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9" r:id="rId11"/>
    <p:sldId id="270" r:id="rId12"/>
    <p:sldId id="261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280" r:id="rId47"/>
    <p:sldId id="281" r:id="rId48"/>
    <p:sldId id="28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90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584168"/>
        <c:axId val="9584560"/>
        <c:axId val="530253344"/>
      </c:bar3DChart>
      <c:catAx>
        <c:axId val="9584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4560"/>
        <c:crosses val="autoZero"/>
        <c:auto val="1"/>
        <c:lblAlgn val="ctr"/>
        <c:lblOffset val="100"/>
        <c:noMultiLvlLbl val="0"/>
      </c:catAx>
      <c:valAx>
        <c:axId val="958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4168"/>
        <c:crosses val="autoZero"/>
        <c:crossBetween val="between"/>
      </c:valAx>
      <c:serAx>
        <c:axId val="530253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4560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40549608"/>
        <c:axId val="440550000"/>
        <c:axId val="0"/>
      </c:bar3DChart>
      <c:catAx>
        <c:axId val="440549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0000"/>
        <c:crosses val="autoZero"/>
        <c:auto val="1"/>
        <c:lblAlgn val="ctr"/>
        <c:lblOffset val="100"/>
        <c:noMultiLvlLbl val="0"/>
      </c:catAx>
      <c:valAx>
        <c:axId val="440550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49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bandFmts>
          <c:bandFmt>
            <c:idx val="0"/>
            <c:spPr>
              <a:ln w="9525" cap="rnd">
                <a:solidFill>
                  <a:schemeClr val="accent1"/>
                </a:solidFill>
                <a:round/>
              </a:ln>
              <a:effectLst/>
            </c:spPr>
          </c:bandFmt>
          <c:bandFmt>
            <c:idx val="1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</c:bandFmt>
          <c:bandFmt>
            <c:idx val="2"/>
            <c:spPr>
              <a:ln w="9525" cap="rnd">
                <a:solidFill>
                  <a:schemeClr val="accent3"/>
                </a:solidFill>
                <a:round/>
              </a:ln>
              <a:effectLst/>
            </c:spPr>
          </c:bandFmt>
          <c:bandFmt>
            <c:idx val="3"/>
            <c:spPr>
              <a:ln w="9525" cap="rnd">
                <a:solidFill>
                  <a:schemeClr val="accent4"/>
                </a:solidFill>
                <a:round/>
              </a:ln>
              <a:effectLst/>
            </c:spPr>
          </c:bandFmt>
          <c:bandFmt>
            <c:idx val="4"/>
            <c:spPr>
              <a:ln w="9525" cap="rnd">
                <a:solidFill>
                  <a:schemeClr val="accent5"/>
                </a:solidFill>
                <a:round/>
              </a:ln>
              <a:effectLst/>
            </c:spPr>
          </c:bandFmt>
          <c:bandFmt>
            <c:idx val="5"/>
            <c:spPr>
              <a:ln w="9525" cap="rnd">
                <a:solidFill>
                  <a:schemeClr val="accent6"/>
                </a:solidFill>
                <a:round/>
              </a:ln>
              <a:effectLst/>
            </c:spPr>
          </c:bandFmt>
          <c:bandFmt>
            <c:idx val="6"/>
            <c:spPr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7"/>
            <c:spPr>
              <a:ln w="9525" cap="rnd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8"/>
            <c:spPr>
              <a:ln w="9525" cap="rnd">
                <a:solidFill>
                  <a:schemeClr val="accent3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9"/>
            <c:spPr>
              <a:ln w="9525" cap="rnd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10"/>
            <c:spPr>
              <a:ln w="9525" cap="rnd">
                <a:solidFill>
                  <a:schemeClr val="accent5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11"/>
            <c:spPr>
              <a:ln w="9525" cap="rnd">
                <a:solidFill>
                  <a:schemeClr val="accent6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12"/>
            <c:spPr>
              <a:ln w="9525" cap="rnd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/>
            </c:spPr>
          </c:bandFmt>
          <c:bandFmt>
            <c:idx val="13"/>
            <c:spPr>
              <a:ln w="9525" cap="rnd">
                <a:solidFill>
                  <a:schemeClr val="accent2">
                    <a:lumMod val="80000"/>
                    <a:lumOff val="20000"/>
                  </a:schemeClr>
                </a:solidFill>
                <a:round/>
              </a:ln>
              <a:effectLst/>
            </c:spPr>
          </c:bandFmt>
          <c:bandFmt>
            <c:idx val="14"/>
            <c:spPr>
              <a:ln w="9525" cap="rnd">
                <a:solidFill>
                  <a:schemeClr val="accent3">
                    <a:lumMod val="80000"/>
                    <a:lumOff val="20000"/>
                  </a:schemeClr>
                </a:solidFill>
                <a:round/>
              </a:ln>
              <a:effectLst/>
            </c:spPr>
          </c:bandFmt>
        </c:bandFmts>
        <c:axId val="440550784"/>
        <c:axId val="440551176"/>
        <c:axId val="510034744"/>
      </c:surface3DChart>
      <c:catAx>
        <c:axId val="440550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1176"/>
        <c:crosses val="autoZero"/>
        <c:auto val="1"/>
        <c:lblAlgn val="ctr"/>
        <c:lblOffset val="100"/>
        <c:noMultiLvlLbl val="0"/>
      </c:catAx>
      <c:valAx>
        <c:axId val="44055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0784"/>
        <c:crosses val="autoZero"/>
        <c:crossBetween val="midCat"/>
      </c:valAx>
      <c:serAx>
        <c:axId val="5100347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1176"/>
        <c:crosses val="autoZero"/>
      </c:ser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0551960"/>
        <c:axId val="440552352"/>
      </c:lineChart>
      <c:catAx>
        <c:axId val="440551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2352"/>
        <c:crosses val="autoZero"/>
        <c:auto val="1"/>
        <c:lblAlgn val="ctr"/>
        <c:lblOffset val="100"/>
        <c:noMultiLvlLbl val="0"/>
      </c:catAx>
      <c:valAx>
        <c:axId val="44055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551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65"/>
            <c:spPr>
              <a:solidFill>
                <a:schemeClr val="accent1"/>
              </a:solidFill>
              <a:ln w="76200">
                <a:noFill/>
              </a:ln>
            </c:spPr>
          </c:marker>
          <c:dPt>
            <c:idx val="0"/>
            <c:marker>
              <c:spPr>
                <a:solidFill>
                  <a:schemeClr val="accent4"/>
                </a:solidFill>
                <a:ln w="76200">
                  <a:noFill/>
                </a:ln>
              </c:spPr>
            </c:marker>
            <c:bubble3D val="0"/>
            <c:spPr>
              <a:ln>
                <a:noFill/>
              </a:ln>
            </c:spPr>
          </c:dPt>
          <c:dPt>
            <c:idx val="1"/>
            <c:marker>
              <c:spPr>
                <a:solidFill>
                  <a:schemeClr val="accent5"/>
                </a:solidFill>
                <a:ln w="76200">
                  <a:noFill/>
                </a:ln>
              </c:spPr>
            </c:marker>
            <c:bubble3D val="0"/>
          </c:dPt>
          <c:dPt>
            <c:idx val="2"/>
            <c:marker>
              <c:spPr>
                <a:solidFill>
                  <a:schemeClr val="accent3"/>
                </a:solidFill>
                <a:ln w="76200">
                  <a:noFill/>
                </a:ln>
              </c:spPr>
            </c:marker>
            <c:bubble3D val="0"/>
          </c:dPt>
          <c:dPt>
            <c:idx val="3"/>
            <c:marker>
              <c:spPr>
                <a:solidFill>
                  <a:schemeClr val="accent2"/>
                </a:solidFill>
                <a:ln w="76200">
                  <a:noFill/>
                </a:ln>
              </c:spPr>
            </c:marker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37</c:v>
                </c:pt>
                <c:pt idx="4">
                  <c:v>57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00084128"/>
        <c:axId val="440621088"/>
      </c:lineChart>
      <c:catAx>
        <c:axId val="400084128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40621088"/>
        <c:crosses val="autoZero"/>
        <c:auto val="1"/>
        <c:lblAlgn val="ctr"/>
        <c:lblOffset val="100"/>
        <c:noMultiLvlLbl val="0"/>
      </c:catAx>
      <c:valAx>
        <c:axId val="440621088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000841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496683168"/>
        <c:axId val="496683560"/>
        <c:axId val="0"/>
      </c:bar3DChart>
      <c:catAx>
        <c:axId val="496683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683560"/>
        <c:crosses val="autoZero"/>
        <c:auto val="1"/>
        <c:lblAlgn val="ctr"/>
        <c:lblOffset val="100"/>
        <c:noMultiLvlLbl val="0"/>
      </c:catAx>
      <c:valAx>
        <c:axId val="49668356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68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764632"/>
        <c:axId val="496674976"/>
        <c:axId val="509334976"/>
      </c:area3DChart>
      <c:dateAx>
        <c:axId val="4717646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674976"/>
        <c:crosses val="autoZero"/>
        <c:auto val="1"/>
        <c:lblOffset val="100"/>
        <c:baseTimeUnit val="days"/>
      </c:dateAx>
      <c:valAx>
        <c:axId val="49667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764632"/>
        <c:crosses val="autoZero"/>
        <c:crossBetween val="midCat"/>
      </c:valAx>
      <c:serAx>
        <c:axId val="5093349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674976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 Design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 Design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SEO Analysis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Developer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4896880"/>
        <c:axId val="474897272"/>
      </c:barChart>
      <c:catAx>
        <c:axId val="4748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74897272"/>
        <c:crosses val="autoZero"/>
        <c:auto val="1"/>
        <c:lblAlgn val="ctr"/>
        <c:lblOffset val="100"/>
        <c:noMultiLvlLbl val="0"/>
      </c:catAx>
      <c:valAx>
        <c:axId val="474897272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474896880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aseline="0">
                <a:solidFill>
                  <a:schemeClr val="tx1"/>
                </a:solidFill>
                <a:latin typeface="+mn-lt"/>
              </a:defRPr>
            </a:pPr>
            <a:endParaRPr lang="en-US"/>
          </a:p>
        </c:txPr>
      </c:legendEntry>
      <c:layout/>
      <c:overlay val="0"/>
      <c:txPr>
        <a:bodyPr/>
        <a:lstStyle/>
        <a:p>
          <a:pPr>
            <a:defRPr sz="1400" baseline="0"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4970664"/>
        <c:axId val="394971056"/>
        <c:axId val="398383824"/>
      </c:bar3DChart>
      <c:catAx>
        <c:axId val="39497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1056"/>
        <c:crosses val="autoZero"/>
        <c:auto val="1"/>
        <c:lblAlgn val="ctr"/>
        <c:lblOffset val="100"/>
        <c:noMultiLvlLbl val="0"/>
      </c:catAx>
      <c:valAx>
        <c:axId val="39497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0664"/>
        <c:crosses val="autoZero"/>
        <c:crossBetween val="between"/>
      </c:valAx>
      <c:serAx>
        <c:axId val="398383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1056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4971840"/>
        <c:axId val="394972232"/>
        <c:axId val="256948488"/>
      </c:bar3DChart>
      <c:catAx>
        <c:axId val="39497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2232"/>
        <c:crosses val="autoZero"/>
        <c:auto val="1"/>
        <c:lblAlgn val="ctr"/>
        <c:lblOffset val="100"/>
        <c:noMultiLvlLbl val="0"/>
      </c:catAx>
      <c:valAx>
        <c:axId val="394972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1840"/>
        <c:crosses val="autoZero"/>
        <c:crossBetween val="between"/>
      </c:valAx>
      <c:serAx>
        <c:axId val="2569484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2232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4973016"/>
        <c:axId val="394973408"/>
        <c:axId val="252932768"/>
      </c:bar3DChart>
      <c:catAx>
        <c:axId val="39497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3408"/>
        <c:crosses val="autoZero"/>
        <c:auto val="1"/>
        <c:lblAlgn val="ctr"/>
        <c:lblOffset val="100"/>
        <c:noMultiLvlLbl val="0"/>
      </c:catAx>
      <c:valAx>
        <c:axId val="39497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3016"/>
        <c:crosses val="autoZero"/>
        <c:crossBetween val="between"/>
      </c:valAx>
      <c:serAx>
        <c:axId val="252932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73408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7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8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9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2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0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9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8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A8A91-0883-4726-93D5-0FF8720AD7B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90080-275C-4CE8-A70F-364B47E9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9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6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12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66.png"/><Relationship Id="rId5" Type="http://schemas.openxmlformats.org/officeDocument/2006/relationships/image" Target="../media/image4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6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7.png"/><Relationship Id="rId5" Type="http://schemas.openxmlformats.org/officeDocument/2006/relationships/image" Target="../media/image52.png"/><Relationship Id="rId10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image" Target="../media/image4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46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83.png"/><Relationship Id="rId4" Type="http://schemas.openxmlformats.org/officeDocument/2006/relationships/image" Target="../media/image43.png"/><Relationship Id="rId9" Type="http://schemas.openxmlformats.org/officeDocument/2006/relationships/image" Target="../media/image8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42" Type="http://schemas.openxmlformats.org/officeDocument/2006/relationships/image" Target="../media/image131.png"/><Relationship Id="rId47" Type="http://schemas.openxmlformats.org/officeDocument/2006/relationships/image" Target="../media/image136.png"/><Relationship Id="rId50" Type="http://schemas.openxmlformats.org/officeDocument/2006/relationships/image" Target="../media/image139.png"/><Relationship Id="rId55" Type="http://schemas.openxmlformats.org/officeDocument/2006/relationships/image" Target="../media/image144.png"/><Relationship Id="rId63" Type="http://schemas.openxmlformats.org/officeDocument/2006/relationships/image" Target="../media/image152.png"/><Relationship Id="rId68" Type="http://schemas.openxmlformats.org/officeDocument/2006/relationships/image" Target="../media/image157.png"/><Relationship Id="rId76" Type="http://schemas.openxmlformats.org/officeDocument/2006/relationships/image" Target="../media/image165.png"/><Relationship Id="rId84" Type="http://schemas.openxmlformats.org/officeDocument/2006/relationships/image" Target="../media/image173.png"/><Relationship Id="rId89" Type="http://schemas.openxmlformats.org/officeDocument/2006/relationships/image" Target="../media/image178.png"/><Relationship Id="rId97" Type="http://schemas.openxmlformats.org/officeDocument/2006/relationships/image" Target="../media/image186.png"/><Relationship Id="rId7" Type="http://schemas.openxmlformats.org/officeDocument/2006/relationships/image" Target="../media/image99.png"/><Relationship Id="rId71" Type="http://schemas.openxmlformats.org/officeDocument/2006/relationships/image" Target="../media/image160.png"/><Relationship Id="rId92" Type="http://schemas.openxmlformats.org/officeDocument/2006/relationships/image" Target="../media/image181.png"/><Relationship Id="rId2" Type="http://schemas.openxmlformats.org/officeDocument/2006/relationships/image" Target="../media/image95.png"/><Relationship Id="rId16" Type="http://schemas.openxmlformats.org/officeDocument/2006/relationships/image" Target="../media/image105.png"/><Relationship Id="rId29" Type="http://schemas.openxmlformats.org/officeDocument/2006/relationships/image" Target="../media/image118.png"/><Relationship Id="rId11" Type="http://schemas.openxmlformats.org/officeDocument/2006/relationships/image" Target="../media/image101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45" Type="http://schemas.openxmlformats.org/officeDocument/2006/relationships/image" Target="../media/image134.png"/><Relationship Id="rId53" Type="http://schemas.openxmlformats.org/officeDocument/2006/relationships/image" Target="../media/image142.png"/><Relationship Id="rId58" Type="http://schemas.openxmlformats.org/officeDocument/2006/relationships/image" Target="../media/image147.png"/><Relationship Id="rId66" Type="http://schemas.openxmlformats.org/officeDocument/2006/relationships/image" Target="../media/image155.png"/><Relationship Id="rId74" Type="http://schemas.openxmlformats.org/officeDocument/2006/relationships/image" Target="../media/image163.png"/><Relationship Id="rId79" Type="http://schemas.openxmlformats.org/officeDocument/2006/relationships/image" Target="../media/image168.png"/><Relationship Id="rId87" Type="http://schemas.openxmlformats.org/officeDocument/2006/relationships/image" Target="../media/image176.png"/><Relationship Id="rId5" Type="http://schemas.openxmlformats.org/officeDocument/2006/relationships/image" Target="../media/image98.png"/><Relationship Id="rId61" Type="http://schemas.openxmlformats.org/officeDocument/2006/relationships/image" Target="../media/image150.png"/><Relationship Id="rId82" Type="http://schemas.openxmlformats.org/officeDocument/2006/relationships/image" Target="../media/image171.png"/><Relationship Id="rId90" Type="http://schemas.openxmlformats.org/officeDocument/2006/relationships/image" Target="../media/image179.png"/><Relationship Id="rId95" Type="http://schemas.openxmlformats.org/officeDocument/2006/relationships/image" Target="../media/image184.png"/><Relationship Id="rId19" Type="http://schemas.openxmlformats.org/officeDocument/2006/relationships/image" Target="../media/image10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43" Type="http://schemas.openxmlformats.org/officeDocument/2006/relationships/image" Target="../media/image132.png"/><Relationship Id="rId48" Type="http://schemas.openxmlformats.org/officeDocument/2006/relationships/image" Target="../media/image137.png"/><Relationship Id="rId56" Type="http://schemas.openxmlformats.org/officeDocument/2006/relationships/image" Target="../media/image145.png"/><Relationship Id="rId64" Type="http://schemas.openxmlformats.org/officeDocument/2006/relationships/image" Target="../media/image153.png"/><Relationship Id="rId69" Type="http://schemas.openxmlformats.org/officeDocument/2006/relationships/image" Target="../media/image158.png"/><Relationship Id="rId77" Type="http://schemas.openxmlformats.org/officeDocument/2006/relationships/image" Target="../media/image166.png"/><Relationship Id="rId100" Type="http://schemas.openxmlformats.org/officeDocument/2006/relationships/image" Target="../media/image189.png"/><Relationship Id="rId8" Type="http://schemas.openxmlformats.org/officeDocument/2006/relationships/image" Target="../media/image100.png"/><Relationship Id="rId51" Type="http://schemas.openxmlformats.org/officeDocument/2006/relationships/image" Target="../media/image140.png"/><Relationship Id="rId72" Type="http://schemas.openxmlformats.org/officeDocument/2006/relationships/image" Target="../media/image161.png"/><Relationship Id="rId80" Type="http://schemas.openxmlformats.org/officeDocument/2006/relationships/image" Target="../media/image169.png"/><Relationship Id="rId85" Type="http://schemas.openxmlformats.org/officeDocument/2006/relationships/image" Target="../media/image174.png"/><Relationship Id="rId93" Type="http://schemas.openxmlformats.org/officeDocument/2006/relationships/image" Target="../media/image182.png"/><Relationship Id="rId98" Type="http://schemas.openxmlformats.org/officeDocument/2006/relationships/image" Target="../media/image187.png"/><Relationship Id="rId3" Type="http://schemas.openxmlformats.org/officeDocument/2006/relationships/image" Target="../media/image96.png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Relationship Id="rId46" Type="http://schemas.openxmlformats.org/officeDocument/2006/relationships/image" Target="../media/image135.png"/><Relationship Id="rId59" Type="http://schemas.openxmlformats.org/officeDocument/2006/relationships/image" Target="../media/image148.png"/><Relationship Id="rId67" Type="http://schemas.openxmlformats.org/officeDocument/2006/relationships/image" Target="../media/image156.png"/><Relationship Id="rId20" Type="http://schemas.openxmlformats.org/officeDocument/2006/relationships/image" Target="../media/image109.png"/><Relationship Id="rId41" Type="http://schemas.openxmlformats.org/officeDocument/2006/relationships/image" Target="../media/image130.png"/><Relationship Id="rId54" Type="http://schemas.openxmlformats.org/officeDocument/2006/relationships/image" Target="../media/image143.png"/><Relationship Id="rId62" Type="http://schemas.openxmlformats.org/officeDocument/2006/relationships/image" Target="../media/image151.png"/><Relationship Id="rId70" Type="http://schemas.openxmlformats.org/officeDocument/2006/relationships/image" Target="../media/image159.png"/><Relationship Id="rId75" Type="http://schemas.openxmlformats.org/officeDocument/2006/relationships/image" Target="../media/image164.png"/><Relationship Id="rId83" Type="http://schemas.openxmlformats.org/officeDocument/2006/relationships/image" Target="../media/image172.png"/><Relationship Id="rId88" Type="http://schemas.openxmlformats.org/officeDocument/2006/relationships/image" Target="../media/image177.png"/><Relationship Id="rId91" Type="http://schemas.openxmlformats.org/officeDocument/2006/relationships/image" Target="../media/image180.png"/><Relationship Id="rId96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25.png"/><Relationship Id="rId49" Type="http://schemas.openxmlformats.org/officeDocument/2006/relationships/image" Target="../media/image138.png"/><Relationship Id="rId57" Type="http://schemas.openxmlformats.org/officeDocument/2006/relationships/image" Target="../media/image146.png"/><Relationship Id="rId10" Type="http://schemas.openxmlformats.org/officeDocument/2006/relationships/image" Target="../media/image56.png"/><Relationship Id="rId31" Type="http://schemas.openxmlformats.org/officeDocument/2006/relationships/image" Target="../media/image120.png"/><Relationship Id="rId44" Type="http://schemas.openxmlformats.org/officeDocument/2006/relationships/image" Target="../media/image133.png"/><Relationship Id="rId52" Type="http://schemas.openxmlformats.org/officeDocument/2006/relationships/image" Target="../media/image141.png"/><Relationship Id="rId60" Type="http://schemas.openxmlformats.org/officeDocument/2006/relationships/image" Target="../media/image149.png"/><Relationship Id="rId65" Type="http://schemas.openxmlformats.org/officeDocument/2006/relationships/image" Target="../media/image154.png"/><Relationship Id="rId73" Type="http://schemas.openxmlformats.org/officeDocument/2006/relationships/image" Target="../media/image162.png"/><Relationship Id="rId78" Type="http://schemas.openxmlformats.org/officeDocument/2006/relationships/image" Target="../media/image167.png"/><Relationship Id="rId81" Type="http://schemas.openxmlformats.org/officeDocument/2006/relationships/image" Target="../media/image170.png"/><Relationship Id="rId86" Type="http://schemas.openxmlformats.org/officeDocument/2006/relationships/image" Target="../media/image175.png"/><Relationship Id="rId94" Type="http://schemas.openxmlformats.org/officeDocument/2006/relationships/image" Target="../media/image183.png"/><Relationship Id="rId99" Type="http://schemas.openxmlformats.org/officeDocument/2006/relationships/image" Target="../media/image188.png"/><Relationship Id="rId101" Type="http://schemas.openxmlformats.org/officeDocument/2006/relationships/image" Target="../media/image190.png"/><Relationship Id="rId4" Type="http://schemas.openxmlformats.org/officeDocument/2006/relationships/image" Target="../media/image97.png"/><Relationship Id="rId9" Type="http://schemas.openxmlformats.org/officeDocument/2006/relationships/image" Target="../media/image58.png"/><Relationship Id="rId13" Type="http://schemas.openxmlformats.org/officeDocument/2006/relationships/image" Target="../media/image57.png"/><Relationship Id="rId18" Type="http://schemas.openxmlformats.org/officeDocument/2006/relationships/image" Target="../media/image107.png"/><Relationship Id="rId39" Type="http://schemas.openxmlformats.org/officeDocument/2006/relationships/image" Target="../media/image12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50" Type="http://schemas.openxmlformats.org/officeDocument/2006/relationships/image" Target="../media/image239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8" Type="http://schemas.openxmlformats.org/officeDocument/2006/relationships/image" Target="../media/image197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47" Type="http://schemas.openxmlformats.org/officeDocument/2006/relationships/image" Target="../media/image285.png"/><Relationship Id="rId50" Type="http://schemas.openxmlformats.org/officeDocument/2006/relationships/image" Target="../media/image28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Relationship Id="rId46" Type="http://schemas.openxmlformats.org/officeDocument/2006/relationships/image" Target="../media/image284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45" Type="http://schemas.openxmlformats.org/officeDocument/2006/relationships/image" Target="../media/image283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49" Type="http://schemas.openxmlformats.org/officeDocument/2006/relationships/image" Target="../media/image287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4" Type="http://schemas.openxmlformats.org/officeDocument/2006/relationships/image" Target="../media/image282.png"/><Relationship Id="rId52" Type="http://schemas.openxmlformats.org/officeDocument/2006/relationships/image" Target="../media/image290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48" Type="http://schemas.openxmlformats.org/officeDocument/2006/relationships/image" Target="../media/image286.png"/><Relationship Id="rId8" Type="http://schemas.openxmlformats.org/officeDocument/2006/relationships/image" Target="../media/image246.png"/><Relationship Id="rId51" Type="http://schemas.openxmlformats.org/officeDocument/2006/relationships/image" Target="../media/image289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3" Type="http://schemas.openxmlformats.org/officeDocument/2006/relationships/image" Target="../media/image292.png"/><Relationship Id="rId21" Type="http://schemas.openxmlformats.org/officeDocument/2006/relationships/image" Target="../media/image310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306.png"/><Relationship Id="rId25" Type="http://schemas.openxmlformats.org/officeDocument/2006/relationships/image" Target="../media/image314.png"/><Relationship Id="rId2" Type="http://schemas.openxmlformats.org/officeDocument/2006/relationships/image" Target="../media/image291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24" Type="http://schemas.openxmlformats.org/officeDocument/2006/relationships/image" Target="../media/image313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23" Type="http://schemas.openxmlformats.org/officeDocument/2006/relationships/image" Target="../media/image312.png"/><Relationship Id="rId10" Type="http://schemas.openxmlformats.org/officeDocument/2006/relationships/image" Target="../media/image299.png"/><Relationship Id="rId19" Type="http://schemas.openxmlformats.org/officeDocument/2006/relationships/image" Target="../media/image308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18" Type="http://schemas.openxmlformats.org/officeDocument/2006/relationships/image" Target="../media/image331.png"/><Relationship Id="rId3" Type="http://schemas.openxmlformats.org/officeDocument/2006/relationships/image" Target="../media/image316.png"/><Relationship Id="rId21" Type="http://schemas.openxmlformats.org/officeDocument/2006/relationships/image" Target="../media/image334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17" Type="http://schemas.openxmlformats.org/officeDocument/2006/relationships/image" Target="../media/image330.png"/><Relationship Id="rId25" Type="http://schemas.openxmlformats.org/officeDocument/2006/relationships/image" Target="../media/image338.png"/><Relationship Id="rId2" Type="http://schemas.openxmlformats.org/officeDocument/2006/relationships/image" Target="../media/image315.png"/><Relationship Id="rId16" Type="http://schemas.openxmlformats.org/officeDocument/2006/relationships/image" Target="../media/image329.png"/><Relationship Id="rId20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24" Type="http://schemas.openxmlformats.org/officeDocument/2006/relationships/image" Target="../media/image337.png"/><Relationship Id="rId5" Type="http://schemas.openxmlformats.org/officeDocument/2006/relationships/image" Target="../media/image318.png"/><Relationship Id="rId15" Type="http://schemas.openxmlformats.org/officeDocument/2006/relationships/image" Target="../media/image328.png"/><Relationship Id="rId23" Type="http://schemas.openxmlformats.org/officeDocument/2006/relationships/image" Target="../media/image336.png"/><Relationship Id="rId10" Type="http://schemas.openxmlformats.org/officeDocument/2006/relationships/image" Target="../media/image323.png"/><Relationship Id="rId19" Type="http://schemas.openxmlformats.org/officeDocument/2006/relationships/image" Target="../media/image332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Relationship Id="rId22" Type="http://schemas.openxmlformats.org/officeDocument/2006/relationships/image" Target="../media/image335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21" Type="http://schemas.openxmlformats.org/officeDocument/2006/relationships/image" Target="../media/image358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5" Type="http://schemas.openxmlformats.org/officeDocument/2006/relationships/image" Target="../media/image362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24" Type="http://schemas.openxmlformats.org/officeDocument/2006/relationships/image" Target="../media/image361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23" Type="http://schemas.openxmlformats.org/officeDocument/2006/relationships/image" Target="../media/image360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Relationship Id="rId22" Type="http://schemas.openxmlformats.org/officeDocument/2006/relationships/image" Target="../media/image359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8.png"/><Relationship Id="rId21" Type="http://schemas.openxmlformats.org/officeDocument/2006/relationships/image" Target="../media/image395.png"/><Relationship Id="rId34" Type="http://schemas.openxmlformats.org/officeDocument/2006/relationships/image" Target="../media/image71.png"/><Relationship Id="rId42" Type="http://schemas.openxmlformats.org/officeDocument/2006/relationships/image" Target="../media/image409.png"/><Relationship Id="rId47" Type="http://schemas.openxmlformats.org/officeDocument/2006/relationships/image" Target="../media/image412.png"/><Relationship Id="rId50" Type="http://schemas.openxmlformats.org/officeDocument/2006/relationships/image" Target="../media/image414.png"/><Relationship Id="rId55" Type="http://schemas.openxmlformats.org/officeDocument/2006/relationships/image" Target="../media/image415.png"/><Relationship Id="rId63" Type="http://schemas.openxmlformats.org/officeDocument/2006/relationships/image" Target="../media/image421.png"/><Relationship Id="rId68" Type="http://schemas.openxmlformats.org/officeDocument/2006/relationships/image" Target="../media/image426.png"/><Relationship Id="rId76" Type="http://schemas.openxmlformats.org/officeDocument/2006/relationships/image" Target="../media/image429.png"/><Relationship Id="rId84" Type="http://schemas.openxmlformats.org/officeDocument/2006/relationships/image" Target="../media/image75.png"/><Relationship Id="rId89" Type="http://schemas.openxmlformats.org/officeDocument/2006/relationships/image" Target="../media/image46.png"/><Relationship Id="rId97" Type="http://schemas.openxmlformats.org/officeDocument/2006/relationships/image" Target="../media/image442.png"/><Relationship Id="rId7" Type="http://schemas.openxmlformats.org/officeDocument/2006/relationships/image" Target="../media/image31.png"/><Relationship Id="rId71" Type="http://schemas.openxmlformats.org/officeDocument/2006/relationships/image" Target="../media/image61.png"/><Relationship Id="rId92" Type="http://schemas.openxmlformats.org/officeDocument/2006/relationships/image" Target="../media/image25.png"/><Relationship Id="rId2" Type="http://schemas.openxmlformats.org/officeDocument/2006/relationships/image" Target="../media/image27.png"/><Relationship Id="rId16" Type="http://schemas.openxmlformats.org/officeDocument/2006/relationships/image" Target="../media/image392.png"/><Relationship Id="rId29" Type="http://schemas.openxmlformats.org/officeDocument/2006/relationships/image" Target="../media/image2.png"/><Relationship Id="rId11" Type="http://schemas.openxmlformats.org/officeDocument/2006/relationships/image" Target="../media/image59.png"/><Relationship Id="rId24" Type="http://schemas.openxmlformats.org/officeDocument/2006/relationships/image" Target="../media/image396.png"/><Relationship Id="rId32" Type="http://schemas.openxmlformats.org/officeDocument/2006/relationships/image" Target="../media/image402.png"/><Relationship Id="rId37" Type="http://schemas.openxmlformats.org/officeDocument/2006/relationships/image" Target="../media/image405.png"/><Relationship Id="rId40" Type="http://schemas.openxmlformats.org/officeDocument/2006/relationships/image" Target="../media/image407.png"/><Relationship Id="rId45" Type="http://schemas.openxmlformats.org/officeDocument/2006/relationships/image" Target="../media/image411.png"/><Relationship Id="rId53" Type="http://schemas.openxmlformats.org/officeDocument/2006/relationships/image" Target="../media/image66.png"/><Relationship Id="rId58" Type="http://schemas.openxmlformats.org/officeDocument/2006/relationships/image" Target="../media/image418.png"/><Relationship Id="rId66" Type="http://schemas.openxmlformats.org/officeDocument/2006/relationships/image" Target="../media/image424.png"/><Relationship Id="rId74" Type="http://schemas.openxmlformats.org/officeDocument/2006/relationships/image" Target="../media/image4.png"/><Relationship Id="rId79" Type="http://schemas.openxmlformats.org/officeDocument/2006/relationships/image" Target="../media/image432.png"/><Relationship Id="rId87" Type="http://schemas.openxmlformats.org/officeDocument/2006/relationships/image" Target="../media/image437.png"/><Relationship Id="rId5" Type="http://schemas.openxmlformats.org/officeDocument/2006/relationships/image" Target="../media/image30.png"/><Relationship Id="rId61" Type="http://schemas.openxmlformats.org/officeDocument/2006/relationships/image" Target="../media/image74.png"/><Relationship Id="rId82" Type="http://schemas.openxmlformats.org/officeDocument/2006/relationships/image" Target="../media/image434.png"/><Relationship Id="rId90" Type="http://schemas.openxmlformats.org/officeDocument/2006/relationships/image" Target="../media/image438.png"/><Relationship Id="rId95" Type="http://schemas.openxmlformats.org/officeDocument/2006/relationships/image" Target="../media/image441.png"/><Relationship Id="rId19" Type="http://schemas.openxmlformats.org/officeDocument/2006/relationships/image" Target="../media/image48.png"/><Relationship Id="rId14" Type="http://schemas.openxmlformats.org/officeDocument/2006/relationships/image" Target="../media/image45.png"/><Relationship Id="rId22" Type="http://schemas.openxmlformats.org/officeDocument/2006/relationships/image" Target="../media/image63.png"/><Relationship Id="rId27" Type="http://schemas.openxmlformats.org/officeDocument/2006/relationships/image" Target="../media/image399.png"/><Relationship Id="rId30" Type="http://schemas.openxmlformats.org/officeDocument/2006/relationships/image" Target="../media/image401.png"/><Relationship Id="rId35" Type="http://schemas.openxmlformats.org/officeDocument/2006/relationships/image" Target="../media/image26.png"/><Relationship Id="rId43" Type="http://schemas.openxmlformats.org/officeDocument/2006/relationships/image" Target="../media/image410.png"/><Relationship Id="rId48" Type="http://schemas.openxmlformats.org/officeDocument/2006/relationships/image" Target="../media/image87.png"/><Relationship Id="rId56" Type="http://schemas.openxmlformats.org/officeDocument/2006/relationships/image" Target="../media/image416.png"/><Relationship Id="rId64" Type="http://schemas.openxmlformats.org/officeDocument/2006/relationships/image" Target="../media/image422.png"/><Relationship Id="rId69" Type="http://schemas.openxmlformats.org/officeDocument/2006/relationships/image" Target="../media/image427.png"/><Relationship Id="rId77" Type="http://schemas.openxmlformats.org/officeDocument/2006/relationships/image" Target="../media/image430.png"/><Relationship Id="rId100" Type="http://schemas.openxmlformats.org/officeDocument/2006/relationships/image" Target="../media/image64.png"/><Relationship Id="rId8" Type="http://schemas.openxmlformats.org/officeDocument/2006/relationships/image" Target="../media/image60.png"/><Relationship Id="rId51" Type="http://schemas.openxmlformats.org/officeDocument/2006/relationships/image" Target="../media/image83.png"/><Relationship Id="rId72" Type="http://schemas.openxmlformats.org/officeDocument/2006/relationships/image" Target="../media/image428.png"/><Relationship Id="rId80" Type="http://schemas.openxmlformats.org/officeDocument/2006/relationships/image" Target="../media/image5.png"/><Relationship Id="rId85" Type="http://schemas.openxmlformats.org/officeDocument/2006/relationships/image" Target="../media/image67.png"/><Relationship Id="rId93" Type="http://schemas.openxmlformats.org/officeDocument/2006/relationships/image" Target="../media/image440.png"/><Relationship Id="rId98" Type="http://schemas.openxmlformats.org/officeDocument/2006/relationships/image" Target="../media/image443.png"/><Relationship Id="rId3" Type="http://schemas.openxmlformats.org/officeDocument/2006/relationships/image" Target="../media/image49.png"/><Relationship Id="rId12" Type="http://schemas.openxmlformats.org/officeDocument/2006/relationships/image" Target="../media/image391.png"/><Relationship Id="rId17" Type="http://schemas.openxmlformats.org/officeDocument/2006/relationships/image" Target="../media/image393.png"/><Relationship Id="rId25" Type="http://schemas.openxmlformats.org/officeDocument/2006/relationships/image" Target="../media/image397.png"/><Relationship Id="rId33" Type="http://schemas.openxmlformats.org/officeDocument/2006/relationships/image" Target="../media/image403.png"/><Relationship Id="rId38" Type="http://schemas.openxmlformats.org/officeDocument/2006/relationships/image" Target="../media/image406.png"/><Relationship Id="rId46" Type="http://schemas.openxmlformats.org/officeDocument/2006/relationships/image" Target="../media/image29.png"/><Relationship Id="rId59" Type="http://schemas.openxmlformats.org/officeDocument/2006/relationships/image" Target="../media/image419.png"/><Relationship Id="rId67" Type="http://schemas.openxmlformats.org/officeDocument/2006/relationships/image" Target="../media/image425.png"/><Relationship Id="rId20" Type="http://schemas.openxmlformats.org/officeDocument/2006/relationships/image" Target="../media/image394.png"/><Relationship Id="rId41" Type="http://schemas.openxmlformats.org/officeDocument/2006/relationships/image" Target="../media/image408.png"/><Relationship Id="rId54" Type="http://schemas.openxmlformats.org/officeDocument/2006/relationships/image" Target="../media/image50.png"/><Relationship Id="rId62" Type="http://schemas.openxmlformats.org/officeDocument/2006/relationships/image" Target="../media/image94.png"/><Relationship Id="rId70" Type="http://schemas.openxmlformats.org/officeDocument/2006/relationships/image" Target="../media/image82.png"/><Relationship Id="rId75" Type="http://schemas.openxmlformats.org/officeDocument/2006/relationships/image" Target="../media/image68.png"/><Relationship Id="rId83" Type="http://schemas.openxmlformats.org/officeDocument/2006/relationships/image" Target="../media/image435.png"/><Relationship Id="rId88" Type="http://schemas.openxmlformats.org/officeDocument/2006/relationships/image" Target="../media/image47.png"/><Relationship Id="rId91" Type="http://schemas.openxmlformats.org/officeDocument/2006/relationships/image" Target="../media/image439.png"/><Relationship Id="rId9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5" Type="http://schemas.openxmlformats.org/officeDocument/2006/relationships/image" Target="../media/image18.png"/><Relationship Id="rId23" Type="http://schemas.openxmlformats.org/officeDocument/2006/relationships/image" Target="../media/image36.png"/><Relationship Id="rId28" Type="http://schemas.openxmlformats.org/officeDocument/2006/relationships/image" Target="../media/image400.png"/><Relationship Id="rId36" Type="http://schemas.openxmlformats.org/officeDocument/2006/relationships/image" Target="../media/image404.png"/><Relationship Id="rId49" Type="http://schemas.openxmlformats.org/officeDocument/2006/relationships/image" Target="../media/image413.png"/><Relationship Id="rId57" Type="http://schemas.openxmlformats.org/officeDocument/2006/relationships/image" Target="../media/image417.png"/><Relationship Id="rId10" Type="http://schemas.openxmlformats.org/officeDocument/2006/relationships/image" Target="../media/image3.png"/><Relationship Id="rId31" Type="http://schemas.openxmlformats.org/officeDocument/2006/relationships/image" Target="../media/image43.png"/><Relationship Id="rId44" Type="http://schemas.openxmlformats.org/officeDocument/2006/relationships/image" Target="../media/image73.png"/><Relationship Id="rId52" Type="http://schemas.openxmlformats.org/officeDocument/2006/relationships/image" Target="../media/image44.png"/><Relationship Id="rId60" Type="http://schemas.openxmlformats.org/officeDocument/2006/relationships/image" Target="../media/image420.png"/><Relationship Id="rId65" Type="http://schemas.openxmlformats.org/officeDocument/2006/relationships/image" Target="../media/image423.png"/><Relationship Id="rId73" Type="http://schemas.openxmlformats.org/officeDocument/2006/relationships/image" Target="../media/image72.png"/><Relationship Id="rId78" Type="http://schemas.openxmlformats.org/officeDocument/2006/relationships/image" Target="../media/image431.png"/><Relationship Id="rId81" Type="http://schemas.openxmlformats.org/officeDocument/2006/relationships/image" Target="../media/image433.png"/><Relationship Id="rId86" Type="http://schemas.openxmlformats.org/officeDocument/2006/relationships/image" Target="../media/image436.png"/><Relationship Id="rId94" Type="http://schemas.openxmlformats.org/officeDocument/2006/relationships/image" Target="../media/image62.png"/><Relationship Id="rId99" Type="http://schemas.openxmlformats.org/officeDocument/2006/relationships/image" Target="../media/image84.png"/><Relationship Id="rId101" Type="http://schemas.openxmlformats.org/officeDocument/2006/relationships/image" Target="../media/image444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image" Target="../media/image19.png"/><Relationship Id="rId39" Type="http://schemas.openxmlformats.org/officeDocument/2006/relationships/image" Target="../media/image65.png"/></Relationships>
</file>

<file path=ppt/slides/_rels/slide1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22.png"/><Relationship Id="rId26" Type="http://schemas.openxmlformats.org/officeDocument/2006/relationships/image" Target="../media/image458.png"/><Relationship Id="rId39" Type="http://schemas.openxmlformats.org/officeDocument/2006/relationships/image" Target="../media/image470.png"/><Relationship Id="rId3" Type="http://schemas.openxmlformats.org/officeDocument/2006/relationships/image" Target="../media/image446.png"/><Relationship Id="rId21" Type="http://schemas.openxmlformats.org/officeDocument/2006/relationships/image" Target="../media/image455.png"/><Relationship Id="rId34" Type="http://schemas.openxmlformats.org/officeDocument/2006/relationships/image" Target="../media/image465.png"/><Relationship Id="rId42" Type="http://schemas.openxmlformats.org/officeDocument/2006/relationships/image" Target="../media/image473.png"/><Relationship Id="rId47" Type="http://schemas.openxmlformats.org/officeDocument/2006/relationships/image" Target="../media/image476.png"/><Relationship Id="rId50" Type="http://schemas.openxmlformats.org/officeDocument/2006/relationships/image" Target="../media/image477.png"/><Relationship Id="rId7" Type="http://schemas.openxmlformats.org/officeDocument/2006/relationships/image" Target="../media/image51.png"/><Relationship Id="rId12" Type="http://schemas.openxmlformats.org/officeDocument/2006/relationships/image" Target="../media/image450.png"/><Relationship Id="rId17" Type="http://schemas.openxmlformats.org/officeDocument/2006/relationships/image" Target="../media/image452.png"/><Relationship Id="rId25" Type="http://schemas.openxmlformats.org/officeDocument/2006/relationships/image" Target="../media/image457.png"/><Relationship Id="rId33" Type="http://schemas.openxmlformats.org/officeDocument/2006/relationships/image" Target="../media/image464.png"/><Relationship Id="rId38" Type="http://schemas.openxmlformats.org/officeDocument/2006/relationships/image" Target="../media/image469.png"/><Relationship Id="rId46" Type="http://schemas.openxmlformats.org/officeDocument/2006/relationships/image" Target="../media/image35.png"/><Relationship Id="rId2" Type="http://schemas.openxmlformats.org/officeDocument/2006/relationships/image" Target="../media/image445.png"/><Relationship Id="rId16" Type="http://schemas.openxmlformats.org/officeDocument/2006/relationships/image" Target="../media/image90.png"/><Relationship Id="rId20" Type="http://schemas.openxmlformats.org/officeDocument/2006/relationships/image" Target="../media/image454.png"/><Relationship Id="rId29" Type="http://schemas.openxmlformats.org/officeDocument/2006/relationships/image" Target="../media/image81.png"/><Relationship Id="rId41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49.png"/><Relationship Id="rId24" Type="http://schemas.openxmlformats.org/officeDocument/2006/relationships/image" Target="../media/image456.png"/><Relationship Id="rId32" Type="http://schemas.openxmlformats.org/officeDocument/2006/relationships/image" Target="../media/image463.png"/><Relationship Id="rId37" Type="http://schemas.openxmlformats.org/officeDocument/2006/relationships/image" Target="../media/image468.png"/><Relationship Id="rId40" Type="http://schemas.openxmlformats.org/officeDocument/2006/relationships/image" Target="../media/image471.png"/><Relationship Id="rId45" Type="http://schemas.openxmlformats.org/officeDocument/2006/relationships/image" Target="../media/image475.png"/><Relationship Id="rId5" Type="http://schemas.openxmlformats.org/officeDocument/2006/relationships/image" Target="../media/image54.png"/><Relationship Id="rId15" Type="http://schemas.openxmlformats.org/officeDocument/2006/relationships/image" Target="../media/image451.png"/><Relationship Id="rId23" Type="http://schemas.openxmlformats.org/officeDocument/2006/relationships/image" Target="../media/image23.png"/><Relationship Id="rId28" Type="http://schemas.openxmlformats.org/officeDocument/2006/relationships/image" Target="../media/image460.png"/><Relationship Id="rId36" Type="http://schemas.openxmlformats.org/officeDocument/2006/relationships/image" Target="../media/image467.png"/><Relationship Id="rId49" Type="http://schemas.openxmlformats.org/officeDocument/2006/relationships/image" Target="../media/image53.png"/><Relationship Id="rId10" Type="http://schemas.openxmlformats.org/officeDocument/2006/relationships/image" Target="../media/image21.png"/><Relationship Id="rId19" Type="http://schemas.openxmlformats.org/officeDocument/2006/relationships/image" Target="../media/image453.png"/><Relationship Id="rId31" Type="http://schemas.openxmlformats.org/officeDocument/2006/relationships/image" Target="../media/image462.png"/><Relationship Id="rId44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Relationship Id="rId14" Type="http://schemas.openxmlformats.org/officeDocument/2006/relationships/image" Target="../media/image52.png"/><Relationship Id="rId22" Type="http://schemas.openxmlformats.org/officeDocument/2006/relationships/image" Target="../media/image91.png"/><Relationship Id="rId27" Type="http://schemas.openxmlformats.org/officeDocument/2006/relationships/image" Target="../media/image459.png"/><Relationship Id="rId30" Type="http://schemas.openxmlformats.org/officeDocument/2006/relationships/image" Target="../media/image461.png"/><Relationship Id="rId35" Type="http://schemas.openxmlformats.org/officeDocument/2006/relationships/image" Target="../media/image466.png"/><Relationship Id="rId43" Type="http://schemas.openxmlformats.org/officeDocument/2006/relationships/image" Target="../media/image474.png"/><Relationship Id="rId48" Type="http://schemas.openxmlformats.org/officeDocument/2006/relationships/image" Target="../media/image34.png"/><Relationship Id="rId8" Type="http://schemas.openxmlformats.org/officeDocument/2006/relationships/image" Target="../media/image448.png"/><Relationship Id="rId51" Type="http://schemas.openxmlformats.org/officeDocument/2006/relationships/image" Target="../media/image4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90.png"/><Relationship Id="rId26" Type="http://schemas.openxmlformats.org/officeDocument/2006/relationships/image" Target="../media/image496.png"/><Relationship Id="rId39" Type="http://schemas.openxmlformats.org/officeDocument/2006/relationships/image" Target="../media/image41.png"/><Relationship Id="rId3" Type="http://schemas.openxmlformats.org/officeDocument/2006/relationships/image" Target="../media/image480.png"/><Relationship Id="rId21" Type="http://schemas.openxmlformats.org/officeDocument/2006/relationships/image" Target="../media/image492.png"/><Relationship Id="rId34" Type="http://schemas.openxmlformats.org/officeDocument/2006/relationships/image" Target="../media/image38.png"/><Relationship Id="rId42" Type="http://schemas.openxmlformats.org/officeDocument/2006/relationships/image" Target="../media/image93.png"/><Relationship Id="rId47" Type="http://schemas.openxmlformats.org/officeDocument/2006/relationships/image" Target="../media/image512.png"/><Relationship Id="rId50" Type="http://schemas.openxmlformats.org/officeDocument/2006/relationships/image" Target="../media/image515.png"/><Relationship Id="rId7" Type="http://schemas.openxmlformats.org/officeDocument/2006/relationships/image" Target="../media/image483.png"/><Relationship Id="rId12" Type="http://schemas.openxmlformats.org/officeDocument/2006/relationships/image" Target="../media/image79.png"/><Relationship Id="rId17" Type="http://schemas.openxmlformats.org/officeDocument/2006/relationships/image" Target="../media/image489.png"/><Relationship Id="rId25" Type="http://schemas.openxmlformats.org/officeDocument/2006/relationships/image" Target="../media/image89.png"/><Relationship Id="rId33" Type="http://schemas.openxmlformats.org/officeDocument/2006/relationships/image" Target="../media/image502.png"/><Relationship Id="rId38" Type="http://schemas.openxmlformats.org/officeDocument/2006/relationships/image" Target="../media/image506.png"/><Relationship Id="rId46" Type="http://schemas.openxmlformats.org/officeDocument/2006/relationships/image" Target="../media/image511.png"/><Relationship Id="rId2" Type="http://schemas.openxmlformats.org/officeDocument/2006/relationships/image" Target="../media/image479.png"/><Relationship Id="rId16" Type="http://schemas.openxmlformats.org/officeDocument/2006/relationships/image" Target="../media/image488.png"/><Relationship Id="rId20" Type="http://schemas.openxmlformats.org/officeDocument/2006/relationships/image" Target="../media/image88.png"/><Relationship Id="rId29" Type="http://schemas.openxmlformats.org/officeDocument/2006/relationships/image" Target="../media/image499.png"/><Relationship Id="rId41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24" Type="http://schemas.openxmlformats.org/officeDocument/2006/relationships/image" Target="../media/image495.png"/><Relationship Id="rId32" Type="http://schemas.openxmlformats.org/officeDocument/2006/relationships/image" Target="../media/image501.png"/><Relationship Id="rId37" Type="http://schemas.openxmlformats.org/officeDocument/2006/relationships/image" Target="../media/image505.png"/><Relationship Id="rId40" Type="http://schemas.openxmlformats.org/officeDocument/2006/relationships/image" Target="../media/image507.png"/><Relationship Id="rId45" Type="http://schemas.openxmlformats.org/officeDocument/2006/relationships/image" Target="../media/image510.png"/><Relationship Id="rId5" Type="http://schemas.openxmlformats.org/officeDocument/2006/relationships/image" Target="../media/image482.png"/><Relationship Id="rId15" Type="http://schemas.openxmlformats.org/officeDocument/2006/relationships/image" Target="../media/image487.png"/><Relationship Id="rId23" Type="http://schemas.openxmlformats.org/officeDocument/2006/relationships/image" Target="../media/image494.png"/><Relationship Id="rId28" Type="http://schemas.openxmlformats.org/officeDocument/2006/relationships/image" Target="../media/image498.png"/><Relationship Id="rId36" Type="http://schemas.openxmlformats.org/officeDocument/2006/relationships/image" Target="../media/image504.png"/><Relationship Id="rId49" Type="http://schemas.openxmlformats.org/officeDocument/2006/relationships/image" Target="../media/image514.png"/><Relationship Id="rId10" Type="http://schemas.openxmlformats.org/officeDocument/2006/relationships/image" Target="../media/image485.png"/><Relationship Id="rId19" Type="http://schemas.openxmlformats.org/officeDocument/2006/relationships/image" Target="../media/image491.png"/><Relationship Id="rId31" Type="http://schemas.openxmlformats.org/officeDocument/2006/relationships/image" Target="../media/image500.png"/><Relationship Id="rId44" Type="http://schemas.openxmlformats.org/officeDocument/2006/relationships/image" Target="../media/image86.png"/><Relationship Id="rId4" Type="http://schemas.openxmlformats.org/officeDocument/2006/relationships/image" Target="../media/image481.png"/><Relationship Id="rId9" Type="http://schemas.openxmlformats.org/officeDocument/2006/relationships/image" Target="../media/image85.png"/><Relationship Id="rId14" Type="http://schemas.openxmlformats.org/officeDocument/2006/relationships/image" Target="../media/image486.png"/><Relationship Id="rId22" Type="http://schemas.openxmlformats.org/officeDocument/2006/relationships/image" Target="../media/image493.png"/><Relationship Id="rId27" Type="http://schemas.openxmlformats.org/officeDocument/2006/relationships/image" Target="../media/image497.png"/><Relationship Id="rId30" Type="http://schemas.openxmlformats.org/officeDocument/2006/relationships/image" Target="../media/image80.png"/><Relationship Id="rId35" Type="http://schemas.openxmlformats.org/officeDocument/2006/relationships/image" Target="../media/image503.png"/><Relationship Id="rId43" Type="http://schemas.openxmlformats.org/officeDocument/2006/relationships/image" Target="../media/image509.png"/><Relationship Id="rId48" Type="http://schemas.openxmlformats.org/officeDocument/2006/relationships/image" Target="../media/image513.png"/><Relationship Id="rId8" Type="http://schemas.openxmlformats.org/officeDocument/2006/relationships/image" Target="../media/image484.png"/><Relationship Id="rId51" Type="http://schemas.openxmlformats.org/officeDocument/2006/relationships/image" Target="../media/image92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png"/><Relationship Id="rId18" Type="http://schemas.openxmlformats.org/officeDocument/2006/relationships/image" Target="../media/image532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" Type="http://schemas.openxmlformats.org/officeDocument/2006/relationships/image" Target="../media/image516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5" Type="http://schemas.openxmlformats.org/officeDocument/2006/relationships/image" Target="../media/image519.png"/><Relationship Id="rId15" Type="http://schemas.openxmlformats.org/officeDocument/2006/relationships/image" Target="../media/image529.png"/><Relationship Id="rId10" Type="http://schemas.openxmlformats.org/officeDocument/2006/relationships/image" Target="../media/image524.png"/><Relationship Id="rId19" Type="http://schemas.openxmlformats.org/officeDocument/2006/relationships/image" Target="../media/image533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Relationship Id="rId14" Type="http://schemas.openxmlformats.org/officeDocument/2006/relationships/image" Target="../media/image52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3" Type="http://schemas.openxmlformats.org/officeDocument/2006/relationships/image" Target="../media/image535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" Type="http://schemas.openxmlformats.org/officeDocument/2006/relationships/image" Target="../media/image534.png"/><Relationship Id="rId16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42.png"/><Relationship Id="rId15" Type="http://schemas.openxmlformats.org/officeDocument/2006/relationships/image" Target="../media/image545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4" Type="http://schemas.openxmlformats.org/officeDocument/2006/relationships/image" Target="../media/image76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13" Type="http://schemas.openxmlformats.org/officeDocument/2006/relationships/image" Target="../media/image561.png"/><Relationship Id="rId18" Type="http://schemas.openxmlformats.org/officeDocument/2006/relationships/image" Target="../media/image566.png"/><Relationship Id="rId3" Type="http://schemas.openxmlformats.org/officeDocument/2006/relationships/image" Target="../media/image551.png"/><Relationship Id="rId7" Type="http://schemas.openxmlformats.org/officeDocument/2006/relationships/image" Target="../media/image555.png"/><Relationship Id="rId12" Type="http://schemas.openxmlformats.org/officeDocument/2006/relationships/image" Target="../media/image560.png"/><Relationship Id="rId17" Type="http://schemas.openxmlformats.org/officeDocument/2006/relationships/image" Target="../media/image565.png"/><Relationship Id="rId2" Type="http://schemas.openxmlformats.org/officeDocument/2006/relationships/image" Target="../media/image550.png"/><Relationship Id="rId16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png"/><Relationship Id="rId11" Type="http://schemas.openxmlformats.org/officeDocument/2006/relationships/image" Target="../media/image559.png"/><Relationship Id="rId5" Type="http://schemas.openxmlformats.org/officeDocument/2006/relationships/image" Target="../media/image553.png"/><Relationship Id="rId15" Type="http://schemas.openxmlformats.org/officeDocument/2006/relationships/image" Target="../media/image563.png"/><Relationship Id="rId10" Type="http://schemas.openxmlformats.org/officeDocument/2006/relationships/image" Target="../media/image558.png"/><Relationship Id="rId19" Type="http://schemas.openxmlformats.org/officeDocument/2006/relationships/image" Target="../media/image567.png"/><Relationship Id="rId4" Type="http://schemas.openxmlformats.org/officeDocument/2006/relationships/image" Target="../media/image552.png"/><Relationship Id="rId9" Type="http://schemas.openxmlformats.org/officeDocument/2006/relationships/image" Target="../media/image557.png"/><Relationship Id="rId14" Type="http://schemas.openxmlformats.org/officeDocument/2006/relationships/image" Target="../media/image56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8.png"/><Relationship Id="rId18" Type="http://schemas.openxmlformats.org/officeDocument/2006/relationships/image" Target="../media/image583.png"/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12" Type="http://schemas.openxmlformats.org/officeDocument/2006/relationships/image" Target="../media/image577.png"/><Relationship Id="rId17" Type="http://schemas.openxmlformats.org/officeDocument/2006/relationships/image" Target="../media/image582.png"/><Relationship Id="rId2" Type="http://schemas.openxmlformats.org/officeDocument/2006/relationships/image" Target="../media/image568.png"/><Relationship Id="rId16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576.png"/><Relationship Id="rId5" Type="http://schemas.openxmlformats.org/officeDocument/2006/relationships/image" Target="../media/image571.png"/><Relationship Id="rId15" Type="http://schemas.openxmlformats.org/officeDocument/2006/relationships/image" Target="../media/image580.png"/><Relationship Id="rId10" Type="http://schemas.openxmlformats.org/officeDocument/2006/relationships/image" Target="../media/image77.png"/><Relationship Id="rId19" Type="http://schemas.openxmlformats.org/officeDocument/2006/relationships/image" Target="../media/image584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7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13" Type="http://schemas.openxmlformats.org/officeDocument/2006/relationships/image" Target="../media/image596.png"/><Relationship Id="rId18" Type="http://schemas.openxmlformats.org/officeDocument/2006/relationships/image" Target="../media/image601.png"/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12" Type="http://schemas.openxmlformats.org/officeDocument/2006/relationships/image" Target="../media/image595.png"/><Relationship Id="rId17" Type="http://schemas.openxmlformats.org/officeDocument/2006/relationships/image" Target="../media/image600.png"/><Relationship Id="rId2" Type="http://schemas.openxmlformats.org/officeDocument/2006/relationships/image" Target="../media/image585.png"/><Relationship Id="rId16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11" Type="http://schemas.openxmlformats.org/officeDocument/2006/relationships/image" Target="../media/image594.png"/><Relationship Id="rId5" Type="http://schemas.openxmlformats.org/officeDocument/2006/relationships/image" Target="../media/image588.png"/><Relationship Id="rId15" Type="http://schemas.openxmlformats.org/officeDocument/2006/relationships/image" Target="../media/image598.png"/><Relationship Id="rId10" Type="http://schemas.openxmlformats.org/officeDocument/2006/relationships/image" Target="../media/image593.png"/><Relationship Id="rId19" Type="http://schemas.openxmlformats.org/officeDocument/2006/relationships/image" Target="../media/image602.png"/><Relationship Id="rId4" Type="http://schemas.openxmlformats.org/officeDocument/2006/relationships/image" Target="../media/image587.png"/><Relationship Id="rId9" Type="http://schemas.openxmlformats.org/officeDocument/2006/relationships/image" Target="../media/image592.png"/><Relationship Id="rId14" Type="http://schemas.openxmlformats.org/officeDocument/2006/relationships/image" Target="../media/image597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3" Type="http://schemas.openxmlformats.org/officeDocument/2006/relationships/image" Target="../media/image604.png"/><Relationship Id="rId7" Type="http://schemas.openxmlformats.org/officeDocument/2006/relationships/image" Target="../media/image608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png"/><Relationship Id="rId11" Type="http://schemas.openxmlformats.org/officeDocument/2006/relationships/image" Target="../media/image612.png"/><Relationship Id="rId5" Type="http://schemas.openxmlformats.org/officeDocument/2006/relationships/image" Target="../media/image606.png"/><Relationship Id="rId10" Type="http://schemas.openxmlformats.org/officeDocument/2006/relationships/image" Target="../media/image611.png"/><Relationship Id="rId4" Type="http://schemas.openxmlformats.org/officeDocument/2006/relationships/image" Target="../media/image605.png"/><Relationship Id="rId9" Type="http://schemas.openxmlformats.org/officeDocument/2006/relationships/image" Target="../media/image610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8" name="Group 10057"/>
          <p:cNvGrpSpPr/>
          <p:nvPr/>
        </p:nvGrpSpPr>
        <p:grpSpPr>
          <a:xfrm>
            <a:off x="3653911" y="2976368"/>
            <a:ext cx="8368146" cy="794076"/>
            <a:chOff x="0" y="2944038"/>
            <a:chExt cx="12192000" cy="794076"/>
          </a:xfrm>
        </p:grpSpPr>
        <p:sp>
          <p:nvSpPr>
            <p:cNvPr id="10059" name="TextBox 10058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Pitch deck 2018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065" name="Group 10064"/>
          <p:cNvGrpSpPr/>
          <p:nvPr/>
        </p:nvGrpSpPr>
        <p:grpSpPr>
          <a:xfrm>
            <a:off x="235115" y="1178846"/>
            <a:ext cx="3330477" cy="4500308"/>
            <a:chOff x="862885" y="721217"/>
            <a:chExt cx="3330477" cy="4500308"/>
          </a:xfrm>
        </p:grpSpPr>
        <p:sp>
          <p:nvSpPr>
            <p:cNvPr id="10066" name="Diamond 10065"/>
            <p:cNvSpPr/>
            <p:nvPr/>
          </p:nvSpPr>
          <p:spPr>
            <a:xfrm>
              <a:off x="862885" y="721217"/>
              <a:ext cx="2194560" cy="219456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7" name="Diamond 10066"/>
            <p:cNvSpPr/>
            <p:nvPr/>
          </p:nvSpPr>
          <p:spPr>
            <a:xfrm>
              <a:off x="1998802" y="1874091"/>
              <a:ext cx="2194560" cy="219456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8" name="Diamond 10067"/>
            <p:cNvSpPr/>
            <p:nvPr/>
          </p:nvSpPr>
          <p:spPr>
            <a:xfrm>
              <a:off x="862885" y="3026965"/>
              <a:ext cx="2194560" cy="219456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3" name="Group 10072"/>
          <p:cNvGrpSpPr/>
          <p:nvPr/>
        </p:nvGrpSpPr>
        <p:grpSpPr>
          <a:xfrm>
            <a:off x="2517994" y="1178846"/>
            <a:ext cx="3330477" cy="4500308"/>
            <a:chOff x="862885" y="721217"/>
            <a:chExt cx="3330477" cy="4500308"/>
          </a:xfrm>
        </p:grpSpPr>
        <p:sp>
          <p:nvSpPr>
            <p:cNvPr id="10074" name="Diamond 10073"/>
            <p:cNvSpPr/>
            <p:nvPr/>
          </p:nvSpPr>
          <p:spPr>
            <a:xfrm>
              <a:off x="862885" y="721217"/>
              <a:ext cx="2194560" cy="219456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5" name="Diamond 10074"/>
            <p:cNvSpPr/>
            <p:nvPr/>
          </p:nvSpPr>
          <p:spPr>
            <a:xfrm>
              <a:off x="1998802" y="1874091"/>
              <a:ext cx="2194560" cy="219456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6" name="Diamond 10075"/>
            <p:cNvSpPr/>
            <p:nvPr/>
          </p:nvSpPr>
          <p:spPr>
            <a:xfrm>
              <a:off x="862885" y="3026965"/>
              <a:ext cx="2194560" cy="219456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25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2636" y="1656049"/>
            <a:ext cx="5867400" cy="794076"/>
            <a:chOff x="6324600" y="633031"/>
            <a:chExt cx="5867400" cy="794076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42636" y="2617110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410036" y="873706"/>
            <a:ext cx="5084618" cy="5110588"/>
            <a:chOff x="1618561" y="649847"/>
            <a:chExt cx="4477439" cy="4500308"/>
          </a:xfrm>
          <a:blipFill>
            <a:blip r:embed="rId2"/>
            <a:stretch>
              <a:fillRect/>
            </a:stretch>
          </a:blipFill>
        </p:grpSpPr>
        <p:sp>
          <p:nvSpPr>
            <p:cNvPr id="8" name="Diamond 7"/>
            <p:cNvSpPr/>
            <p:nvPr/>
          </p:nvSpPr>
          <p:spPr>
            <a:xfrm>
              <a:off x="1618561" y="1802721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/>
            <p:cNvSpPr/>
            <p:nvPr/>
          </p:nvSpPr>
          <p:spPr>
            <a:xfrm>
              <a:off x="2765523" y="649847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/>
            <p:cNvSpPr/>
            <p:nvPr/>
          </p:nvSpPr>
          <p:spPr>
            <a:xfrm>
              <a:off x="3901440" y="1802721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2765523" y="2955595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865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57134" y="500054"/>
            <a:ext cx="2916465" cy="5857892"/>
            <a:chOff x="2178050" y="3568700"/>
            <a:chExt cx="1112838" cy="2235201"/>
          </a:xfrm>
        </p:grpSpPr>
        <p:sp>
          <p:nvSpPr>
            <p:cNvPr id="4" name="Freeform 543"/>
            <p:cNvSpPr>
              <a:spLocks noEditPoints="1"/>
            </p:cNvSpPr>
            <p:nvPr/>
          </p:nvSpPr>
          <p:spPr bwMode="auto">
            <a:xfrm>
              <a:off x="2178050" y="4906963"/>
              <a:ext cx="1112838" cy="896938"/>
            </a:xfrm>
            <a:custGeom>
              <a:avLst/>
              <a:gdLst>
                <a:gd name="T0" fmla="*/ 204 w 701"/>
                <a:gd name="T1" fmla="*/ 305 h 565"/>
                <a:gd name="T2" fmla="*/ 181 w 701"/>
                <a:gd name="T3" fmla="*/ 309 h 565"/>
                <a:gd name="T4" fmla="*/ 160 w 701"/>
                <a:gd name="T5" fmla="*/ 318 h 565"/>
                <a:gd name="T6" fmla="*/ 146 w 701"/>
                <a:gd name="T7" fmla="*/ 335 h 565"/>
                <a:gd name="T8" fmla="*/ 135 w 701"/>
                <a:gd name="T9" fmla="*/ 355 h 565"/>
                <a:gd name="T10" fmla="*/ 131 w 701"/>
                <a:gd name="T11" fmla="*/ 379 h 565"/>
                <a:gd name="T12" fmla="*/ 135 w 701"/>
                <a:gd name="T13" fmla="*/ 401 h 565"/>
                <a:gd name="T14" fmla="*/ 146 w 701"/>
                <a:gd name="T15" fmla="*/ 421 h 565"/>
                <a:gd name="T16" fmla="*/ 160 w 701"/>
                <a:gd name="T17" fmla="*/ 438 h 565"/>
                <a:gd name="T18" fmla="*/ 181 w 701"/>
                <a:gd name="T19" fmla="*/ 449 h 565"/>
                <a:gd name="T20" fmla="*/ 204 w 701"/>
                <a:gd name="T21" fmla="*/ 453 h 565"/>
                <a:gd name="T22" fmla="*/ 499 w 701"/>
                <a:gd name="T23" fmla="*/ 453 h 565"/>
                <a:gd name="T24" fmla="*/ 521 w 701"/>
                <a:gd name="T25" fmla="*/ 449 h 565"/>
                <a:gd name="T26" fmla="*/ 541 w 701"/>
                <a:gd name="T27" fmla="*/ 438 h 565"/>
                <a:gd name="T28" fmla="*/ 557 w 701"/>
                <a:gd name="T29" fmla="*/ 421 h 565"/>
                <a:gd name="T30" fmla="*/ 567 w 701"/>
                <a:gd name="T31" fmla="*/ 401 h 565"/>
                <a:gd name="T32" fmla="*/ 572 w 701"/>
                <a:gd name="T33" fmla="*/ 379 h 565"/>
                <a:gd name="T34" fmla="*/ 567 w 701"/>
                <a:gd name="T35" fmla="*/ 355 h 565"/>
                <a:gd name="T36" fmla="*/ 557 w 701"/>
                <a:gd name="T37" fmla="*/ 335 h 565"/>
                <a:gd name="T38" fmla="*/ 541 w 701"/>
                <a:gd name="T39" fmla="*/ 318 h 565"/>
                <a:gd name="T40" fmla="*/ 521 w 701"/>
                <a:gd name="T41" fmla="*/ 309 h 565"/>
                <a:gd name="T42" fmla="*/ 499 w 701"/>
                <a:gd name="T43" fmla="*/ 305 h 565"/>
                <a:gd name="T44" fmla="*/ 204 w 701"/>
                <a:gd name="T45" fmla="*/ 305 h 565"/>
                <a:gd name="T46" fmla="*/ 101 w 701"/>
                <a:gd name="T47" fmla="*/ 0 h 565"/>
                <a:gd name="T48" fmla="*/ 600 w 701"/>
                <a:gd name="T49" fmla="*/ 0 h 565"/>
                <a:gd name="T50" fmla="*/ 631 w 701"/>
                <a:gd name="T51" fmla="*/ 5 h 565"/>
                <a:gd name="T52" fmla="*/ 659 w 701"/>
                <a:gd name="T53" fmla="*/ 18 h 565"/>
                <a:gd name="T54" fmla="*/ 681 w 701"/>
                <a:gd name="T55" fmla="*/ 40 h 565"/>
                <a:gd name="T56" fmla="*/ 695 w 701"/>
                <a:gd name="T57" fmla="*/ 70 h 565"/>
                <a:gd name="T58" fmla="*/ 701 w 701"/>
                <a:gd name="T59" fmla="*/ 101 h 565"/>
                <a:gd name="T60" fmla="*/ 701 w 701"/>
                <a:gd name="T61" fmla="*/ 464 h 565"/>
                <a:gd name="T62" fmla="*/ 695 w 701"/>
                <a:gd name="T63" fmla="*/ 495 h 565"/>
                <a:gd name="T64" fmla="*/ 681 w 701"/>
                <a:gd name="T65" fmla="*/ 522 h 565"/>
                <a:gd name="T66" fmla="*/ 659 w 701"/>
                <a:gd name="T67" fmla="*/ 545 h 565"/>
                <a:gd name="T68" fmla="*/ 631 w 701"/>
                <a:gd name="T69" fmla="*/ 559 h 565"/>
                <a:gd name="T70" fmla="*/ 600 w 701"/>
                <a:gd name="T71" fmla="*/ 565 h 565"/>
                <a:gd name="T72" fmla="*/ 101 w 701"/>
                <a:gd name="T73" fmla="*/ 565 h 565"/>
                <a:gd name="T74" fmla="*/ 70 w 701"/>
                <a:gd name="T75" fmla="*/ 559 h 565"/>
                <a:gd name="T76" fmla="*/ 43 w 701"/>
                <a:gd name="T77" fmla="*/ 545 h 565"/>
                <a:gd name="T78" fmla="*/ 21 w 701"/>
                <a:gd name="T79" fmla="*/ 522 h 565"/>
                <a:gd name="T80" fmla="*/ 6 w 701"/>
                <a:gd name="T81" fmla="*/ 495 h 565"/>
                <a:gd name="T82" fmla="*/ 0 w 701"/>
                <a:gd name="T83" fmla="*/ 464 h 565"/>
                <a:gd name="T84" fmla="*/ 0 w 701"/>
                <a:gd name="T85" fmla="*/ 101 h 565"/>
                <a:gd name="T86" fmla="*/ 6 w 701"/>
                <a:gd name="T87" fmla="*/ 70 h 565"/>
                <a:gd name="T88" fmla="*/ 21 w 701"/>
                <a:gd name="T89" fmla="*/ 40 h 565"/>
                <a:gd name="T90" fmla="*/ 43 w 701"/>
                <a:gd name="T91" fmla="*/ 18 h 565"/>
                <a:gd name="T92" fmla="*/ 70 w 701"/>
                <a:gd name="T93" fmla="*/ 5 h 565"/>
                <a:gd name="T94" fmla="*/ 101 w 701"/>
                <a:gd name="T9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1" h="565">
                  <a:moveTo>
                    <a:pt x="204" y="305"/>
                  </a:moveTo>
                  <a:lnTo>
                    <a:pt x="181" y="309"/>
                  </a:lnTo>
                  <a:lnTo>
                    <a:pt x="160" y="318"/>
                  </a:lnTo>
                  <a:lnTo>
                    <a:pt x="146" y="335"/>
                  </a:lnTo>
                  <a:lnTo>
                    <a:pt x="135" y="355"/>
                  </a:lnTo>
                  <a:lnTo>
                    <a:pt x="131" y="379"/>
                  </a:lnTo>
                  <a:lnTo>
                    <a:pt x="135" y="401"/>
                  </a:lnTo>
                  <a:lnTo>
                    <a:pt x="146" y="421"/>
                  </a:lnTo>
                  <a:lnTo>
                    <a:pt x="160" y="438"/>
                  </a:lnTo>
                  <a:lnTo>
                    <a:pt x="181" y="449"/>
                  </a:lnTo>
                  <a:lnTo>
                    <a:pt x="204" y="453"/>
                  </a:lnTo>
                  <a:lnTo>
                    <a:pt x="499" y="453"/>
                  </a:lnTo>
                  <a:lnTo>
                    <a:pt x="521" y="449"/>
                  </a:lnTo>
                  <a:lnTo>
                    <a:pt x="541" y="438"/>
                  </a:lnTo>
                  <a:lnTo>
                    <a:pt x="557" y="421"/>
                  </a:lnTo>
                  <a:lnTo>
                    <a:pt x="567" y="401"/>
                  </a:lnTo>
                  <a:lnTo>
                    <a:pt x="572" y="379"/>
                  </a:lnTo>
                  <a:lnTo>
                    <a:pt x="567" y="355"/>
                  </a:lnTo>
                  <a:lnTo>
                    <a:pt x="557" y="335"/>
                  </a:lnTo>
                  <a:lnTo>
                    <a:pt x="541" y="318"/>
                  </a:lnTo>
                  <a:lnTo>
                    <a:pt x="521" y="309"/>
                  </a:lnTo>
                  <a:lnTo>
                    <a:pt x="499" y="305"/>
                  </a:lnTo>
                  <a:lnTo>
                    <a:pt x="204" y="305"/>
                  </a:lnTo>
                  <a:close/>
                  <a:moveTo>
                    <a:pt x="101" y="0"/>
                  </a:moveTo>
                  <a:lnTo>
                    <a:pt x="600" y="0"/>
                  </a:lnTo>
                  <a:lnTo>
                    <a:pt x="631" y="5"/>
                  </a:lnTo>
                  <a:lnTo>
                    <a:pt x="659" y="18"/>
                  </a:lnTo>
                  <a:lnTo>
                    <a:pt x="681" y="40"/>
                  </a:lnTo>
                  <a:lnTo>
                    <a:pt x="695" y="70"/>
                  </a:lnTo>
                  <a:lnTo>
                    <a:pt x="701" y="101"/>
                  </a:lnTo>
                  <a:lnTo>
                    <a:pt x="701" y="464"/>
                  </a:lnTo>
                  <a:lnTo>
                    <a:pt x="695" y="495"/>
                  </a:lnTo>
                  <a:lnTo>
                    <a:pt x="681" y="522"/>
                  </a:lnTo>
                  <a:lnTo>
                    <a:pt x="659" y="545"/>
                  </a:lnTo>
                  <a:lnTo>
                    <a:pt x="631" y="559"/>
                  </a:lnTo>
                  <a:lnTo>
                    <a:pt x="600" y="565"/>
                  </a:lnTo>
                  <a:lnTo>
                    <a:pt x="101" y="565"/>
                  </a:lnTo>
                  <a:lnTo>
                    <a:pt x="70" y="559"/>
                  </a:lnTo>
                  <a:lnTo>
                    <a:pt x="43" y="545"/>
                  </a:lnTo>
                  <a:lnTo>
                    <a:pt x="21" y="522"/>
                  </a:lnTo>
                  <a:lnTo>
                    <a:pt x="6" y="495"/>
                  </a:lnTo>
                  <a:lnTo>
                    <a:pt x="0" y="464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1" y="40"/>
                  </a:lnTo>
                  <a:lnTo>
                    <a:pt x="43" y="18"/>
                  </a:lnTo>
                  <a:lnTo>
                    <a:pt x="70" y="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44"/>
            <p:cNvSpPr>
              <a:spLocks/>
            </p:cNvSpPr>
            <p:nvPr/>
          </p:nvSpPr>
          <p:spPr bwMode="auto">
            <a:xfrm>
              <a:off x="2563813" y="3568700"/>
              <a:ext cx="350838" cy="1247775"/>
            </a:xfrm>
            <a:custGeom>
              <a:avLst/>
              <a:gdLst>
                <a:gd name="T0" fmla="*/ 109 w 221"/>
                <a:gd name="T1" fmla="*/ 0 h 786"/>
                <a:gd name="T2" fmla="*/ 116 w 221"/>
                <a:gd name="T3" fmla="*/ 4 h 786"/>
                <a:gd name="T4" fmla="*/ 129 w 221"/>
                <a:gd name="T5" fmla="*/ 15 h 786"/>
                <a:gd name="T6" fmla="*/ 142 w 221"/>
                <a:gd name="T7" fmla="*/ 33 h 786"/>
                <a:gd name="T8" fmla="*/ 158 w 221"/>
                <a:gd name="T9" fmla="*/ 54 h 786"/>
                <a:gd name="T10" fmla="*/ 173 w 221"/>
                <a:gd name="T11" fmla="*/ 76 h 786"/>
                <a:gd name="T12" fmla="*/ 188 w 221"/>
                <a:gd name="T13" fmla="*/ 100 h 786"/>
                <a:gd name="T14" fmla="*/ 200 w 221"/>
                <a:gd name="T15" fmla="*/ 120 h 786"/>
                <a:gd name="T16" fmla="*/ 212 w 221"/>
                <a:gd name="T17" fmla="*/ 136 h 786"/>
                <a:gd name="T18" fmla="*/ 219 w 221"/>
                <a:gd name="T19" fmla="*/ 148 h 786"/>
                <a:gd name="T20" fmla="*/ 221 w 221"/>
                <a:gd name="T21" fmla="*/ 153 h 786"/>
                <a:gd name="T22" fmla="*/ 158 w 221"/>
                <a:gd name="T23" fmla="*/ 208 h 786"/>
                <a:gd name="T24" fmla="*/ 221 w 221"/>
                <a:gd name="T25" fmla="*/ 232 h 786"/>
                <a:gd name="T26" fmla="*/ 221 w 221"/>
                <a:gd name="T27" fmla="*/ 300 h 786"/>
                <a:gd name="T28" fmla="*/ 169 w 221"/>
                <a:gd name="T29" fmla="*/ 374 h 786"/>
                <a:gd name="T30" fmla="*/ 221 w 221"/>
                <a:gd name="T31" fmla="*/ 418 h 786"/>
                <a:gd name="T32" fmla="*/ 147 w 221"/>
                <a:gd name="T33" fmla="*/ 469 h 786"/>
                <a:gd name="T34" fmla="*/ 221 w 221"/>
                <a:gd name="T35" fmla="*/ 538 h 786"/>
                <a:gd name="T36" fmla="*/ 147 w 221"/>
                <a:gd name="T37" fmla="*/ 633 h 786"/>
                <a:gd name="T38" fmla="*/ 221 w 221"/>
                <a:gd name="T39" fmla="*/ 786 h 786"/>
                <a:gd name="T40" fmla="*/ 0 w 221"/>
                <a:gd name="T41" fmla="*/ 786 h 786"/>
                <a:gd name="T42" fmla="*/ 0 w 221"/>
                <a:gd name="T43" fmla="*/ 102 h 786"/>
                <a:gd name="T44" fmla="*/ 4 w 221"/>
                <a:gd name="T45" fmla="*/ 98 h 786"/>
                <a:gd name="T46" fmla="*/ 11 w 221"/>
                <a:gd name="T47" fmla="*/ 89 h 786"/>
                <a:gd name="T48" fmla="*/ 24 w 221"/>
                <a:gd name="T49" fmla="*/ 76 h 786"/>
                <a:gd name="T50" fmla="*/ 39 w 221"/>
                <a:gd name="T51" fmla="*/ 59 h 786"/>
                <a:gd name="T52" fmla="*/ 53 w 221"/>
                <a:gd name="T53" fmla="*/ 43 h 786"/>
                <a:gd name="T54" fmla="*/ 70 w 221"/>
                <a:gd name="T55" fmla="*/ 26 h 786"/>
                <a:gd name="T56" fmla="*/ 85 w 221"/>
                <a:gd name="T57" fmla="*/ 13 h 786"/>
                <a:gd name="T58" fmla="*/ 98 w 221"/>
                <a:gd name="T59" fmla="*/ 4 h 786"/>
                <a:gd name="T60" fmla="*/ 109 w 221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786">
                  <a:moveTo>
                    <a:pt x="109" y="0"/>
                  </a:moveTo>
                  <a:lnTo>
                    <a:pt x="116" y="4"/>
                  </a:lnTo>
                  <a:lnTo>
                    <a:pt x="129" y="15"/>
                  </a:lnTo>
                  <a:lnTo>
                    <a:pt x="142" y="33"/>
                  </a:lnTo>
                  <a:lnTo>
                    <a:pt x="158" y="54"/>
                  </a:lnTo>
                  <a:lnTo>
                    <a:pt x="173" y="76"/>
                  </a:lnTo>
                  <a:lnTo>
                    <a:pt x="188" y="100"/>
                  </a:lnTo>
                  <a:lnTo>
                    <a:pt x="200" y="120"/>
                  </a:lnTo>
                  <a:lnTo>
                    <a:pt x="212" y="136"/>
                  </a:lnTo>
                  <a:lnTo>
                    <a:pt x="219" y="148"/>
                  </a:lnTo>
                  <a:lnTo>
                    <a:pt x="221" y="153"/>
                  </a:lnTo>
                  <a:lnTo>
                    <a:pt x="158" y="208"/>
                  </a:lnTo>
                  <a:lnTo>
                    <a:pt x="221" y="232"/>
                  </a:lnTo>
                  <a:lnTo>
                    <a:pt x="221" y="300"/>
                  </a:lnTo>
                  <a:lnTo>
                    <a:pt x="169" y="374"/>
                  </a:lnTo>
                  <a:lnTo>
                    <a:pt x="221" y="418"/>
                  </a:lnTo>
                  <a:lnTo>
                    <a:pt x="147" y="469"/>
                  </a:lnTo>
                  <a:lnTo>
                    <a:pt x="221" y="538"/>
                  </a:lnTo>
                  <a:lnTo>
                    <a:pt x="147" y="633"/>
                  </a:lnTo>
                  <a:lnTo>
                    <a:pt x="221" y="786"/>
                  </a:lnTo>
                  <a:lnTo>
                    <a:pt x="0" y="786"/>
                  </a:lnTo>
                  <a:lnTo>
                    <a:pt x="0" y="102"/>
                  </a:lnTo>
                  <a:lnTo>
                    <a:pt x="4" y="98"/>
                  </a:lnTo>
                  <a:lnTo>
                    <a:pt x="11" y="89"/>
                  </a:lnTo>
                  <a:lnTo>
                    <a:pt x="24" y="76"/>
                  </a:lnTo>
                  <a:lnTo>
                    <a:pt x="39" y="59"/>
                  </a:lnTo>
                  <a:lnTo>
                    <a:pt x="53" y="43"/>
                  </a:lnTo>
                  <a:lnTo>
                    <a:pt x="70" y="26"/>
                  </a:lnTo>
                  <a:lnTo>
                    <a:pt x="85" y="13"/>
                  </a:lnTo>
                  <a:lnTo>
                    <a:pt x="98" y="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647755" y="24842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47756" y="21504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22429" y="215047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63830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647755" y="34722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47756" y="31385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722429" y="313852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647755" y="44608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7756" y="41271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22429" y="412710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47755" y="544645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47756" y="511269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22429" y="511269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51887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789" y="4340463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789" y="5343528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07756" y="929906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509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Freeform 2993"/>
          <p:cNvSpPr>
            <a:spLocks/>
          </p:cNvSpPr>
          <p:nvPr/>
        </p:nvSpPr>
        <p:spPr bwMode="auto">
          <a:xfrm>
            <a:off x="5584861" y="1765878"/>
            <a:ext cx="1022278" cy="3764510"/>
          </a:xfrm>
          <a:custGeom>
            <a:avLst/>
            <a:gdLst>
              <a:gd name="T0" fmla="*/ 229 w 485"/>
              <a:gd name="T1" fmla="*/ 17 h 1786"/>
              <a:gd name="T2" fmla="*/ 277 w 485"/>
              <a:gd name="T3" fmla="*/ 25 h 1786"/>
              <a:gd name="T4" fmla="*/ 309 w 485"/>
              <a:gd name="T5" fmla="*/ 105 h 1786"/>
              <a:gd name="T6" fmla="*/ 325 w 485"/>
              <a:gd name="T7" fmla="*/ 148 h 1786"/>
              <a:gd name="T8" fmla="*/ 333 w 485"/>
              <a:gd name="T9" fmla="*/ 140 h 1786"/>
              <a:gd name="T10" fmla="*/ 338 w 485"/>
              <a:gd name="T11" fmla="*/ 148 h 1786"/>
              <a:gd name="T12" fmla="*/ 342 w 485"/>
              <a:gd name="T13" fmla="*/ 157 h 1786"/>
              <a:gd name="T14" fmla="*/ 342 w 485"/>
              <a:gd name="T15" fmla="*/ 173 h 1786"/>
              <a:gd name="T16" fmla="*/ 336 w 485"/>
              <a:gd name="T17" fmla="*/ 187 h 1786"/>
              <a:gd name="T18" fmla="*/ 337 w 485"/>
              <a:gd name="T19" fmla="*/ 195 h 1786"/>
              <a:gd name="T20" fmla="*/ 332 w 485"/>
              <a:gd name="T21" fmla="*/ 202 h 1786"/>
              <a:gd name="T22" fmla="*/ 321 w 485"/>
              <a:gd name="T23" fmla="*/ 216 h 1786"/>
              <a:gd name="T24" fmla="*/ 291 w 485"/>
              <a:gd name="T25" fmla="*/ 249 h 1786"/>
              <a:gd name="T26" fmla="*/ 267 w 485"/>
              <a:gd name="T27" fmla="*/ 261 h 1786"/>
              <a:gd name="T28" fmla="*/ 267 w 485"/>
              <a:gd name="T29" fmla="*/ 334 h 1786"/>
              <a:gd name="T30" fmla="*/ 359 w 485"/>
              <a:gd name="T31" fmla="*/ 390 h 1786"/>
              <a:gd name="T32" fmla="*/ 375 w 485"/>
              <a:gd name="T33" fmla="*/ 428 h 1786"/>
              <a:gd name="T34" fmla="*/ 408 w 485"/>
              <a:gd name="T35" fmla="*/ 477 h 1786"/>
              <a:gd name="T36" fmla="*/ 429 w 485"/>
              <a:gd name="T37" fmla="*/ 502 h 1786"/>
              <a:gd name="T38" fmla="*/ 438 w 485"/>
              <a:gd name="T39" fmla="*/ 517 h 1786"/>
              <a:gd name="T40" fmla="*/ 475 w 485"/>
              <a:gd name="T41" fmla="*/ 562 h 1786"/>
              <a:gd name="T42" fmla="*/ 478 w 485"/>
              <a:gd name="T43" fmla="*/ 651 h 1786"/>
              <a:gd name="T44" fmla="*/ 368 w 485"/>
              <a:gd name="T45" fmla="*/ 691 h 1786"/>
              <a:gd name="T46" fmla="*/ 375 w 485"/>
              <a:gd name="T47" fmla="*/ 826 h 1786"/>
              <a:gd name="T48" fmla="*/ 409 w 485"/>
              <a:gd name="T49" fmla="*/ 1116 h 1786"/>
              <a:gd name="T50" fmla="*/ 383 w 485"/>
              <a:gd name="T51" fmla="*/ 1596 h 1786"/>
              <a:gd name="T52" fmla="*/ 414 w 485"/>
              <a:gd name="T53" fmla="*/ 1731 h 1786"/>
              <a:gd name="T54" fmla="*/ 317 w 485"/>
              <a:gd name="T55" fmla="*/ 1739 h 1786"/>
              <a:gd name="T56" fmla="*/ 221 w 485"/>
              <a:gd name="T57" fmla="*/ 1619 h 1786"/>
              <a:gd name="T58" fmla="*/ 221 w 485"/>
              <a:gd name="T59" fmla="*/ 1507 h 1786"/>
              <a:gd name="T60" fmla="*/ 252 w 485"/>
              <a:gd name="T61" fmla="*/ 1313 h 1786"/>
              <a:gd name="T62" fmla="*/ 246 w 485"/>
              <a:gd name="T63" fmla="*/ 1168 h 1786"/>
              <a:gd name="T64" fmla="*/ 237 w 485"/>
              <a:gd name="T65" fmla="*/ 1155 h 1786"/>
              <a:gd name="T66" fmla="*/ 193 w 485"/>
              <a:gd name="T67" fmla="*/ 1429 h 1786"/>
              <a:gd name="T68" fmla="*/ 207 w 485"/>
              <a:gd name="T69" fmla="*/ 1569 h 1786"/>
              <a:gd name="T70" fmla="*/ 224 w 485"/>
              <a:gd name="T71" fmla="*/ 1655 h 1786"/>
              <a:gd name="T72" fmla="*/ 233 w 485"/>
              <a:gd name="T73" fmla="*/ 1702 h 1786"/>
              <a:gd name="T74" fmla="*/ 253 w 485"/>
              <a:gd name="T75" fmla="*/ 1756 h 1786"/>
              <a:gd name="T76" fmla="*/ 194 w 485"/>
              <a:gd name="T77" fmla="*/ 1777 h 1786"/>
              <a:gd name="T78" fmla="*/ 65 w 485"/>
              <a:gd name="T79" fmla="*/ 1705 h 1786"/>
              <a:gd name="T80" fmla="*/ 77 w 485"/>
              <a:gd name="T81" fmla="*/ 1292 h 1786"/>
              <a:gd name="T82" fmla="*/ 58 w 485"/>
              <a:gd name="T83" fmla="*/ 1062 h 1786"/>
              <a:gd name="T84" fmla="*/ 34 w 485"/>
              <a:gd name="T85" fmla="*/ 911 h 1786"/>
              <a:gd name="T86" fmla="*/ 0 w 485"/>
              <a:gd name="T87" fmla="*/ 879 h 1786"/>
              <a:gd name="T88" fmla="*/ 90 w 485"/>
              <a:gd name="T89" fmla="*/ 609 h 1786"/>
              <a:gd name="T90" fmla="*/ 55 w 485"/>
              <a:gd name="T91" fmla="*/ 486 h 1786"/>
              <a:gd name="T92" fmla="*/ 37 w 485"/>
              <a:gd name="T93" fmla="*/ 350 h 1786"/>
              <a:gd name="T94" fmla="*/ 77 w 485"/>
              <a:gd name="T95" fmla="*/ 309 h 1786"/>
              <a:gd name="T96" fmla="*/ 93 w 485"/>
              <a:gd name="T97" fmla="*/ 308 h 1786"/>
              <a:gd name="T98" fmla="*/ 123 w 485"/>
              <a:gd name="T99" fmla="*/ 297 h 1786"/>
              <a:gd name="T100" fmla="*/ 145 w 485"/>
              <a:gd name="T101" fmla="*/ 274 h 1786"/>
              <a:gd name="T102" fmla="*/ 135 w 485"/>
              <a:gd name="T103" fmla="*/ 237 h 1786"/>
              <a:gd name="T104" fmla="*/ 89 w 485"/>
              <a:gd name="T105" fmla="*/ 200 h 1786"/>
              <a:gd name="T106" fmla="*/ 89 w 485"/>
              <a:gd name="T107" fmla="*/ 162 h 1786"/>
              <a:gd name="T108" fmla="*/ 106 w 485"/>
              <a:gd name="T109" fmla="*/ 122 h 1786"/>
              <a:gd name="T110" fmla="*/ 117 w 485"/>
              <a:gd name="T111" fmla="*/ 60 h 1786"/>
              <a:gd name="T112" fmla="*/ 164 w 485"/>
              <a:gd name="T113" fmla="*/ 10 h 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85" h="1786">
                <a:moveTo>
                  <a:pt x="190" y="0"/>
                </a:moveTo>
                <a:lnTo>
                  <a:pt x="203" y="0"/>
                </a:lnTo>
                <a:lnTo>
                  <a:pt x="210" y="1"/>
                </a:lnTo>
                <a:lnTo>
                  <a:pt x="215" y="3"/>
                </a:lnTo>
                <a:lnTo>
                  <a:pt x="221" y="9"/>
                </a:lnTo>
                <a:lnTo>
                  <a:pt x="225" y="13"/>
                </a:lnTo>
                <a:lnTo>
                  <a:pt x="229" y="17"/>
                </a:lnTo>
                <a:lnTo>
                  <a:pt x="231" y="17"/>
                </a:lnTo>
                <a:lnTo>
                  <a:pt x="232" y="14"/>
                </a:lnTo>
                <a:lnTo>
                  <a:pt x="236" y="13"/>
                </a:lnTo>
                <a:lnTo>
                  <a:pt x="248" y="13"/>
                </a:lnTo>
                <a:lnTo>
                  <a:pt x="256" y="14"/>
                </a:lnTo>
                <a:lnTo>
                  <a:pt x="263" y="17"/>
                </a:lnTo>
                <a:lnTo>
                  <a:pt x="277" y="25"/>
                </a:lnTo>
                <a:lnTo>
                  <a:pt x="284" y="34"/>
                </a:lnTo>
                <a:lnTo>
                  <a:pt x="291" y="42"/>
                </a:lnTo>
                <a:lnTo>
                  <a:pt x="298" y="54"/>
                </a:lnTo>
                <a:lnTo>
                  <a:pt x="303" y="68"/>
                </a:lnTo>
                <a:lnTo>
                  <a:pt x="308" y="85"/>
                </a:lnTo>
                <a:lnTo>
                  <a:pt x="308" y="94"/>
                </a:lnTo>
                <a:lnTo>
                  <a:pt x="309" y="105"/>
                </a:lnTo>
                <a:lnTo>
                  <a:pt x="311" y="118"/>
                </a:lnTo>
                <a:lnTo>
                  <a:pt x="312" y="134"/>
                </a:lnTo>
                <a:lnTo>
                  <a:pt x="316" y="147"/>
                </a:lnTo>
                <a:lnTo>
                  <a:pt x="316" y="149"/>
                </a:lnTo>
                <a:lnTo>
                  <a:pt x="319" y="149"/>
                </a:lnTo>
                <a:lnTo>
                  <a:pt x="324" y="148"/>
                </a:lnTo>
                <a:lnTo>
                  <a:pt x="325" y="148"/>
                </a:lnTo>
                <a:lnTo>
                  <a:pt x="326" y="145"/>
                </a:lnTo>
                <a:lnTo>
                  <a:pt x="329" y="144"/>
                </a:lnTo>
                <a:lnTo>
                  <a:pt x="330" y="143"/>
                </a:lnTo>
                <a:lnTo>
                  <a:pt x="330" y="143"/>
                </a:lnTo>
                <a:lnTo>
                  <a:pt x="330" y="141"/>
                </a:lnTo>
                <a:lnTo>
                  <a:pt x="332" y="140"/>
                </a:lnTo>
                <a:lnTo>
                  <a:pt x="333" y="140"/>
                </a:lnTo>
                <a:lnTo>
                  <a:pt x="334" y="141"/>
                </a:lnTo>
                <a:lnTo>
                  <a:pt x="336" y="143"/>
                </a:lnTo>
                <a:lnTo>
                  <a:pt x="337" y="144"/>
                </a:lnTo>
                <a:lnTo>
                  <a:pt x="338" y="145"/>
                </a:lnTo>
                <a:lnTo>
                  <a:pt x="338" y="147"/>
                </a:lnTo>
                <a:lnTo>
                  <a:pt x="338" y="147"/>
                </a:lnTo>
                <a:lnTo>
                  <a:pt x="338" y="148"/>
                </a:lnTo>
                <a:lnTo>
                  <a:pt x="338" y="148"/>
                </a:lnTo>
                <a:lnTo>
                  <a:pt x="340" y="149"/>
                </a:lnTo>
                <a:lnTo>
                  <a:pt x="341" y="152"/>
                </a:lnTo>
                <a:lnTo>
                  <a:pt x="341" y="153"/>
                </a:lnTo>
                <a:lnTo>
                  <a:pt x="342" y="155"/>
                </a:lnTo>
                <a:lnTo>
                  <a:pt x="342" y="156"/>
                </a:lnTo>
                <a:lnTo>
                  <a:pt x="342" y="157"/>
                </a:lnTo>
                <a:lnTo>
                  <a:pt x="342" y="158"/>
                </a:lnTo>
                <a:lnTo>
                  <a:pt x="343" y="162"/>
                </a:lnTo>
                <a:lnTo>
                  <a:pt x="343" y="165"/>
                </a:lnTo>
                <a:lnTo>
                  <a:pt x="343" y="168"/>
                </a:lnTo>
                <a:lnTo>
                  <a:pt x="342" y="169"/>
                </a:lnTo>
                <a:lnTo>
                  <a:pt x="342" y="172"/>
                </a:lnTo>
                <a:lnTo>
                  <a:pt x="342" y="173"/>
                </a:lnTo>
                <a:lnTo>
                  <a:pt x="342" y="174"/>
                </a:lnTo>
                <a:lnTo>
                  <a:pt x="341" y="175"/>
                </a:lnTo>
                <a:lnTo>
                  <a:pt x="341" y="175"/>
                </a:lnTo>
                <a:lnTo>
                  <a:pt x="338" y="183"/>
                </a:lnTo>
                <a:lnTo>
                  <a:pt x="337" y="186"/>
                </a:lnTo>
                <a:lnTo>
                  <a:pt x="336" y="187"/>
                </a:lnTo>
                <a:lnTo>
                  <a:pt x="336" y="187"/>
                </a:lnTo>
                <a:lnTo>
                  <a:pt x="337" y="189"/>
                </a:lnTo>
                <a:lnTo>
                  <a:pt x="338" y="189"/>
                </a:lnTo>
                <a:lnTo>
                  <a:pt x="341" y="190"/>
                </a:lnTo>
                <a:lnTo>
                  <a:pt x="341" y="190"/>
                </a:lnTo>
                <a:lnTo>
                  <a:pt x="340" y="191"/>
                </a:lnTo>
                <a:lnTo>
                  <a:pt x="338" y="192"/>
                </a:lnTo>
                <a:lnTo>
                  <a:pt x="337" y="195"/>
                </a:lnTo>
                <a:lnTo>
                  <a:pt x="336" y="198"/>
                </a:lnTo>
                <a:lnTo>
                  <a:pt x="334" y="199"/>
                </a:lnTo>
                <a:lnTo>
                  <a:pt x="334" y="199"/>
                </a:lnTo>
                <a:lnTo>
                  <a:pt x="334" y="199"/>
                </a:lnTo>
                <a:lnTo>
                  <a:pt x="333" y="200"/>
                </a:lnTo>
                <a:lnTo>
                  <a:pt x="332" y="200"/>
                </a:lnTo>
                <a:lnTo>
                  <a:pt x="332" y="202"/>
                </a:lnTo>
                <a:lnTo>
                  <a:pt x="330" y="202"/>
                </a:lnTo>
                <a:lnTo>
                  <a:pt x="330" y="203"/>
                </a:lnTo>
                <a:lnTo>
                  <a:pt x="330" y="203"/>
                </a:lnTo>
                <a:lnTo>
                  <a:pt x="330" y="203"/>
                </a:lnTo>
                <a:lnTo>
                  <a:pt x="333" y="207"/>
                </a:lnTo>
                <a:lnTo>
                  <a:pt x="325" y="213"/>
                </a:lnTo>
                <a:lnTo>
                  <a:pt x="321" y="216"/>
                </a:lnTo>
                <a:lnTo>
                  <a:pt x="317" y="219"/>
                </a:lnTo>
                <a:lnTo>
                  <a:pt x="311" y="225"/>
                </a:lnTo>
                <a:lnTo>
                  <a:pt x="303" y="232"/>
                </a:lnTo>
                <a:lnTo>
                  <a:pt x="294" y="241"/>
                </a:lnTo>
                <a:lnTo>
                  <a:pt x="290" y="244"/>
                </a:lnTo>
                <a:lnTo>
                  <a:pt x="290" y="245"/>
                </a:lnTo>
                <a:lnTo>
                  <a:pt x="291" y="249"/>
                </a:lnTo>
                <a:lnTo>
                  <a:pt x="294" y="251"/>
                </a:lnTo>
                <a:lnTo>
                  <a:pt x="281" y="259"/>
                </a:lnTo>
                <a:lnTo>
                  <a:pt x="273" y="263"/>
                </a:lnTo>
                <a:lnTo>
                  <a:pt x="271" y="262"/>
                </a:lnTo>
                <a:lnTo>
                  <a:pt x="270" y="261"/>
                </a:lnTo>
                <a:lnTo>
                  <a:pt x="267" y="261"/>
                </a:lnTo>
                <a:lnTo>
                  <a:pt x="267" y="261"/>
                </a:lnTo>
                <a:lnTo>
                  <a:pt x="260" y="262"/>
                </a:lnTo>
                <a:lnTo>
                  <a:pt x="257" y="270"/>
                </a:lnTo>
                <a:lnTo>
                  <a:pt x="256" y="283"/>
                </a:lnTo>
                <a:lnTo>
                  <a:pt x="254" y="297"/>
                </a:lnTo>
                <a:lnTo>
                  <a:pt x="253" y="316"/>
                </a:lnTo>
                <a:lnTo>
                  <a:pt x="257" y="321"/>
                </a:lnTo>
                <a:lnTo>
                  <a:pt x="267" y="334"/>
                </a:lnTo>
                <a:lnTo>
                  <a:pt x="275" y="344"/>
                </a:lnTo>
                <a:lnTo>
                  <a:pt x="281" y="348"/>
                </a:lnTo>
                <a:lnTo>
                  <a:pt x="304" y="359"/>
                </a:lnTo>
                <a:lnTo>
                  <a:pt x="326" y="369"/>
                </a:lnTo>
                <a:lnTo>
                  <a:pt x="346" y="380"/>
                </a:lnTo>
                <a:lnTo>
                  <a:pt x="355" y="385"/>
                </a:lnTo>
                <a:lnTo>
                  <a:pt x="359" y="390"/>
                </a:lnTo>
                <a:lnTo>
                  <a:pt x="363" y="395"/>
                </a:lnTo>
                <a:lnTo>
                  <a:pt x="366" y="399"/>
                </a:lnTo>
                <a:lnTo>
                  <a:pt x="367" y="407"/>
                </a:lnTo>
                <a:lnTo>
                  <a:pt x="368" y="410"/>
                </a:lnTo>
                <a:lnTo>
                  <a:pt x="372" y="412"/>
                </a:lnTo>
                <a:lnTo>
                  <a:pt x="375" y="415"/>
                </a:lnTo>
                <a:lnTo>
                  <a:pt x="375" y="428"/>
                </a:lnTo>
                <a:lnTo>
                  <a:pt x="380" y="435"/>
                </a:lnTo>
                <a:lnTo>
                  <a:pt x="391" y="447"/>
                </a:lnTo>
                <a:lnTo>
                  <a:pt x="396" y="456"/>
                </a:lnTo>
                <a:lnTo>
                  <a:pt x="400" y="458"/>
                </a:lnTo>
                <a:lnTo>
                  <a:pt x="400" y="464"/>
                </a:lnTo>
                <a:lnTo>
                  <a:pt x="401" y="467"/>
                </a:lnTo>
                <a:lnTo>
                  <a:pt x="408" y="477"/>
                </a:lnTo>
                <a:lnTo>
                  <a:pt x="412" y="488"/>
                </a:lnTo>
                <a:lnTo>
                  <a:pt x="416" y="494"/>
                </a:lnTo>
                <a:lnTo>
                  <a:pt x="422" y="495"/>
                </a:lnTo>
                <a:lnTo>
                  <a:pt x="425" y="495"/>
                </a:lnTo>
                <a:lnTo>
                  <a:pt x="426" y="495"/>
                </a:lnTo>
                <a:lnTo>
                  <a:pt x="429" y="499"/>
                </a:lnTo>
                <a:lnTo>
                  <a:pt x="429" y="502"/>
                </a:lnTo>
                <a:lnTo>
                  <a:pt x="429" y="504"/>
                </a:lnTo>
                <a:lnTo>
                  <a:pt x="429" y="507"/>
                </a:lnTo>
                <a:lnTo>
                  <a:pt x="429" y="509"/>
                </a:lnTo>
                <a:lnTo>
                  <a:pt x="429" y="512"/>
                </a:lnTo>
                <a:lnTo>
                  <a:pt x="429" y="515"/>
                </a:lnTo>
                <a:lnTo>
                  <a:pt x="433" y="517"/>
                </a:lnTo>
                <a:lnTo>
                  <a:pt x="438" y="517"/>
                </a:lnTo>
                <a:lnTo>
                  <a:pt x="444" y="520"/>
                </a:lnTo>
                <a:lnTo>
                  <a:pt x="447" y="521"/>
                </a:lnTo>
                <a:lnTo>
                  <a:pt x="451" y="525"/>
                </a:lnTo>
                <a:lnTo>
                  <a:pt x="452" y="529"/>
                </a:lnTo>
                <a:lnTo>
                  <a:pt x="458" y="534"/>
                </a:lnTo>
                <a:lnTo>
                  <a:pt x="464" y="545"/>
                </a:lnTo>
                <a:lnTo>
                  <a:pt x="475" y="562"/>
                </a:lnTo>
                <a:lnTo>
                  <a:pt x="481" y="577"/>
                </a:lnTo>
                <a:lnTo>
                  <a:pt x="484" y="585"/>
                </a:lnTo>
                <a:lnTo>
                  <a:pt x="485" y="595"/>
                </a:lnTo>
                <a:lnTo>
                  <a:pt x="484" y="604"/>
                </a:lnTo>
                <a:lnTo>
                  <a:pt x="482" y="614"/>
                </a:lnTo>
                <a:lnTo>
                  <a:pt x="481" y="634"/>
                </a:lnTo>
                <a:lnTo>
                  <a:pt x="478" y="651"/>
                </a:lnTo>
                <a:lnTo>
                  <a:pt x="469" y="663"/>
                </a:lnTo>
                <a:lnTo>
                  <a:pt x="448" y="670"/>
                </a:lnTo>
                <a:lnTo>
                  <a:pt x="422" y="677"/>
                </a:lnTo>
                <a:lnTo>
                  <a:pt x="388" y="678"/>
                </a:lnTo>
                <a:lnTo>
                  <a:pt x="370" y="678"/>
                </a:lnTo>
                <a:lnTo>
                  <a:pt x="370" y="682"/>
                </a:lnTo>
                <a:lnTo>
                  <a:pt x="368" y="691"/>
                </a:lnTo>
                <a:lnTo>
                  <a:pt x="368" y="719"/>
                </a:lnTo>
                <a:lnTo>
                  <a:pt x="368" y="731"/>
                </a:lnTo>
                <a:lnTo>
                  <a:pt x="364" y="735"/>
                </a:lnTo>
                <a:lnTo>
                  <a:pt x="366" y="740"/>
                </a:lnTo>
                <a:lnTo>
                  <a:pt x="370" y="753"/>
                </a:lnTo>
                <a:lnTo>
                  <a:pt x="372" y="782"/>
                </a:lnTo>
                <a:lnTo>
                  <a:pt x="375" y="826"/>
                </a:lnTo>
                <a:lnTo>
                  <a:pt x="380" y="850"/>
                </a:lnTo>
                <a:lnTo>
                  <a:pt x="385" y="868"/>
                </a:lnTo>
                <a:lnTo>
                  <a:pt x="393" y="915"/>
                </a:lnTo>
                <a:lnTo>
                  <a:pt x="406" y="977"/>
                </a:lnTo>
                <a:lnTo>
                  <a:pt x="414" y="1019"/>
                </a:lnTo>
                <a:lnTo>
                  <a:pt x="414" y="1057"/>
                </a:lnTo>
                <a:lnTo>
                  <a:pt x="409" y="1116"/>
                </a:lnTo>
                <a:lnTo>
                  <a:pt x="406" y="1154"/>
                </a:lnTo>
                <a:lnTo>
                  <a:pt x="400" y="1224"/>
                </a:lnTo>
                <a:lnTo>
                  <a:pt x="397" y="1279"/>
                </a:lnTo>
                <a:lnTo>
                  <a:pt x="395" y="1351"/>
                </a:lnTo>
                <a:lnTo>
                  <a:pt x="392" y="1437"/>
                </a:lnTo>
                <a:lnTo>
                  <a:pt x="387" y="1529"/>
                </a:lnTo>
                <a:lnTo>
                  <a:pt x="383" y="1596"/>
                </a:lnTo>
                <a:lnTo>
                  <a:pt x="381" y="1658"/>
                </a:lnTo>
                <a:lnTo>
                  <a:pt x="381" y="1701"/>
                </a:lnTo>
                <a:lnTo>
                  <a:pt x="385" y="1705"/>
                </a:lnTo>
                <a:lnTo>
                  <a:pt x="389" y="1709"/>
                </a:lnTo>
                <a:lnTo>
                  <a:pt x="399" y="1717"/>
                </a:lnTo>
                <a:lnTo>
                  <a:pt x="405" y="1723"/>
                </a:lnTo>
                <a:lnTo>
                  <a:pt x="414" y="1731"/>
                </a:lnTo>
                <a:lnTo>
                  <a:pt x="414" y="1736"/>
                </a:lnTo>
                <a:lnTo>
                  <a:pt x="412" y="1742"/>
                </a:lnTo>
                <a:lnTo>
                  <a:pt x="409" y="1746"/>
                </a:lnTo>
                <a:lnTo>
                  <a:pt x="392" y="1752"/>
                </a:lnTo>
                <a:lnTo>
                  <a:pt x="381" y="1755"/>
                </a:lnTo>
                <a:lnTo>
                  <a:pt x="354" y="1751"/>
                </a:lnTo>
                <a:lnTo>
                  <a:pt x="317" y="1739"/>
                </a:lnTo>
                <a:lnTo>
                  <a:pt x="298" y="1729"/>
                </a:lnTo>
                <a:lnTo>
                  <a:pt x="282" y="1721"/>
                </a:lnTo>
                <a:lnTo>
                  <a:pt x="256" y="1704"/>
                </a:lnTo>
                <a:lnTo>
                  <a:pt x="235" y="1681"/>
                </a:lnTo>
                <a:lnTo>
                  <a:pt x="228" y="1659"/>
                </a:lnTo>
                <a:lnTo>
                  <a:pt x="223" y="1638"/>
                </a:lnTo>
                <a:lnTo>
                  <a:pt x="221" y="1619"/>
                </a:lnTo>
                <a:lnTo>
                  <a:pt x="218" y="1598"/>
                </a:lnTo>
                <a:lnTo>
                  <a:pt x="216" y="1583"/>
                </a:lnTo>
                <a:lnTo>
                  <a:pt x="218" y="1571"/>
                </a:lnTo>
                <a:lnTo>
                  <a:pt x="219" y="1557"/>
                </a:lnTo>
                <a:lnTo>
                  <a:pt x="216" y="1543"/>
                </a:lnTo>
                <a:lnTo>
                  <a:pt x="219" y="1519"/>
                </a:lnTo>
                <a:lnTo>
                  <a:pt x="221" y="1507"/>
                </a:lnTo>
                <a:lnTo>
                  <a:pt x="224" y="1489"/>
                </a:lnTo>
                <a:lnTo>
                  <a:pt x="227" y="1450"/>
                </a:lnTo>
                <a:lnTo>
                  <a:pt x="233" y="1431"/>
                </a:lnTo>
                <a:lnTo>
                  <a:pt x="237" y="1401"/>
                </a:lnTo>
                <a:lnTo>
                  <a:pt x="244" y="1364"/>
                </a:lnTo>
                <a:lnTo>
                  <a:pt x="245" y="1347"/>
                </a:lnTo>
                <a:lnTo>
                  <a:pt x="252" y="1313"/>
                </a:lnTo>
                <a:lnTo>
                  <a:pt x="261" y="1285"/>
                </a:lnTo>
                <a:lnTo>
                  <a:pt x="261" y="1275"/>
                </a:lnTo>
                <a:lnTo>
                  <a:pt x="260" y="1265"/>
                </a:lnTo>
                <a:lnTo>
                  <a:pt x="252" y="1244"/>
                </a:lnTo>
                <a:lnTo>
                  <a:pt x="246" y="1227"/>
                </a:lnTo>
                <a:lnTo>
                  <a:pt x="246" y="1201"/>
                </a:lnTo>
                <a:lnTo>
                  <a:pt x="246" y="1168"/>
                </a:lnTo>
                <a:lnTo>
                  <a:pt x="245" y="1120"/>
                </a:lnTo>
                <a:lnTo>
                  <a:pt x="244" y="1108"/>
                </a:lnTo>
                <a:lnTo>
                  <a:pt x="239" y="1080"/>
                </a:lnTo>
                <a:lnTo>
                  <a:pt x="239" y="1088"/>
                </a:lnTo>
                <a:lnTo>
                  <a:pt x="239" y="1099"/>
                </a:lnTo>
                <a:lnTo>
                  <a:pt x="237" y="1134"/>
                </a:lnTo>
                <a:lnTo>
                  <a:pt x="237" y="1155"/>
                </a:lnTo>
                <a:lnTo>
                  <a:pt x="231" y="1186"/>
                </a:lnTo>
                <a:lnTo>
                  <a:pt x="220" y="1227"/>
                </a:lnTo>
                <a:lnTo>
                  <a:pt x="214" y="1265"/>
                </a:lnTo>
                <a:lnTo>
                  <a:pt x="199" y="1320"/>
                </a:lnTo>
                <a:lnTo>
                  <a:pt x="194" y="1367"/>
                </a:lnTo>
                <a:lnTo>
                  <a:pt x="193" y="1401"/>
                </a:lnTo>
                <a:lnTo>
                  <a:pt x="193" y="1429"/>
                </a:lnTo>
                <a:lnTo>
                  <a:pt x="193" y="1452"/>
                </a:lnTo>
                <a:lnTo>
                  <a:pt x="194" y="1476"/>
                </a:lnTo>
                <a:lnTo>
                  <a:pt x="197" y="1493"/>
                </a:lnTo>
                <a:lnTo>
                  <a:pt x="202" y="1526"/>
                </a:lnTo>
                <a:lnTo>
                  <a:pt x="204" y="1540"/>
                </a:lnTo>
                <a:lnTo>
                  <a:pt x="206" y="1550"/>
                </a:lnTo>
                <a:lnTo>
                  <a:pt x="207" y="1569"/>
                </a:lnTo>
                <a:lnTo>
                  <a:pt x="214" y="1592"/>
                </a:lnTo>
                <a:lnTo>
                  <a:pt x="215" y="1605"/>
                </a:lnTo>
                <a:lnTo>
                  <a:pt x="216" y="1617"/>
                </a:lnTo>
                <a:lnTo>
                  <a:pt x="216" y="1628"/>
                </a:lnTo>
                <a:lnTo>
                  <a:pt x="218" y="1634"/>
                </a:lnTo>
                <a:lnTo>
                  <a:pt x="221" y="1646"/>
                </a:lnTo>
                <a:lnTo>
                  <a:pt x="224" y="1655"/>
                </a:lnTo>
                <a:lnTo>
                  <a:pt x="227" y="1660"/>
                </a:lnTo>
                <a:lnTo>
                  <a:pt x="228" y="1670"/>
                </a:lnTo>
                <a:lnTo>
                  <a:pt x="228" y="1676"/>
                </a:lnTo>
                <a:lnTo>
                  <a:pt x="231" y="1681"/>
                </a:lnTo>
                <a:lnTo>
                  <a:pt x="233" y="1689"/>
                </a:lnTo>
                <a:lnTo>
                  <a:pt x="233" y="1694"/>
                </a:lnTo>
                <a:lnTo>
                  <a:pt x="233" y="1702"/>
                </a:lnTo>
                <a:lnTo>
                  <a:pt x="233" y="1705"/>
                </a:lnTo>
                <a:lnTo>
                  <a:pt x="229" y="1709"/>
                </a:lnTo>
                <a:lnTo>
                  <a:pt x="231" y="1713"/>
                </a:lnTo>
                <a:lnTo>
                  <a:pt x="235" y="1717"/>
                </a:lnTo>
                <a:lnTo>
                  <a:pt x="242" y="1731"/>
                </a:lnTo>
                <a:lnTo>
                  <a:pt x="246" y="1744"/>
                </a:lnTo>
                <a:lnTo>
                  <a:pt x="253" y="1756"/>
                </a:lnTo>
                <a:lnTo>
                  <a:pt x="252" y="1768"/>
                </a:lnTo>
                <a:lnTo>
                  <a:pt x="249" y="1776"/>
                </a:lnTo>
                <a:lnTo>
                  <a:pt x="242" y="1781"/>
                </a:lnTo>
                <a:lnTo>
                  <a:pt x="235" y="1786"/>
                </a:lnTo>
                <a:lnTo>
                  <a:pt x="225" y="1786"/>
                </a:lnTo>
                <a:lnTo>
                  <a:pt x="211" y="1785"/>
                </a:lnTo>
                <a:lnTo>
                  <a:pt x="194" y="1777"/>
                </a:lnTo>
                <a:lnTo>
                  <a:pt x="173" y="1755"/>
                </a:lnTo>
                <a:lnTo>
                  <a:pt x="160" y="1735"/>
                </a:lnTo>
                <a:lnTo>
                  <a:pt x="148" y="1727"/>
                </a:lnTo>
                <a:lnTo>
                  <a:pt x="139" y="1726"/>
                </a:lnTo>
                <a:lnTo>
                  <a:pt x="122" y="1722"/>
                </a:lnTo>
                <a:lnTo>
                  <a:pt x="84" y="1708"/>
                </a:lnTo>
                <a:lnTo>
                  <a:pt x="65" y="1705"/>
                </a:lnTo>
                <a:lnTo>
                  <a:pt x="63" y="1698"/>
                </a:lnTo>
                <a:lnTo>
                  <a:pt x="64" y="1674"/>
                </a:lnTo>
                <a:lnTo>
                  <a:pt x="71" y="1608"/>
                </a:lnTo>
                <a:lnTo>
                  <a:pt x="72" y="1510"/>
                </a:lnTo>
                <a:lnTo>
                  <a:pt x="80" y="1395"/>
                </a:lnTo>
                <a:lnTo>
                  <a:pt x="80" y="1359"/>
                </a:lnTo>
                <a:lnTo>
                  <a:pt x="77" y="1292"/>
                </a:lnTo>
                <a:lnTo>
                  <a:pt x="77" y="1241"/>
                </a:lnTo>
                <a:lnTo>
                  <a:pt x="77" y="1217"/>
                </a:lnTo>
                <a:lnTo>
                  <a:pt x="76" y="1169"/>
                </a:lnTo>
                <a:lnTo>
                  <a:pt x="68" y="1148"/>
                </a:lnTo>
                <a:lnTo>
                  <a:pt x="64" y="1127"/>
                </a:lnTo>
                <a:lnTo>
                  <a:pt x="60" y="1089"/>
                </a:lnTo>
                <a:lnTo>
                  <a:pt x="58" y="1062"/>
                </a:lnTo>
                <a:lnTo>
                  <a:pt x="55" y="1010"/>
                </a:lnTo>
                <a:lnTo>
                  <a:pt x="52" y="962"/>
                </a:lnTo>
                <a:lnTo>
                  <a:pt x="50" y="924"/>
                </a:lnTo>
                <a:lnTo>
                  <a:pt x="46" y="923"/>
                </a:lnTo>
                <a:lnTo>
                  <a:pt x="43" y="913"/>
                </a:lnTo>
                <a:lnTo>
                  <a:pt x="42" y="913"/>
                </a:lnTo>
                <a:lnTo>
                  <a:pt x="34" y="911"/>
                </a:lnTo>
                <a:lnTo>
                  <a:pt x="24" y="906"/>
                </a:lnTo>
                <a:lnTo>
                  <a:pt x="18" y="898"/>
                </a:lnTo>
                <a:lnTo>
                  <a:pt x="20" y="884"/>
                </a:lnTo>
                <a:lnTo>
                  <a:pt x="16" y="885"/>
                </a:lnTo>
                <a:lnTo>
                  <a:pt x="9" y="885"/>
                </a:lnTo>
                <a:lnTo>
                  <a:pt x="4" y="883"/>
                </a:lnTo>
                <a:lnTo>
                  <a:pt x="0" y="879"/>
                </a:lnTo>
                <a:lnTo>
                  <a:pt x="18" y="846"/>
                </a:lnTo>
                <a:lnTo>
                  <a:pt x="39" y="801"/>
                </a:lnTo>
                <a:lnTo>
                  <a:pt x="52" y="770"/>
                </a:lnTo>
                <a:lnTo>
                  <a:pt x="80" y="691"/>
                </a:lnTo>
                <a:lnTo>
                  <a:pt x="86" y="661"/>
                </a:lnTo>
                <a:lnTo>
                  <a:pt x="92" y="627"/>
                </a:lnTo>
                <a:lnTo>
                  <a:pt x="90" y="609"/>
                </a:lnTo>
                <a:lnTo>
                  <a:pt x="83" y="593"/>
                </a:lnTo>
                <a:lnTo>
                  <a:pt x="77" y="580"/>
                </a:lnTo>
                <a:lnTo>
                  <a:pt x="75" y="567"/>
                </a:lnTo>
                <a:lnTo>
                  <a:pt x="72" y="549"/>
                </a:lnTo>
                <a:lnTo>
                  <a:pt x="68" y="529"/>
                </a:lnTo>
                <a:lnTo>
                  <a:pt x="63" y="509"/>
                </a:lnTo>
                <a:lnTo>
                  <a:pt x="55" y="486"/>
                </a:lnTo>
                <a:lnTo>
                  <a:pt x="50" y="467"/>
                </a:lnTo>
                <a:lnTo>
                  <a:pt x="46" y="448"/>
                </a:lnTo>
                <a:lnTo>
                  <a:pt x="41" y="423"/>
                </a:lnTo>
                <a:lnTo>
                  <a:pt x="37" y="401"/>
                </a:lnTo>
                <a:lnTo>
                  <a:pt x="35" y="375"/>
                </a:lnTo>
                <a:lnTo>
                  <a:pt x="35" y="364"/>
                </a:lnTo>
                <a:lnTo>
                  <a:pt x="37" y="350"/>
                </a:lnTo>
                <a:lnTo>
                  <a:pt x="38" y="342"/>
                </a:lnTo>
                <a:lnTo>
                  <a:pt x="41" y="335"/>
                </a:lnTo>
                <a:lnTo>
                  <a:pt x="46" y="327"/>
                </a:lnTo>
                <a:lnTo>
                  <a:pt x="51" y="320"/>
                </a:lnTo>
                <a:lnTo>
                  <a:pt x="63" y="313"/>
                </a:lnTo>
                <a:lnTo>
                  <a:pt x="76" y="309"/>
                </a:lnTo>
                <a:lnTo>
                  <a:pt x="77" y="309"/>
                </a:lnTo>
                <a:lnTo>
                  <a:pt x="80" y="309"/>
                </a:lnTo>
                <a:lnTo>
                  <a:pt x="81" y="309"/>
                </a:lnTo>
                <a:lnTo>
                  <a:pt x="84" y="308"/>
                </a:lnTo>
                <a:lnTo>
                  <a:pt x="85" y="308"/>
                </a:lnTo>
                <a:lnTo>
                  <a:pt x="86" y="308"/>
                </a:lnTo>
                <a:lnTo>
                  <a:pt x="89" y="308"/>
                </a:lnTo>
                <a:lnTo>
                  <a:pt x="93" y="308"/>
                </a:lnTo>
                <a:lnTo>
                  <a:pt x="94" y="308"/>
                </a:lnTo>
                <a:lnTo>
                  <a:pt x="96" y="308"/>
                </a:lnTo>
                <a:lnTo>
                  <a:pt x="107" y="308"/>
                </a:lnTo>
                <a:lnTo>
                  <a:pt x="121" y="306"/>
                </a:lnTo>
                <a:lnTo>
                  <a:pt x="122" y="304"/>
                </a:lnTo>
                <a:lnTo>
                  <a:pt x="121" y="300"/>
                </a:lnTo>
                <a:lnTo>
                  <a:pt x="123" y="297"/>
                </a:lnTo>
                <a:lnTo>
                  <a:pt x="127" y="295"/>
                </a:lnTo>
                <a:lnTo>
                  <a:pt x="132" y="291"/>
                </a:lnTo>
                <a:lnTo>
                  <a:pt x="135" y="288"/>
                </a:lnTo>
                <a:lnTo>
                  <a:pt x="139" y="285"/>
                </a:lnTo>
                <a:lnTo>
                  <a:pt x="140" y="282"/>
                </a:lnTo>
                <a:lnTo>
                  <a:pt x="143" y="276"/>
                </a:lnTo>
                <a:lnTo>
                  <a:pt x="145" y="274"/>
                </a:lnTo>
                <a:lnTo>
                  <a:pt x="151" y="272"/>
                </a:lnTo>
                <a:lnTo>
                  <a:pt x="156" y="271"/>
                </a:lnTo>
                <a:lnTo>
                  <a:pt x="152" y="247"/>
                </a:lnTo>
                <a:lnTo>
                  <a:pt x="151" y="238"/>
                </a:lnTo>
                <a:lnTo>
                  <a:pt x="147" y="238"/>
                </a:lnTo>
                <a:lnTo>
                  <a:pt x="143" y="238"/>
                </a:lnTo>
                <a:lnTo>
                  <a:pt x="135" y="237"/>
                </a:lnTo>
                <a:lnTo>
                  <a:pt x="128" y="234"/>
                </a:lnTo>
                <a:lnTo>
                  <a:pt x="122" y="233"/>
                </a:lnTo>
                <a:lnTo>
                  <a:pt x="115" y="233"/>
                </a:lnTo>
                <a:lnTo>
                  <a:pt x="110" y="229"/>
                </a:lnTo>
                <a:lnTo>
                  <a:pt x="101" y="221"/>
                </a:lnTo>
                <a:lnTo>
                  <a:pt x="93" y="206"/>
                </a:lnTo>
                <a:lnTo>
                  <a:pt x="89" y="200"/>
                </a:lnTo>
                <a:lnTo>
                  <a:pt x="83" y="195"/>
                </a:lnTo>
                <a:lnTo>
                  <a:pt x="79" y="190"/>
                </a:lnTo>
                <a:lnTo>
                  <a:pt x="77" y="182"/>
                </a:lnTo>
                <a:lnTo>
                  <a:pt x="77" y="170"/>
                </a:lnTo>
                <a:lnTo>
                  <a:pt x="81" y="165"/>
                </a:lnTo>
                <a:lnTo>
                  <a:pt x="85" y="162"/>
                </a:lnTo>
                <a:lnTo>
                  <a:pt x="89" y="162"/>
                </a:lnTo>
                <a:lnTo>
                  <a:pt x="93" y="162"/>
                </a:lnTo>
                <a:lnTo>
                  <a:pt x="101" y="162"/>
                </a:lnTo>
                <a:lnTo>
                  <a:pt x="105" y="162"/>
                </a:lnTo>
                <a:lnTo>
                  <a:pt x="106" y="155"/>
                </a:lnTo>
                <a:lnTo>
                  <a:pt x="105" y="140"/>
                </a:lnTo>
                <a:lnTo>
                  <a:pt x="106" y="135"/>
                </a:lnTo>
                <a:lnTo>
                  <a:pt x="106" y="122"/>
                </a:lnTo>
                <a:lnTo>
                  <a:pt x="109" y="106"/>
                </a:lnTo>
                <a:lnTo>
                  <a:pt x="113" y="96"/>
                </a:lnTo>
                <a:lnTo>
                  <a:pt x="117" y="89"/>
                </a:lnTo>
                <a:lnTo>
                  <a:pt x="118" y="80"/>
                </a:lnTo>
                <a:lnTo>
                  <a:pt x="118" y="73"/>
                </a:lnTo>
                <a:lnTo>
                  <a:pt x="117" y="65"/>
                </a:lnTo>
                <a:lnTo>
                  <a:pt x="117" y="60"/>
                </a:lnTo>
                <a:lnTo>
                  <a:pt x="118" y="55"/>
                </a:lnTo>
                <a:lnTo>
                  <a:pt x="121" y="48"/>
                </a:lnTo>
                <a:lnTo>
                  <a:pt x="126" y="42"/>
                </a:lnTo>
                <a:lnTo>
                  <a:pt x="131" y="37"/>
                </a:lnTo>
                <a:lnTo>
                  <a:pt x="140" y="29"/>
                </a:lnTo>
                <a:lnTo>
                  <a:pt x="152" y="20"/>
                </a:lnTo>
                <a:lnTo>
                  <a:pt x="164" y="10"/>
                </a:lnTo>
                <a:lnTo>
                  <a:pt x="177" y="4"/>
                </a:lnTo>
                <a:lnTo>
                  <a:pt x="190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26671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671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2271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2271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6670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670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2270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2270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26669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26669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32269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2269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81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672735" y="2249921"/>
            <a:ext cx="2566987" cy="3521075"/>
            <a:chOff x="3273426" y="1196975"/>
            <a:chExt cx="2566987" cy="3521075"/>
          </a:xfrm>
        </p:grpSpPr>
        <p:sp>
          <p:nvSpPr>
            <p:cNvPr id="11" name="Freeform 302"/>
            <p:cNvSpPr>
              <a:spLocks/>
            </p:cNvSpPr>
            <p:nvPr/>
          </p:nvSpPr>
          <p:spPr bwMode="auto">
            <a:xfrm>
              <a:off x="4487863" y="3390900"/>
              <a:ext cx="696913" cy="450850"/>
            </a:xfrm>
            <a:custGeom>
              <a:avLst/>
              <a:gdLst>
                <a:gd name="T0" fmla="*/ 390 w 439"/>
                <a:gd name="T1" fmla="*/ 0 h 284"/>
                <a:gd name="T2" fmla="*/ 407 w 439"/>
                <a:gd name="T3" fmla="*/ 2 h 284"/>
                <a:gd name="T4" fmla="*/ 422 w 439"/>
                <a:gd name="T5" fmla="*/ 9 h 284"/>
                <a:gd name="T6" fmla="*/ 433 w 439"/>
                <a:gd name="T7" fmla="*/ 22 h 284"/>
                <a:gd name="T8" fmla="*/ 439 w 439"/>
                <a:gd name="T9" fmla="*/ 39 h 284"/>
                <a:gd name="T10" fmla="*/ 437 w 439"/>
                <a:gd name="T11" fmla="*/ 56 h 284"/>
                <a:gd name="T12" fmla="*/ 430 w 439"/>
                <a:gd name="T13" fmla="*/ 71 h 284"/>
                <a:gd name="T14" fmla="*/ 417 w 439"/>
                <a:gd name="T15" fmla="*/ 82 h 284"/>
                <a:gd name="T16" fmla="*/ 65 w 439"/>
                <a:gd name="T17" fmla="*/ 278 h 284"/>
                <a:gd name="T18" fmla="*/ 48 w 439"/>
                <a:gd name="T19" fmla="*/ 284 h 284"/>
                <a:gd name="T20" fmla="*/ 31 w 439"/>
                <a:gd name="T21" fmla="*/ 282 h 284"/>
                <a:gd name="T22" fmla="*/ 16 w 439"/>
                <a:gd name="T23" fmla="*/ 275 h 284"/>
                <a:gd name="T24" fmla="*/ 5 w 439"/>
                <a:gd name="T25" fmla="*/ 262 h 284"/>
                <a:gd name="T26" fmla="*/ 0 w 439"/>
                <a:gd name="T27" fmla="*/ 245 h 284"/>
                <a:gd name="T28" fmla="*/ 1 w 439"/>
                <a:gd name="T29" fmla="*/ 228 h 284"/>
                <a:gd name="T30" fmla="*/ 9 w 439"/>
                <a:gd name="T31" fmla="*/ 213 h 284"/>
                <a:gd name="T32" fmla="*/ 22 w 439"/>
                <a:gd name="T33" fmla="*/ 202 h 284"/>
                <a:gd name="T34" fmla="*/ 374 w 439"/>
                <a:gd name="T35" fmla="*/ 5 h 284"/>
                <a:gd name="T36" fmla="*/ 390 w 439"/>
                <a:gd name="T3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9" h="284">
                  <a:moveTo>
                    <a:pt x="390" y="0"/>
                  </a:moveTo>
                  <a:lnTo>
                    <a:pt x="407" y="2"/>
                  </a:lnTo>
                  <a:lnTo>
                    <a:pt x="422" y="9"/>
                  </a:lnTo>
                  <a:lnTo>
                    <a:pt x="433" y="22"/>
                  </a:lnTo>
                  <a:lnTo>
                    <a:pt x="439" y="39"/>
                  </a:lnTo>
                  <a:lnTo>
                    <a:pt x="437" y="56"/>
                  </a:lnTo>
                  <a:lnTo>
                    <a:pt x="430" y="71"/>
                  </a:lnTo>
                  <a:lnTo>
                    <a:pt x="417" y="82"/>
                  </a:lnTo>
                  <a:lnTo>
                    <a:pt x="65" y="278"/>
                  </a:lnTo>
                  <a:lnTo>
                    <a:pt x="48" y="284"/>
                  </a:lnTo>
                  <a:lnTo>
                    <a:pt x="31" y="282"/>
                  </a:lnTo>
                  <a:lnTo>
                    <a:pt x="16" y="275"/>
                  </a:lnTo>
                  <a:lnTo>
                    <a:pt x="5" y="262"/>
                  </a:lnTo>
                  <a:lnTo>
                    <a:pt x="0" y="245"/>
                  </a:lnTo>
                  <a:lnTo>
                    <a:pt x="1" y="228"/>
                  </a:lnTo>
                  <a:lnTo>
                    <a:pt x="9" y="213"/>
                  </a:lnTo>
                  <a:lnTo>
                    <a:pt x="22" y="202"/>
                  </a:lnTo>
                  <a:lnTo>
                    <a:pt x="374" y="5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3"/>
            <p:cNvSpPr>
              <a:spLocks/>
            </p:cNvSpPr>
            <p:nvPr/>
          </p:nvSpPr>
          <p:spPr bwMode="auto">
            <a:xfrm>
              <a:off x="3273426" y="1196975"/>
              <a:ext cx="1555750" cy="2627313"/>
            </a:xfrm>
            <a:custGeom>
              <a:avLst/>
              <a:gdLst>
                <a:gd name="T0" fmla="*/ 149 w 980"/>
                <a:gd name="T1" fmla="*/ 0 h 1655"/>
                <a:gd name="T2" fmla="*/ 980 w 980"/>
                <a:gd name="T3" fmla="*/ 1498 h 1655"/>
                <a:gd name="T4" fmla="*/ 697 w 980"/>
                <a:gd name="T5" fmla="*/ 1655 h 1655"/>
                <a:gd name="T6" fmla="*/ 694 w 980"/>
                <a:gd name="T7" fmla="*/ 1655 h 1655"/>
                <a:gd name="T8" fmla="*/ 686 w 980"/>
                <a:gd name="T9" fmla="*/ 1655 h 1655"/>
                <a:gd name="T10" fmla="*/ 673 w 980"/>
                <a:gd name="T11" fmla="*/ 1653 h 1655"/>
                <a:gd name="T12" fmla="*/ 654 w 980"/>
                <a:gd name="T13" fmla="*/ 1647 h 1655"/>
                <a:gd name="T14" fmla="*/ 632 w 980"/>
                <a:gd name="T15" fmla="*/ 1640 h 1655"/>
                <a:gd name="T16" fmla="*/ 604 w 980"/>
                <a:gd name="T17" fmla="*/ 1629 h 1655"/>
                <a:gd name="T18" fmla="*/ 572 w 980"/>
                <a:gd name="T19" fmla="*/ 1612 h 1655"/>
                <a:gd name="T20" fmla="*/ 537 w 980"/>
                <a:gd name="T21" fmla="*/ 1589 h 1655"/>
                <a:gd name="T22" fmla="*/ 497 w 980"/>
                <a:gd name="T23" fmla="*/ 1559 h 1655"/>
                <a:gd name="T24" fmla="*/ 454 w 980"/>
                <a:gd name="T25" fmla="*/ 1524 h 1655"/>
                <a:gd name="T26" fmla="*/ 409 w 980"/>
                <a:gd name="T27" fmla="*/ 1481 h 1655"/>
                <a:gd name="T28" fmla="*/ 361 w 980"/>
                <a:gd name="T29" fmla="*/ 1427 h 1655"/>
                <a:gd name="T30" fmla="*/ 308 w 980"/>
                <a:gd name="T31" fmla="*/ 1365 h 1655"/>
                <a:gd name="T32" fmla="*/ 254 w 980"/>
                <a:gd name="T33" fmla="*/ 1292 h 1655"/>
                <a:gd name="T34" fmla="*/ 196 w 980"/>
                <a:gd name="T35" fmla="*/ 1208 h 1655"/>
                <a:gd name="T36" fmla="*/ 138 w 980"/>
                <a:gd name="T37" fmla="*/ 1111 h 1655"/>
                <a:gd name="T38" fmla="*/ 93 w 980"/>
                <a:gd name="T39" fmla="*/ 1024 h 1655"/>
                <a:gd name="T40" fmla="*/ 58 w 980"/>
                <a:gd name="T41" fmla="*/ 938 h 1655"/>
                <a:gd name="T42" fmla="*/ 32 w 980"/>
                <a:gd name="T43" fmla="*/ 852 h 1655"/>
                <a:gd name="T44" fmla="*/ 15 w 980"/>
                <a:gd name="T45" fmla="*/ 768 h 1655"/>
                <a:gd name="T46" fmla="*/ 4 w 980"/>
                <a:gd name="T47" fmla="*/ 686 h 1655"/>
                <a:gd name="T48" fmla="*/ 0 w 980"/>
                <a:gd name="T49" fmla="*/ 606 h 1655"/>
                <a:gd name="T50" fmla="*/ 2 w 980"/>
                <a:gd name="T51" fmla="*/ 527 h 1655"/>
                <a:gd name="T52" fmla="*/ 7 w 980"/>
                <a:gd name="T53" fmla="*/ 454 h 1655"/>
                <a:gd name="T54" fmla="*/ 17 w 980"/>
                <a:gd name="T55" fmla="*/ 383 h 1655"/>
                <a:gd name="T56" fmla="*/ 32 w 980"/>
                <a:gd name="T57" fmla="*/ 318 h 1655"/>
                <a:gd name="T58" fmla="*/ 47 w 980"/>
                <a:gd name="T59" fmla="*/ 256 h 1655"/>
                <a:gd name="T60" fmla="*/ 63 w 980"/>
                <a:gd name="T61" fmla="*/ 200 h 1655"/>
                <a:gd name="T62" fmla="*/ 80 w 980"/>
                <a:gd name="T63" fmla="*/ 149 h 1655"/>
                <a:gd name="T64" fmla="*/ 97 w 980"/>
                <a:gd name="T65" fmla="*/ 106 h 1655"/>
                <a:gd name="T66" fmla="*/ 114 w 980"/>
                <a:gd name="T67" fmla="*/ 69 h 1655"/>
                <a:gd name="T68" fmla="*/ 127 w 980"/>
                <a:gd name="T69" fmla="*/ 39 h 1655"/>
                <a:gd name="T70" fmla="*/ 138 w 980"/>
                <a:gd name="T71" fmla="*/ 18 h 1655"/>
                <a:gd name="T72" fmla="*/ 146 w 980"/>
                <a:gd name="T73" fmla="*/ 5 h 1655"/>
                <a:gd name="T74" fmla="*/ 149 w 980"/>
                <a:gd name="T75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0" h="1655">
                  <a:moveTo>
                    <a:pt x="149" y="0"/>
                  </a:moveTo>
                  <a:lnTo>
                    <a:pt x="980" y="1498"/>
                  </a:lnTo>
                  <a:lnTo>
                    <a:pt x="697" y="1655"/>
                  </a:lnTo>
                  <a:lnTo>
                    <a:pt x="694" y="1655"/>
                  </a:lnTo>
                  <a:lnTo>
                    <a:pt x="686" y="1655"/>
                  </a:lnTo>
                  <a:lnTo>
                    <a:pt x="673" y="1653"/>
                  </a:lnTo>
                  <a:lnTo>
                    <a:pt x="654" y="1647"/>
                  </a:lnTo>
                  <a:lnTo>
                    <a:pt x="632" y="1640"/>
                  </a:lnTo>
                  <a:lnTo>
                    <a:pt x="604" y="1629"/>
                  </a:lnTo>
                  <a:lnTo>
                    <a:pt x="572" y="1612"/>
                  </a:lnTo>
                  <a:lnTo>
                    <a:pt x="537" y="1589"/>
                  </a:lnTo>
                  <a:lnTo>
                    <a:pt x="497" y="1559"/>
                  </a:lnTo>
                  <a:lnTo>
                    <a:pt x="454" y="1524"/>
                  </a:lnTo>
                  <a:lnTo>
                    <a:pt x="409" y="1481"/>
                  </a:lnTo>
                  <a:lnTo>
                    <a:pt x="361" y="1427"/>
                  </a:lnTo>
                  <a:lnTo>
                    <a:pt x="308" y="1365"/>
                  </a:lnTo>
                  <a:lnTo>
                    <a:pt x="254" y="1292"/>
                  </a:lnTo>
                  <a:lnTo>
                    <a:pt x="196" y="1208"/>
                  </a:lnTo>
                  <a:lnTo>
                    <a:pt x="138" y="1111"/>
                  </a:lnTo>
                  <a:lnTo>
                    <a:pt x="93" y="1024"/>
                  </a:lnTo>
                  <a:lnTo>
                    <a:pt x="58" y="938"/>
                  </a:lnTo>
                  <a:lnTo>
                    <a:pt x="32" y="852"/>
                  </a:lnTo>
                  <a:lnTo>
                    <a:pt x="15" y="768"/>
                  </a:lnTo>
                  <a:lnTo>
                    <a:pt x="4" y="686"/>
                  </a:lnTo>
                  <a:lnTo>
                    <a:pt x="0" y="606"/>
                  </a:lnTo>
                  <a:lnTo>
                    <a:pt x="2" y="527"/>
                  </a:lnTo>
                  <a:lnTo>
                    <a:pt x="7" y="454"/>
                  </a:lnTo>
                  <a:lnTo>
                    <a:pt x="17" y="383"/>
                  </a:lnTo>
                  <a:lnTo>
                    <a:pt x="32" y="318"/>
                  </a:lnTo>
                  <a:lnTo>
                    <a:pt x="47" y="256"/>
                  </a:lnTo>
                  <a:lnTo>
                    <a:pt x="63" y="200"/>
                  </a:lnTo>
                  <a:lnTo>
                    <a:pt x="80" y="149"/>
                  </a:lnTo>
                  <a:lnTo>
                    <a:pt x="97" y="106"/>
                  </a:lnTo>
                  <a:lnTo>
                    <a:pt x="114" y="69"/>
                  </a:lnTo>
                  <a:lnTo>
                    <a:pt x="127" y="39"/>
                  </a:lnTo>
                  <a:lnTo>
                    <a:pt x="138" y="18"/>
                  </a:lnTo>
                  <a:lnTo>
                    <a:pt x="146" y="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04"/>
            <p:cNvSpPr>
              <a:spLocks/>
            </p:cNvSpPr>
            <p:nvPr/>
          </p:nvSpPr>
          <p:spPr bwMode="auto">
            <a:xfrm>
              <a:off x="3509963" y="1196975"/>
              <a:ext cx="1808163" cy="2378075"/>
            </a:xfrm>
            <a:custGeom>
              <a:avLst/>
              <a:gdLst>
                <a:gd name="T0" fmla="*/ 0 w 1139"/>
                <a:gd name="T1" fmla="*/ 0 h 1498"/>
                <a:gd name="T2" fmla="*/ 4 w 1139"/>
                <a:gd name="T3" fmla="*/ 0 h 1498"/>
                <a:gd name="T4" fmla="*/ 19 w 1139"/>
                <a:gd name="T5" fmla="*/ 2 h 1498"/>
                <a:gd name="T6" fmla="*/ 43 w 1139"/>
                <a:gd name="T7" fmla="*/ 3 h 1498"/>
                <a:gd name="T8" fmla="*/ 77 w 1139"/>
                <a:gd name="T9" fmla="*/ 7 h 1498"/>
                <a:gd name="T10" fmla="*/ 116 w 1139"/>
                <a:gd name="T11" fmla="*/ 13 h 1498"/>
                <a:gd name="T12" fmla="*/ 161 w 1139"/>
                <a:gd name="T13" fmla="*/ 22 h 1498"/>
                <a:gd name="T14" fmla="*/ 214 w 1139"/>
                <a:gd name="T15" fmla="*/ 33 h 1498"/>
                <a:gd name="T16" fmla="*/ 270 w 1139"/>
                <a:gd name="T17" fmla="*/ 48 h 1498"/>
                <a:gd name="T18" fmla="*/ 330 w 1139"/>
                <a:gd name="T19" fmla="*/ 67 h 1498"/>
                <a:gd name="T20" fmla="*/ 393 w 1139"/>
                <a:gd name="T21" fmla="*/ 89 h 1498"/>
                <a:gd name="T22" fmla="*/ 457 w 1139"/>
                <a:gd name="T23" fmla="*/ 117 h 1498"/>
                <a:gd name="T24" fmla="*/ 524 w 1139"/>
                <a:gd name="T25" fmla="*/ 151 h 1498"/>
                <a:gd name="T26" fmla="*/ 589 w 1139"/>
                <a:gd name="T27" fmla="*/ 190 h 1498"/>
                <a:gd name="T28" fmla="*/ 655 w 1139"/>
                <a:gd name="T29" fmla="*/ 237 h 1498"/>
                <a:gd name="T30" fmla="*/ 720 w 1139"/>
                <a:gd name="T31" fmla="*/ 290 h 1498"/>
                <a:gd name="T32" fmla="*/ 782 w 1139"/>
                <a:gd name="T33" fmla="*/ 349 h 1498"/>
                <a:gd name="T34" fmla="*/ 840 w 1139"/>
                <a:gd name="T35" fmla="*/ 417 h 1498"/>
                <a:gd name="T36" fmla="*/ 894 w 1139"/>
                <a:gd name="T37" fmla="*/ 492 h 1498"/>
                <a:gd name="T38" fmla="*/ 945 w 1139"/>
                <a:gd name="T39" fmla="*/ 576 h 1498"/>
                <a:gd name="T40" fmla="*/ 990 w 1139"/>
                <a:gd name="T41" fmla="*/ 665 h 1498"/>
                <a:gd name="T42" fmla="*/ 1029 w 1139"/>
                <a:gd name="T43" fmla="*/ 750 h 1498"/>
                <a:gd name="T44" fmla="*/ 1061 w 1139"/>
                <a:gd name="T45" fmla="*/ 828 h 1498"/>
                <a:gd name="T46" fmla="*/ 1085 w 1139"/>
                <a:gd name="T47" fmla="*/ 899 h 1498"/>
                <a:gd name="T48" fmla="*/ 1105 w 1139"/>
                <a:gd name="T49" fmla="*/ 965 h 1498"/>
                <a:gd name="T50" fmla="*/ 1120 w 1139"/>
                <a:gd name="T51" fmla="*/ 1023 h 1498"/>
                <a:gd name="T52" fmla="*/ 1130 w 1139"/>
                <a:gd name="T53" fmla="*/ 1077 h 1498"/>
                <a:gd name="T54" fmla="*/ 1135 w 1139"/>
                <a:gd name="T55" fmla="*/ 1125 h 1498"/>
                <a:gd name="T56" fmla="*/ 1139 w 1139"/>
                <a:gd name="T57" fmla="*/ 1168 h 1498"/>
                <a:gd name="T58" fmla="*/ 1139 w 1139"/>
                <a:gd name="T59" fmla="*/ 1206 h 1498"/>
                <a:gd name="T60" fmla="*/ 1137 w 1139"/>
                <a:gd name="T61" fmla="*/ 1240 h 1498"/>
                <a:gd name="T62" fmla="*/ 1134 w 1139"/>
                <a:gd name="T63" fmla="*/ 1268 h 1498"/>
                <a:gd name="T64" fmla="*/ 1130 w 1139"/>
                <a:gd name="T65" fmla="*/ 1290 h 1498"/>
                <a:gd name="T66" fmla="*/ 1124 w 1139"/>
                <a:gd name="T67" fmla="*/ 1309 h 1498"/>
                <a:gd name="T68" fmla="*/ 1120 w 1139"/>
                <a:gd name="T69" fmla="*/ 1322 h 1498"/>
                <a:gd name="T70" fmla="*/ 1115 w 1139"/>
                <a:gd name="T71" fmla="*/ 1333 h 1498"/>
                <a:gd name="T72" fmla="*/ 1113 w 1139"/>
                <a:gd name="T73" fmla="*/ 1339 h 1498"/>
                <a:gd name="T74" fmla="*/ 1111 w 1139"/>
                <a:gd name="T75" fmla="*/ 1341 h 1498"/>
                <a:gd name="T76" fmla="*/ 831 w 1139"/>
                <a:gd name="T77" fmla="*/ 1498 h 1498"/>
                <a:gd name="T78" fmla="*/ 0 w 1139"/>
                <a:gd name="T79" fmla="*/ 0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9" h="1498">
                  <a:moveTo>
                    <a:pt x="0" y="0"/>
                  </a:moveTo>
                  <a:lnTo>
                    <a:pt x="4" y="0"/>
                  </a:lnTo>
                  <a:lnTo>
                    <a:pt x="19" y="2"/>
                  </a:lnTo>
                  <a:lnTo>
                    <a:pt x="43" y="3"/>
                  </a:lnTo>
                  <a:lnTo>
                    <a:pt x="77" y="7"/>
                  </a:lnTo>
                  <a:lnTo>
                    <a:pt x="116" y="13"/>
                  </a:lnTo>
                  <a:lnTo>
                    <a:pt x="161" y="22"/>
                  </a:lnTo>
                  <a:lnTo>
                    <a:pt x="214" y="33"/>
                  </a:lnTo>
                  <a:lnTo>
                    <a:pt x="270" y="48"/>
                  </a:lnTo>
                  <a:lnTo>
                    <a:pt x="330" y="67"/>
                  </a:lnTo>
                  <a:lnTo>
                    <a:pt x="393" y="89"/>
                  </a:lnTo>
                  <a:lnTo>
                    <a:pt x="457" y="117"/>
                  </a:lnTo>
                  <a:lnTo>
                    <a:pt x="524" y="151"/>
                  </a:lnTo>
                  <a:lnTo>
                    <a:pt x="589" y="190"/>
                  </a:lnTo>
                  <a:lnTo>
                    <a:pt x="655" y="237"/>
                  </a:lnTo>
                  <a:lnTo>
                    <a:pt x="720" y="290"/>
                  </a:lnTo>
                  <a:lnTo>
                    <a:pt x="782" y="349"/>
                  </a:lnTo>
                  <a:lnTo>
                    <a:pt x="840" y="417"/>
                  </a:lnTo>
                  <a:lnTo>
                    <a:pt x="894" y="492"/>
                  </a:lnTo>
                  <a:lnTo>
                    <a:pt x="945" y="576"/>
                  </a:lnTo>
                  <a:lnTo>
                    <a:pt x="990" y="665"/>
                  </a:lnTo>
                  <a:lnTo>
                    <a:pt x="1029" y="750"/>
                  </a:lnTo>
                  <a:lnTo>
                    <a:pt x="1061" y="828"/>
                  </a:lnTo>
                  <a:lnTo>
                    <a:pt x="1085" y="899"/>
                  </a:lnTo>
                  <a:lnTo>
                    <a:pt x="1105" y="965"/>
                  </a:lnTo>
                  <a:lnTo>
                    <a:pt x="1120" y="1023"/>
                  </a:lnTo>
                  <a:lnTo>
                    <a:pt x="1130" y="1077"/>
                  </a:lnTo>
                  <a:lnTo>
                    <a:pt x="1135" y="1125"/>
                  </a:lnTo>
                  <a:lnTo>
                    <a:pt x="1139" y="1168"/>
                  </a:lnTo>
                  <a:lnTo>
                    <a:pt x="1139" y="1206"/>
                  </a:lnTo>
                  <a:lnTo>
                    <a:pt x="1137" y="1240"/>
                  </a:lnTo>
                  <a:lnTo>
                    <a:pt x="1134" y="1268"/>
                  </a:lnTo>
                  <a:lnTo>
                    <a:pt x="1130" y="1290"/>
                  </a:lnTo>
                  <a:lnTo>
                    <a:pt x="1124" y="1309"/>
                  </a:lnTo>
                  <a:lnTo>
                    <a:pt x="1120" y="1322"/>
                  </a:lnTo>
                  <a:lnTo>
                    <a:pt x="1115" y="1333"/>
                  </a:lnTo>
                  <a:lnTo>
                    <a:pt x="1113" y="1339"/>
                  </a:lnTo>
                  <a:lnTo>
                    <a:pt x="1111" y="1341"/>
                  </a:lnTo>
                  <a:lnTo>
                    <a:pt x="831" y="1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05"/>
            <p:cNvSpPr>
              <a:spLocks/>
            </p:cNvSpPr>
            <p:nvPr/>
          </p:nvSpPr>
          <p:spPr bwMode="auto">
            <a:xfrm>
              <a:off x="3273426" y="1196975"/>
              <a:ext cx="1163638" cy="942975"/>
            </a:xfrm>
            <a:custGeom>
              <a:avLst/>
              <a:gdLst>
                <a:gd name="T0" fmla="*/ 149 w 733"/>
                <a:gd name="T1" fmla="*/ 0 h 594"/>
                <a:gd name="T2" fmla="*/ 155 w 733"/>
                <a:gd name="T3" fmla="*/ 0 h 594"/>
                <a:gd name="T4" fmla="*/ 172 w 733"/>
                <a:gd name="T5" fmla="*/ 2 h 594"/>
                <a:gd name="T6" fmla="*/ 200 w 733"/>
                <a:gd name="T7" fmla="*/ 3 h 594"/>
                <a:gd name="T8" fmla="*/ 237 w 733"/>
                <a:gd name="T9" fmla="*/ 9 h 594"/>
                <a:gd name="T10" fmla="*/ 284 w 733"/>
                <a:gd name="T11" fmla="*/ 16 h 594"/>
                <a:gd name="T12" fmla="*/ 336 w 733"/>
                <a:gd name="T13" fmla="*/ 26 h 594"/>
                <a:gd name="T14" fmla="*/ 394 w 733"/>
                <a:gd name="T15" fmla="*/ 41 h 594"/>
                <a:gd name="T16" fmla="*/ 458 w 733"/>
                <a:gd name="T17" fmla="*/ 60 h 594"/>
                <a:gd name="T18" fmla="*/ 527 w 733"/>
                <a:gd name="T19" fmla="*/ 84 h 594"/>
                <a:gd name="T20" fmla="*/ 596 w 733"/>
                <a:gd name="T21" fmla="*/ 114 h 594"/>
                <a:gd name="T22" fmla="*/ 667 w 733"/>
                <a:gd name="T23" fmla="*/ 149 h 594"/>
                <a:gd name="T24" fmla="*/ 733 w 733"/>
                <a:gd name="T25" fmla="*/ 187 h 594"/>
                <a:gd name="T26" fmla="*/ 660 w 733"/>
                <a:gd name="T27" fmla="*/ 263 h 594"/>
                <a:gd name="T28" fmla="*/ 587 w 733"/>
                <a:gd name="T29" fmla="*/ 329 h 594"/>
                <a:gd name="T30" fmla="*/ 514 w 733"/>
                <a:gd name="T31" fmla="*/ 385 h 594"/>
                <a:gd name="T32" fmla="*/ 441 w 733"/>
                <a:gd name="T33" fmla="*/ 434 h 594"/>
                <a:gd name="T34" fmla="*/ 368 w 733"/>
                <a:gd name="T35" fmla="*/ 475 h 594"/>
                <a:gd name="T36" fmla="*/ 299 w 733"/>
                <a:gd name="T37" fmla="*/ 508 h 594"/>
                <a:gd name="T38" fmla="*/ 230 w 733"/>
                <a:gd name="T39" fmla="*/ 535 h 594"/>
                <a:gd name="T40" fmla="*/ 166 w 733"/>
                <a:gd name="T41" fmla="*/ 557 h 594"/>
                <a:gd name="T42" fmla="*/ 105 w 733"/>
                <a:gd name="T43" fmla="*/ 574 h 594"/>
                <a:gd name="T44" fmla="*/ 50 w 733"/>
                <a:gd name="T45" fmla="*/ 585 h 594"/>
                <a:gd name="T46" fmla="*/ 0 w 733"/>
                <a:gd name="T47" fmla="*/ 594 h 594"/>
                <a:gd name="T48" fmla="*/ 2 w 733"/>
                <a:gd name="T49" fmla="*/ 521 h 594"/>
                <a:gd name="T50" fmla="*/ 7 w 733"/>
                <a:gd name="T51" fmla="*/ 448 h 594"/>
                <a:gd name="T52" fmla="*/ 19 w 733"/>
                <a:gd name="T53" fmla="*/ 379 h 594"/>
                <a:gd name="T54" fmla="*/ 32 w 733"/>
                <a:gd name="T55" fmla="*/ 314 h 594"/>
                <a:gd name="T56" fmla="*/ 47 w 733"/>
                <a:gd name="T57" fmla="*/ 254 h 594"/>
                <a:gd name="T58" fmla="*/ 63 w 733"/>
                <a:gd name="T59" fmla="*/ 198 h 594"/>
                <a:gd name="T60" fmla="*/ 82 w 733"/>
                <a:gd name="T61" fmla="*/ 149 h 594"/>
                <a:gd name="T62" fmla="*/ 99 w 733"/>
                <a:gd name="T63" fmla="*/ 104 h 594"/>
                <a:gd name="T64" fmla="*/ 114 w 733"/>
                <a:gd name="T65" fmla="*/ 69 h 594"/>
                <a:gd name="T66" fmla="*/ 129 w 733"/>
                <a:gd name="T67" fmla="*/ 39 h 594"/>
                <a:gd name="T68" fmla="*/ 138 w 733"/>
                <a:gd name="T69" fmla="*/ 18 h 594"/>
                <a:gd name="T70" fmla="*/ 146 w 733"/>
                <a:gd name="T71" fmla="*/ 5 h 594"/>
                <a:gd name="T72" fmla="*/ 149 w 73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3" h="594">
                  <a:moveTo>
                    <a:pt x="149" y="0"/>
                  </a:moveTo>
                  <a:lnTo>
                    <a:pt x="155" y="0"/>
                  </a:lnTo>
                  <a:lnTo>
                    <a:pt x="172" y="2"/>
                  </a:lnTo>
                  <a:lnTo>
                    <a:pt x="200" y="3"/>
                  </a:lnTo>
                  <a:lnTo>
                    <a:pt x="237" y="9"/>
                  </a:lnTo>
                  <a:lnTo>
                    <a:pt x="284" y="16"/>
                  </a:lnTo>
                  <a:lnTo>
                    <a:pt x="336" y="26"/>
                  </a:lnTo>
                  <a:lnTo>
                    <a:pt x="394" y="41"/>
                  </a:lnTo>
                  <a:lnTo>
                    <a:pt x="458" y="60"/>
                  </a:lnTo>
                  <a:lnTo>
                    <a:pt x="527" y="84"/>
                  </a:lnTo>
                  <a:lnTo>
                    <a:pt x="596" y="114"/>
                  </a:lnTo>
                  <a:lnTo>
                    <a:pt x="667" y="149"/>
                  </a:lnTo>
                  <a:lnTo>
                    <a:pt x="733" y="187"/>
                  </a:lnTo>
                  <a:lnTo>
                    <a:pt x="660" y="263"/>
                  </a:lnTo>
                  <a:lnTo>
                    <a:pt x="587" y="329"/>
                  </a:lnTo>
                  <a:lnTo>
                    <a:pt x="514" y="385"/>
                  </a:lnTo>
                  <a:lnTo>
                    <a:pt x="441" y="434"/>
                  </a:lnTo>
                  <a:lnTo>
                    <a:pt x="368" y="475"/>
                  </a:lnTo>
                  <a:lnTo>
                    <a:pt x="299" y="508"/>
                  </a:lnTo>
                  <a:lnTo>
                    <a:pt x="230" y="535"/>
                  </a:lnTo>
                  <a:lnTo>
                    <a:pt x="166" y="557"/>
                  </a:lnTo>
                  <a:lnTo>
                    <a:pt x="105" y="574"/>
                  </a:lnTo>
                  <a:lnTo>
                    <a:pt x="50" y="585"/>
                  </a:lnTo>
                  <a:lnTo>
                    <a:pt x="0" y="594"/>
                  </a:lnTo>
                  <a:lnTo>
                    <a:pt x="2" y="521"/>
                  </a:lnTo>
                  <a:lnTo>
                    <a:pt x="7" y="448"/>
                  </a:lnTo>
                  <a:lnTo>
                    <a:pt x="19" y="379"/>
                  </a:lnTo>
                  <a:lnTo>
                    <a:pt x="32" y="314"/>
                  </a:lnTo>
                  <a:lnTo>
                    <a:pt x="47" y="254"/>
                  </a:lnTo>
                  <a:lnTo>
                    <a:pt x="63" y="198"/>
                  </a:lnTo>
                  <a:lnTo>
                    <a:pt x="82" y="149"/>
                  </a:lnTo>
                  <a:lnTo>
                    <a:pt x="99" y="104"/>
                  </a:lnTo>
                  <a:lnTo>
                    <a:pt x="114" y="69"/>
                  </a:lnTo>
                  <a:lnTo>
                    <a:pt x="129" y="39"/>
                  </a:lnTo>
                  <a:lnTo>
                    <a:pt x="138" y="18"/>
                  </a:lnTo>
                  <a:lnTo>
                    <a:pt x="146" y="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06"/>
            <p:cNvSpPr>
              <a:spLocks/>
            </p:cNvSpPr>
            <p:nvPr/>
          </p:nvSpPr>
          <p:spPr bwMode="auto">
            <a:xfrm>
              <a:off x="3762376" y="3370263"/>
              <a:ext cx="793750" cy="1211263"/>
            </a:xfrm>
            <a:custGeom>
              <a:avLst/>
              <a:gdLst>
                <a:gd name="T0" fmla="*/ 64 w 500"/>
                <a:gd name="T1" fmla="*/ 0 h 763"/>
                <a:gd name="T2" fmla="*/ 430 w 500"/>
                <a:gd name="T3" fmla="*/ 260 h 763"/>
                <a:gd name="T4" fmla="*/ 402 w 500"/>
                <a:gd name="T5" fmla="*/ 288 h 763"/>
                <a:gd name="T6" fmla="*/ 382 w 500"/>
                <a:gd name="T7" fmla="*/ 321 h 763"/>
                <a:gd name="T8" fmla="*/ 371 w 500"/>
                <a:gd name="T9" fmla="*/ 359 h 763"/>
                <a:gd name="T10" fmla="*/ 367 w 500"/>
                <a:gd name="T11" fmla="*/ 396 h 763"/>
                <a:gd name="T12" fmla="*/ 369 w 500"/>
                <a:gd name="T13" fmla="*/ 435 h 763"/>
                <a:gd name="T14" fmla="*/ 374 w 500"/>
                <a:gd name="T15" fmla="*/ 476 h 763"/>
                <a:gd name="T16" fmla="*/ 386 w 500"/>
                <a:gd name="T17" fmla="*/ 516 h 763"/>
                <a:gd name="T18" fmla="*/ 399 w 500"/>
                <a:gd name="T19" fmla="*/ 555 h 763"/>
                <a:gd name="T20" fmla="*/ 415 w 500"/>
                <a:gd name="T21" fmla="*/ 592 h 763"/>
                <a:gd name="T22" fmla="*/ 432 w 500"/>
                <a:gd name="T23" fmla="*/ 628 h 763"/>
                <a:gd name="T24" fmla="*/ 449 w 500"/>
                <a:gd name="T25" fmla="*/ 660 h 763"/>
                <a:gd name="T26" fmla="*/ 464 w 500"/>
                <a:gd name="T27" fmla="*/ 688 h 763"/>
                <a:gd name="T28" fmla="*/ 479 w 500"/>
                <a:gd name="T29" fmla="*/ 710 h 763"/>
                <a:gd name="T30" fmla="*/ 490 w 500"/>
                <a:gd name="T31" fmla="*/ 727 h 763"/>
                <a:gd name="T32" fmla="*/ 498 w 500"/>
                <a:gd name="T33" fmla="*/ 738 h 763"/>
                <a:gd name="T34" fmla="*/ 500 w 500"/>
                <a:gd name="T35" fmla="*/ 742 h 763"/>
                <a:gd name="T36" fmla="*/ 500 w 500"/>
                <a:gd name="T37" fmla="*/ 750 h 763"/>
                <a:gd name="T38" fmla="*/ 500 w 500"/>
                <a:gd name="T39" fmla="*/ 755 h 763"/>
                <a:gd name="T40" fmla="*/ 498 w 500"/>
                <a:gd name="T41" fmla="*/ 759 h 763"/>
                <a:gd name="T42" fmla="*/ 494 w 500"/>
                <a:gd name="T43" fmla="*/ 761 h 763"/>
                <a:gd name="T44" fmla="*/ 492 w 500"/>
                <a:gd name="T45" fmla="*/ 763 h 763"/>
                <a:gd name="T46" fmla="*/ 488 w 500"/>
                <a:gd name="T47" fmla="*/ 763 h 763"/>
                <a:gd name="T48" fmla="*/ 488 w 500"/>
                <a:gd name="T49" fmla="*/ 763 h 763"/>
                <a:gd name="T50" fmla="*/ 487 w 500"/>
                <a:gd name="T51" fmla="*/ 763 h 763"/>
                <a:gd name="T52" fmla="*/ 483 w 500"/>
                <a:gd name="T53" fmla="*/ 761 h 763"/>
                <a:gd name="T54" fmla="*/ 472 w 500"/>
                <a:gd name="T55" fmla="*/ 751 h 763"/>
                <a:gd name="T56" fmla="*/ 453 w 500"/>
                <a:gd name="T57" fmla="*/ 738 h 763"/>
                <a:gd name="T58" fmla="*/ 430 w 500"/>
                <a:gd name="T59" fmla="*/ 721 h 763"/>
                <a:gd name="T60" fmla="*/ 402 w 500"/>
                <a:gd name="T61" fmla="*/ 701 h 763"/>
                <a:gd name="T62" fmla="*/ 371 w 500"/>
                <a:gd name="T63" fmla="*/ 677 h 763"/>
                <a:gd name="T64" fmla="*/ 337 w 500"/>
                <a:gd name="T65" fmla="*/ 652 h 763"/>
                <a:gd name="T66" fmla="*/ 300 w 500"/>
                <a:gd name="T67" fmla="*/ 626 h 763"/>
                <a:gd name="T68" fmla="*/ 264 w 500"/>
                <a:gd name="T69" fmla="*/ 598 h 763"/>
                <a:gd name="T70" fmla="*/ 227 w 500"/>
                <a:gd name="T71" fmla="*/ 570 h 763"/>
                <a:gd name="T72" fmla="*/ 191 w 500"/>
                <a:gd name="T73" fmla="*/ 544 h 763"/>
                <a:gd name="T74" fmla="*/ 156 w 500"/>
                <a:gd name="T75" fmla="*/ 519 h 763"/>
                <a:gd name="T76" fmla="*/ 126 w 500"/>
                <a:gd name="T77" fmla="*/ 495 h 763"/>
                <a:gd name="T78" fmla="*/ 98 w 500"/>
                <a:gd name="T79" fmla="*/ 476 h 763"/>
                <a:gd name="T80" fmla="*/ 75 w 500"/>
                <a:gd name="T81" fmla="*/ 460 h 763"/>
                <a:gd name="T82" fmla="*/ 58 w 500"/>
                <a:gd name="T83" fmla="*/ 447 h 763"/>
                <a:gd name="T84" fmla="*/ 32 w 500"/>
                <a:gd name="T85" fmla="*/ 424 h 763"/>
                <a:gd name="T86" fmla="*/ 15 w 500"/>
                <a:gd name="T87" fmla="*/ 402 h 763"/>
                <a:gd name="T88" fmla="*/ 4 w 500"/>
                <a:gd name="T89" fmla="*/ 383 h 763"/>
                <a:gd name="T90" fmla="*/ 0 w 500"/>
                <a:gd name="T91" fmla="*/ 368 h 763"/>
                <a:gd name="T92" fmla="*/ 0 w 500"/>
                <a:gd name="T93" fmla="*/ 357 h 763"/>
                <a:gd name="T94" fmla="*/ 2 w 500"/>
                <a:gd name="T95" fmla="*/ 349 h 763"/>
                <a:gd name="T96" fmla="*/ 2 w 500"/>
                <a:gd name="T97" fmla="*/ 346 h 763"/>
                <a:gd name="T98" fmla="*/ 64 w 500"/>
                <a:gd name="T9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763">
                  <a:moveTo>
                    <a:pt x="64" y="0"/>
                  </a:moveTo>
                  <a:lnTo>
                    <a:pt x="430" y="260"/>
                  </a:lnTo>
                  <a:lnTo>
                    <a:pt x="402" y="288"/>
                  </a:lnTo>
                  <a:lnTo>
                    <a:pt x="382" y="321"/>
                  </a:lnTo>
                  <a:lnTo>
                    <a:pt x="371" y="359"/>
                  </a:lnTo>
                  <a:lnTo>
                    <a:pt x="367" y="396"/>
                  </a:lnTo>
                  <a:lnTo>
                    <a:pt x="369" y="435"/>
                  </a:lnTo>
                  <a:lnTo>
                    <a:pt x="374" y="476"/>
                  </a:lnTo>
                  <a:lnTo>
                    <a:pt x="386" y="516"/>
                  </a:lnTo>
                  <a:lnTo>
                    <a:pt x="399" y="555"/>
                  </a:lnTo>
                  <a:lnTo>
                    <a:pt x="415" y="592"/>
                  </a:lnTo>
                  <a:lnTo>
                    <a:pt x="432" y="628"/>
                  </a:lnTo>
                  <a:lnTo>
                    <a:pt x="449" y="660"/>
                  </a:lnTo>
                  <a:lnTo>
                    <a:pt x="464" y="688"/>
                  </a:lnTo>
                  <a:lnTo>
                    <a:pt x="479" y="710"/>
                  </a:lnTo>
                  <a:lnTo>
                    <a:pt x="490" y="727"/>
                  </a:lnTo>
                  <a:lnTo>
                    <a:pt x="498" y="738"/>
                  </a:lnTo>
                  <a:lnTo>
                    <a:pt x="500" y="742"/>
                  </a:lnTo>
                  <a:lnTo>
                    <a:pt x="500" y="750"/>
                  </a:lnTo>
                  <a:lnTo>
                    <a:pt x="500" y="755"/>
                  </a:lnTo>
                  <a:lnTo>
                    <a:pt x="498" y="759"/>
                  </a:lnTo>
                  <a:lnTo>
                    <a:pt x="494" y="761"/>
                  </a:lnTo>
                  <a:lnTo>
                    <a:pt x="492" y="763"/>
                  </a:lnTo>
                  <a:lnTo>
                    <a:pt x="488" y="763"/>
                  </a:lnTo>
                  <a:lnTo>
                    <a:pt x="488" y="763"/>
                  </a:lnTo>
                  <a:lnTo>
                    <a:pt x="487" y="763"/>
                  </a:lnTo>
                  <a:lnTo>
                    <a:pt x="483" y="761"/>
                  </a:lnTo>
                  <a:lnTo>
                    <a:pt x="472" y="751"/>
                  </a:lnTo>
                  <a:lnTo>
                    <a:pt x="453" y="738"/>
                  </a:lnTo>
                  <a:lnTo>
                    <a:pt x="430" y="721"/>
                  </a:lnTo>
                  <a:lnTo>
                    <a:pt x="402" y="701"/>
                  </a:lnTo>
                  <a:lnTo>
                    <a:pt x="371" y="677"/>
                  </a:lnTo>
                  <a:lnTo>
                    <a:pt x="337" y="652"/>
                  </a:lnTo>
                  <a:lnTo>
                    <a:pt x="300" y="626"/>
                  </a:lnTo>
                  <a:lnTo>
                    <a:pt x="264" y="598"/>
                  </a:lnTo>
                  <a:lnTo>
                    <a:pt x="227" y="570"/>
                  </a:lnTo>
                  <a:lnTo>
                    <a:pt x="191" y="544"/>
                  </a:lnTo>
                  <a:lnTo>
                    <a:pt x="156" y="519"/>
                  </a:lnTo>
                  <a:lnTo>
                    <a:pt x="126" y="495"/>
                  </a:lnTo>
                  <a:lnTo>
                    <a:pt x="98" y="476"/>
                  </a:lnTo>
                  <a:lnTo>
                    <a:pt x="75" y="460"/>
                  </a:lnTo>
                  <a:lnTo>
                    <a:pt x="58" y="447"/>
                  </a:lnTo>
                  <a:lnTo>
                    <a:pt x="32" y="424"/>
                  </a:lnTo>
                  <a:lnTo>
                    <a:pt x="15" y="402"/>
                  </a:lnTo>
                  <a:lnTo>
                    <a:pt x="4" y="383"/>
                  </a:lnTo>
                  <a:lnTo>
                    <a:pt x="0" y="368"/>
                  </a:lnTo>
                  <a:lnTo>
                    <a:pt x="0" y="357"/>
                  </a:lnTo>
                  <a:lnTo>
                    <a:pt x="2" y="349"/>
                  </a:lnTo>
                  <a:lnTo>
                    <a:pt x="2" y="34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7"/>
            <p:cNvSpPr>
              <a:spLocks/>
            </p:cNvSpPr>
            <p:nvPr/>
          </p:nvSpPr>
          <p:spPr bwMode="auto">
            <a:xfrm>
              <a:off x="5170488" y="2640013"/>
              <a:ext cx="669925" cy="1222375"/>
            </a:xfrm>
            <a:custGeom>
              <a:avLst/>
              <a:gdLst>
                <a:gd name="T0" fmla="*/ 0 w 422"/>
                <a:gd name="T1" fmla="*/ 0 h 770"/>
                <a:gd name="T2" fmla="*/ 325 w 422"/>
                <a:gd name="T3" fmla="*/ 130 h 770"/>
                <a:gd name="T4" fmla="*/ 327 w 422"/>
                <a:gd name="T5" fmla="*/ 130 h 770"/>
                <a:gd name="T6" fmla="*/ 332 w 422"/>
                <a:gd name="T7" fmla="*/ 132 h 770"/>
                <a:gd name="T8" fmla="*/ 340 w 422"/>
                <a:gd name="T9" fmla="*/ 138 h 770"/>
                <a:gd name="T10" fmla="*/ 349 w 422"/>
                <a:gd name="T11" fmla="*/ 145 h 770"/>
                <a:gd name="T12" fmla="*/ 359 w 422"/>
                <a:gd name="T13" fmla="*/ 159 h 770"/>
                <a:gd name="T14" fmla="*/ 368 w 422"/>
                <a:gd name="T15" fmla="*/ 175 h 770"/>
                <a:gd name="T16" fmla="*/ 375 w 422"/>
                <a:gd name="T17" fmla="*/ 200 h 770"/>
                <a:gd name="T18" fmla="*/ 379 w 422"/>
                <a:gd name="T19" fmla="*/ 230 h 770"/>
                <a:gd name="T20" fmla="*/ 381 w 422"/>
                <a:gd name="T21" fmla="*/ 254 h 770"/>
                <a:gd name="T22" fmla="*/ 385 w 422"/>
                <a:gd name="T23" fmla="*/ 289 h 770"/>
                <a:gd name="T24" fmla="*/ 389 w 422"/>
                <a:gd name="T25" fmla="*/ 329 h 770"/>
                <a:gd name="T26" fmla="*/ 392 w 422"/>
                <a:gd name="T27" fmla="*/ 375 h 770"/>
                <a:gd name="T28" fmla="*/ 396 w 422"/>
                <a:gd name="T29" fmla="*/ 426 h 770"/>
                <a:gd name="T30" fmla="*/ 400 w 422"/>
                <a:gd name="T31" fmla="*/ 478 h 770"/>
                <a:gd name="T32" fmla="*/ 404 w 422"/>
                <a:gd name="T33" fmla="*/ 531 h 770"/>
                <a:gd name="T34" fmla="*/ 407 w 422"/>
                <a:gd name="T35" fmla="*/ 583 h 770"/>
                <a:gd name="T36" fmla="*/ 411 w 422"/>
                <a:gd name="T37" fmla="*/ 630 h 770"/>
                <a:gd name="T38" fmla="*/ 415 w 422"/>
                <a:gd name="T39" fmla="*/ 673 h 770"/>
                <a:gd name="T40" fmla="*/ 418 w 422"/>
                <a:gd name="T41" fmla="*/ 710 h 770"/>
                <a:gd name="T42" fmla="*/ 420 w 422"/>
                <a:gd name="T43" fmla="*/ 738 h 770"/>
                <a:gd name="T44" fmla="*/ 422 w 422"/>
                <a:gd name="T45" fmla="*/ 757 h 770"/>
                <a:gd name="T46" fmla="*/ 422 w 422"/>
                <a:gd name="T47" fmla="*/ 763 h 770"/>
                <a:gd name="T48" fmla="*/ 422 w 422"/>
                <a:gd name="T49" fmla="*/ 764 h 770"/>
                <a:gd name="T50" fmla="*/ 420 w 422"/>
                <a:gd name="T51" fmla="*/ 764 h 770"/>
                <a:gd name="T52" fmla="*/ 418 w 422"/>
                <a:gd name="T53" fmla="*/ 766 h 770"/>
                <a:gd name="T54" fmla="*/ 417 w 422"/>
                <a:gd name="T55" fmla="*/ 768 h 770"/>
                <a:gd name="T56" fmla="*/ 413 w 422"/>
                <a:gd name="T57" fmla="*/ 770 h 770"/>
                <a:gd name="T58" fmla="*/ 409 w 422"/>
                <a:gd name="T59" fmla="*/ 768 h 770"/>
                <a:gd name="T60" fmla="*/ 404 w 422"/>
                <a:gd name="T61" fmla="*/ 768 h 770"/>
                <a:gd name="T62" fmla="*/ 398 w 422"/>
                <a:gd name="T63" fmla="*/ 764 h 770"/>
                <a:gd name="T64" fmla="*/ 396 w 422"/>
                <a:gd name="T65" fmla="*/ 759 h 770"/>
                <a:gd name="T66" fmla="*/ 390 w 422"/>
                <a:gd name="T67" fmla="*/ 746 h 770"/>
                <a:gd name="T68" fmla="*/ 379 w 422"/>
                <a:gd name="T69" fmla="*/ 723 h 770"/>
                <a:gd name="T70" fmla="*/ 366 w 422"/>
                <a:gd name="T71" fmla="*/ 697 h 770"/>
                <a:gd name="T72" fmla="*/ 349 w 422"/>
                <a:gd name="T73" fmla="*/ 665 h 770"/>
                <a:gd name="T74" fmla="*/ 329 w 422"/>
                <a:gd name="T75" fmla="*/ 632 h 770"/>
                <a:gd name="T76" fmla="*/ 304 w 422"/>
                <a:gd name="T77" fmla="*/ 596 h 770"/>
                <a:gd name="T78" fmla="*/ 278 w 422"/>
                <a:gd name="T79" fmla="*/ 562 h 770"/>
                <a:gd name="T80" fmla="*/ 250 w 422"/>
                <a:gd name="T81" fmla="*/ 529 h 770"/>
                <a:gd name="T82" fmla="*/ 218 w 422"/>
                <a:gd name="T83" fmla="*/ 499 h 770"/>
                <a:gd name="T84" fmla="*/ 183 w 422"/>
                <a:gd name="T85" fmla="*/ 473 h 770"/>
                <a:gd name="T86" fmla="*/ 147 w 422"/>
                <a:gd name="T87" fmla="*/ 454 h 770"/>
                <a:gd name="T88" fmla="*/ 108 w 422"/>
                <a:gd name="T89" fmla="*/ 443 h 770"/>
                <a:gd name="T90" fmla="*/ 67 w 422"/>
                <a:gd name="T91" fmla="*/ 441 h 770"/>
                <a:gd name="T92" fmla="*/ 26 w 422"/>
                <a:gd name="T93" fmla="*/ 448 h 770"/>
                <a:gd name="T94" fmla="*/ 0 w 422"/>
                <a:gd name="T95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2" h="770">
                  <a:moveTo>
                    <a:pt x="0" y="0"/>
                  </a:moveTo>
                  <a:lnTo>
                    <a:pt x="325" y="130"/>
                  </a:lnTo>
                  <a:lnTo>
                    <a:pt x="327" y="130"/>
                  </a:lnTo>
                  <a:lnTo>
                    <a:pt x="332" y="132"/>
                  </a:lnTo>
                  <a:lnTo>
                    <a:pt x="340" y="138"/>
                  </a:lnTo>
                  <a:lnTo>
                    <a:pt x="349" y="145"/>
                  </a:lnTo>
                  <a:lnTo>
                    <a:pt x="359" y="159"/>
                  </a:lnTo>
                  <a:lnTo>
                    <a:pt x="368" y="175"/>
                  </a:lnTo>
                  <a:lnTo>
                    <a:pt x="375" y="200"/>
                  </a:lnTo>
                  <a:lnTo>
                    <a:pt x="379" y="230"/>
                  </a:lnTo>
                  <a:lnTo>
                    <a:pt x="381" y="254"/>
                  </a:lnTo>
                  <a:lnTo>
                    <a:pt x="385" y="289"/>
                  </a:lnTo>
                  <a:lnTo>
                    <a:pt x="389" y="329"/>
                  </a:lnTo>
                  <a:lnTo>
                    <a:pt x="392" y="375"/>
                  </a:lnTo>
                  <a:lnTo>
                    <a:pt x="396" y="426"/>
                  </a:lnTo>
                  <a:lnTo>
                    <a:pt x="400" y="478"/>
                  </a:lnTo>
                  <a:lnTo>
                    <a:pt x="404" y="531"/>
                  </a:lnTo>
                  <a:lnTo>
                    <a:pt x="407" y="583"/>
                  </a:lnTo>
                  <a:lnTo>
                    <a:pt x="411" y="630"/>
                  </a:lnTo>
                  <a:lnTo>
                    <a:pt x="415" y="673"/>
                  </a:lnTo>
                  <a:lnTo>
                    <a:pt x="418" y="710"/>
                  </a:lnTo>
                  <a:lnTo>
                    <a:pt x="420" y="738"/>
                  </a:lnTo>
                  <a:lnTo>
                    <a:pt x="422" y="757"/>
                  </a:lnTo>
                  <a:lnTo>
                    <a:pt x="422" y="763"/>
                  </a:lnTo>
                  <a:lnTo>
                    <a:pt x="422" y="764"/>
                  </a:lnTo>
                  <a:lnTo>
                    <a:pt x="420" y="764"/>
                  </a:lnTo>
                  <a:lnTo>
                    <a:pt x="418" y="766"/>
                  </a:lnTo>
                  <a:lnTo>
                    <a:pt x="417" y="768"/>
                  </a:lnTo>
                  <a:lnTo>
                    <a:pt x="413" y="770"/>
                  </a:lnTo>
                  <a:lnTo>
                    <a:pt x="409" y="768"/>
                  </a:lnTo>
                  <a:lnTo>
                    <a:pt x="404" y="768"/>
                  </a:lnTo>
                  <a:lnTo>
                    <a:pt x="398" y="764"/>
                  </a:lnTo>
                  <a:lnTo>
                    <a:pt x="396" y="759"/>
                  </a:lnTo>
                  <a:lnTo>
                    <a:pt x="390" y="746"/>
                  </a:lnTo>
                  <a:lnTo>
                    <a:pt x="379" y="723"/>
                  </a:lnTo>
                  <a:lnTo>
                    <a:pt x="366" y="697"/>
                  </a:lnTo>
                  <a:lnTo>
                    <a:pt x="349" y="665"/>
                  </a:lnTo>
                  <a:lnTo>
                    <a:pt x="329" y="632"/>
                  </a:lnTo>
                  <a:lnTo>
                    <a:pt x="304" y="596"/>
                  </a:lnTo>
                  <a:lnTo>
                    <a:pt x="278" y="562"/>
                  </a:lnTo>
                  <a:lnTo>
                    <a:pt x="250" y="529"/>
                  </a:lnTo>
                  <a:lnTo>
                    <a:pt x="218" y="499"/>
                  </a:lnTo>
                  <a:lnTo>
                    <a:pt x="183" y="473"/>
                  </a:lnTo>
                  <a:lnTo>
                    <a:pt x="147" y="454"/>
                  </a:lnTo>
                  <a:lnTo>
                    <a:pt x="108" y="443"/>
                  </a:lnTo>
                  <a:lnTo>
                    <a:pt x="67" y="441"/>
                  </a:lnTo>
                  <a:lnTo>
                    <a:pt x="26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09"/>
            <p:cNvSpPr>
              <a:spLocks/>
            </p:cNvSpPr>
            <p:nvPr/>
          </p:nvSpPr>
          <p:spPr bwMode="auto">
            <a:xfrm>
              <a:off x="3273426" y="1201738"/>
              <a:ext cx="631825" cy="938213"/>
            </a:xfrm>
            <a:custGeom>
              <a:avLst/>
              <a:gdLst>
                <a:gd name="T0" fmla="*/ 148 w 398"/>
                <a:gd name="T1" fmla="*/ 0 h 591"/>
                <a:gd name="T2" fmla="*/ 398 w 398"/>
                <a:gd name="T3" fmla="*/ 455 h 591"/>
                <a:gd name="T4" fmla="*/ 323 w 398"/>
                <a:gd name="T5" fmla="*/ 494 h 591"/>
                <a:gd name="T6" fmla="*/ 249 w 398"/>
                <a:gd name="T7" fmla="*/ 524 h 591"/>
                <a:gd name="T8" fmla="*/ 179 w 398"/>
                <a:gd name="T9" fmla="*/ 550 h 591"/>
                <a:gd name="T10" fmla="*/ 114 w 398"/>
                <a:gd name="T11" fmla="*/ 569 h 591"/>
                <a:gd name="T12" fmla="*/ 54 w 398"/>
                <a:gd name="T13" fmla="*/ 582 h 591"/>
                <a:gd name="T14" fmla="*/ 0 w 398"/>
                <a:gd name="T15" fmla="*/ 591 h 591"/>
                <a:gd name="T16" fmla="*/ 2 w 398"/>
                <a:gd name="T17" fmla="*/ 518 h 591"/>
                <a:gd name="T18" fmla="*/ 7 w 398"/>
                <a:gd name="T19" fmla="*/ 445 h 591"/>
                <a:gd name="T20" fmla="*/ 19 w 398"/>
                <a:gd name="T21" fmla="*/ 374 h 591"/>
                <a:gd name="T22" fmla="*/ 32 w 398"/>
                <a:gd name="T23" fmla="*/ 307 h 591"/>
                <a:gd name="T24" fmla="*/ 49 w 398"/>
                <a:gd name="T25" fmla="*/ 247 h 591"/>
                <a:gd name="T26" fmla="*/ 65 w 398"/>
                <a:gd name="T27" fmla="*/ 191 h 591"/>
                <a:gd name="T28" fmla="*/ 84 w 398"/>
                <a:gd name="T29" fmla="*/ 141 h 591"/>
                <a:gd name="T30" fmla="*/ 101 w 398"/>
                <a:gd name="T31" fmla="*/ 98 h 591"/>
                <a:gd name="T32" fmla="*/ 116 w 398"/>
                <a:gd name="T33" fmla="*/ 62 h 591"/>
                <a:gd name="T34" fmla="*/ 129 w 398"/>
                <a:gd name="T35" fmla="*/ 32 h 591"/>
                <a:gd name="T36" fmla="*/ 140 w 398"/>
                <a:gd name="T37" fmla="*/ 12 h 591"/>
                <a:gd name="T38" fmla="*/ 148 w 398"/>
                <a:gd name="T3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591">
                  <a:moveTo>
                    <a:pt x="148" y="0"/>
                  </a:moveTo>
                  <a:lnTo>
                    <a:pt x="398" y="455"/>
                  </a:lnTo>
                  <a:lnTo>
                    <a:pt x="323" y="494"/>
                  </a:lnTo>
                  <a:lnTo>
                    <a:pt x="249" y="524"/>
                  </a:lnTo>
                  <a:lnTo>
                    <a:pt x="179" y="550"/>
                  </a:lnTo>
                  <a:lnTo>
                    <a:pt x="114" y="569"/>
                  </a:lnTo>
                  <a:lnTo>
                    <a:pt x="54" y="582"/>
                  </a:lnTo>
                  <a:lnTo>
                    <a:pt x="0" y="591"/>
                  </a:lnTo>
                  <a:lnTo>
                    <a:pt x="2" y="518"/>
                  </a:lnTo>
                  <a:lnTo>
                    <a:pt x="7" y="445"/>
                  </a:lnTo>
                  <a:lnTo>
                    <a:pt x="19" y="374"/>
                  </a:lnTo>
                  <a:lnTo>
                    <a:pt x="32" y="307"/>
                  </a:lnTo>
                  <a:lnTo>
                    <a:pt x="49" y="247"/>
                  </a:lnTo>
                  <a:lnTo>
                    <a:pt x="65" y="191"/>
                  </a:lnTo>
                  <a:lnTo>
                    <a:pt x="84" y="141"/>
                  </a:lnTo>
                  <a:lnTo>
                    <a:pt x="101" y="98"/>
                  </a:lnTo>
                  <a:lnTo>
                    <a:pt x="116" y="62"/>
                  </a:lnTo>
                  <a:lnTo>
                    <a:pt x="129" y="32"/>
                  </a:lnTo>
                  <a:lnTo>
                    <a:pt x="140" y="1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1"/>
            <p:cNvSpPr>
              <a:spLocks/>
            </p:cNvSpPr>
            <p:nvPr/>
          </p:nvSpPr>
          <p:spPr bwMode="auto">
            <a:xfrm>
              <a:off x="4727576" y="3698875"/>
              <a:ext cx="736600" cy="1019175"/>
            </a:xfrm>
            <a:custGeom>
              <a:avLst/>
              <a:gdLst>
                <a:gd name="T0" fmla="*/ 252 w 464"/>
                <a:gd name="T1" fmla="*/ 0 h 642"/>
                <a:gd name="T2" fmla="*/ 288 w 464"/>
                <a:gd name="T3" fmla="*/ 2 h 642"/>
                <a:gd name="T4" fmla="*/ 318 w 464"/>
                <a:gd name="T5" fmla="*/ 13 h 642"/>
                <a:gd name="T6" fmla="*/ 344 w 464"/>
                <a:gd name="T7" fmla="*/ 32 h 642"/>
                <a:gd name="T8" fmla="*/ 368 w 464"/>
                <a:gd name="T9" fmla="*/ 54 h 642"/>
                <a:gd name="T10" fmla="*/ 389 w 464"/>
                <a:gd name="T11" fmla="*/ 82 h 642"/>
                <a:gd name="T12" fmla="*/ 406 w 464"/>
                <a:gd name="T13" fmla="*/ 116 h 642"/>
                <a:gd name="T14" fmla="*/ 421 w 464"/>
                <a:gd name="T15" fmla="*/ 152 h 642"/>
                <a:gd name="T16" fmla="*/ 432 w 464"/>
                <a:gd name="T17" fmla="*/ 191 h 642"/>
                <a:gd name="T18" fmla="*/ 441 w 464"/>
                <a:gd name="T19" fmla="*/ 232 h 642"/>
                <a:gd name="T20" fmla="*/ 451 w 464"/>
                <a:gd name="T21" fmla="*/ 275 h 642"/>
                <a:gd name="T22" fmla="*/ 456 w 464"/>
                <a:gd name="T23" fmla="*/ 320 h 642"/>
                <a:gd name="T24" fmla="*/ 460 w 464"/>
                <a:gd name="T25" fmla="*/ 363 h 642"/>
                <a:gd name="T26" fmla="*/ 462 w 464"/>
                <a:gd name="T27" fmla="*/ 406 h 642"/>
                <a:gd name="T28" fmla="*/ 464 w 464"/>
                <a:gd name="T29" fmla="*/ 447 h 642"/>
                <a:gd name="T30" fmla="*/ 464 w 464"/>
                <a:gd name="T31" fmla="*/ 486 h 642"/>
                <a:gd name="T32" fmla="*/ 464 w 464"/>
                <a:gd name="T33" fmla="*/ 524 h 642"/>
                <a:gd name="T34" fmla="*/ 464 w 464"/>
                <a:gd name="T35" fmla="*/ 556 h 642"/>
                <a:gd name="T36" fmla="*/ 462 w 464"/>
                <a:gd name="T37" fmla="*/ 586 h 642"/>
                <a:gd name="T38" fmla="*/ 460 w 464"/>
                <a:gd name="T39" fmla="*/ 608 h 642"/>
                <a:gd name="T40" fmla="*/ 460 w 464"/>
                <a:gd name="T41" fmla="*/ 627 h 642"/>
                <a:gd name="T42" fmla="*/ 458 w 464"/>
                <a:gd name="T43" fmla="*/ 638 h 642"/>
                <a:gd name="T44" fmla="*/ 458 w 464"/>
                <a:gd name="T45" fmla="*/ 642 h 642"/>
                <a:gd name="T46" fmla="*/ 454 w 464"/>
                <a:gd name="T47" fmla="*/ 640 h 642"/>
                <a:gd name="T48" fmla="*/ 441 w 464"/>
                <a:gd name="T49" fmla="*/ 632 h 642"/>
                <a:gd name="T50" fmla="*/ 424 w 464"/>
                <a:gd name="T51" fmla="*/ 623 h 642"/>
                <a:gd name="T52" fmla="*/ 400 w 464"/>
                <a:gd name="T53" fmla="*/ 610 h 642"/>
                <a:gd name="T54" fmla="*/ 372 w 464"/>
                <a:gd name="T55" fmla="*/ 595 h 642"/>
                <a:gd name="T56" fmla="*/ 338 w 464"/>
                <a:gd name="T57" fmla="*/ 574 h 642"/>
                <a:gd name="T58" fmla="*/ 305 w 464"/>
                <a:gd name="T59" fmla="*/ 552 h 642"/>
                <a:gd name="T60" fmla="*/ 267 w 464"/>
                <a:gd name="T61" fmla="*/ 528 h 642"/>
                <a:gd name="T62" fmla="*/ 230 w 464"/>
                <a:gd name="T63" fmla="*/ 501 h 642"/>
                <a:gd name="T64" fmla="*/ 191 w 464"/>
                <a:gd name="T65" fmla="*/ 473 h 642"/>
                <a:gd name="T66" fmla="*/ 153 w 464"/>
                <a:gd name="T67" fmla="*/ 443 h 642"/>
                <a:gd name="T68" fmla="*/ 120 w 464"/>
                <a:gd name="T69" fmla="*/ 412 h 642"/>
                <a:gd name="T70" fmla="*/ 86 w 464"/>
                <a:gd name="T71" fmla="*/ 378 h 642"/>
                <a:gd name="T72" fmla="*/ 58 w 464"/>
                <a:gd name="T73" fmla="*/ 344 h 642"/>
                <a:gd name="T74" fmla="*/ 34 w 464"/>
                <a:gd name="T75" fmla="*/ 311 h 642"/>
                <a:gd name="T76" fmla="*/ 15 w 464"/>
                <a:gd name="T77" fmla="*/ 275 h 642"/>
                <a:gd name="T78" fmla="*/ 4 w 464"/>
                <a:gd name="T79" fmla="*/ 240 h 642"/>
                <a:gd name="T80" fmla="*/ 0 w 464"/>
                <a:gd name="T81" fmla="*/ 206 h 642"/>
                <a:gd name="T82" fmla="*/ 4 w 464"/>
                <a:gd name="T83" fmla="*/ 170 h 642"/>
                <a:gd name="T84" fmla="*/ 17 w 464"/>
                <a:gd name="T85" fmla="*/ 137 h 642"/>
                <a:gd name="T86" fmla="*/ 41 w 464"/>
                <a:gd name="T87" fmla="*/ 103 h 642"/>
                <a:gd name="T88" fmla="*/ 77 w 464"/>
                <a:gd name="T89" fmla="*/ 71 h 642"/>
                <a:gd name="T90" fmla="*/ 125 w 464"/>
                <a:gd name="T91" fmla="*/ 39 h 642"/>
                <a:gd name="T92" fmla="*/ 172 w 464"/>
                <a:gd name="T93" fmla="*/ 17 h 642"/>
                <a:gd name="T94" fmla="*/ 215 w 464"/>
                <a:gd name="T95" fmla="*/ 4 h 642"/>
                <a:gd name="T96" fmla="*/ 252 w 464"/>
                <a:gd name="T97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4" h="642">
                  <a:moveTo>
                    <a:pt x="252" y="0"/>
                  </a:moveTo>
                  <a:lnTo>
                    <a:pt x="288" y="2"/>
                  </a:lnTo>
                  <a:lnTo>
                    <a:pt x="318" y="13"/>
                  </a:lnTo>
                  <a:lnTo>
                    <a:pt x="344" y="32"/>
                  </a:lnTo>
                  <a:lnTo>
                    <a:pt x="368" y="54"/>
                  </a:lnTo>
                  <a:lnTo>
                    <a:pt x="389" y="82"/>
                  </a:lnTo>
                  <a:lnTo>
                    <a:pt x="406" y="116"/>
                  </a:lnTo>
                  <a:lnTo>
                    <a:pt x="421" y="152"/>
                  </a:lnTo>
                  <a:lnTo>
                    <a:pt x="432" y="191"/>
                  </a:lnTo>
                  <a:lnTo>
                    <a:pt x="441" y="232"/>
                  </a:lnTo>
                  <a:lnTo>
                    <a:pt x="451" y="275"/>
                  </a:lnTo>
                  <a:lnTo>
                    <a:pt x="456" y="320"/>
                  </a:lnTo>
                  <a:lnTo>
                    <a:pt x="460" y="363"/>
                  </a:lnTo>
                  <a:lnTo>
                    <a:pt x="462" y="406"/>
                  </a:lnTo>
                  <a:lnTo>
                    <a:pt x="464" y="447"/>
                  </a:lnTo>
                  <a:lnTo>
                    <a:pt x="464" y="486"/>
                  </a:lnTo>
                  <a:lnTo>
                    <a:pt x="464" y="524"/>
                  </a:lnTo>
                  <a:lnTo>
                    <a:pt x="464" y="556"/>
                  </a:lnTo>
                  <a:lnTo>
                    <a:pt x="462" y="586"/>
                  </a:lnTo>
                  <a:lnTo>
                    <a:pt x="460" y="608"/>
                  </a:lnTo>
                  <a:lnTo>
                    <a:pt x="460" y="627"/>
                  </a:lnTo>
                  <a:lnTo>
                    <a:pt x="458" y="638"/>
                  </a:lnTo>
                  <a:lnTo>
                    <a:pt x="458" y="642"/>
                  </a:lnTo>
                  <a:lnTo>
                    <a:pt x="454" y="640"/>
                  </a:lnTo>
                  <a:lnTo>
                    <a:pt x="441" y="632"/>
                  </a:lnTo>
                  <a:lnTo>
                    <a:pt x="424" y="623"/>
                  </a:lnTo>
                  <a:lnTo>
                    <a:pt x="400" y="610"/>
                  </a:lnTo>
                  <a:lnTo>
                    <a:pt x="372" y="595"/>
                  </a:lnTo>
                  <a:lnTo>
                    <a:pt x="338" y="574"/>
                  </a:lnTo>
                  <a:lnTo>
                    <a:pt x="305" y="552"/>
                  </a:lnTo>
                  <a:lnTo>
                    <a:pt x="267" y="528"/>
                  </a:lnTo>
                  <a:lnTo>
                    <a:pt x="230" y="501"/>
                  </a:lnTo>
                  <a:lnTo>
                    <a:pt x="191" y="473"/>
                  </a:lnTo>
                  <a:lnTo>
                    <a:pt x="153" y="443"/>
                  </a:lnTo>
                  <a:lnTo>
                    <a:pt x="120" y="412"/>
                  </a:lnTo>
                  <a:lnTo>
                    <a:pt x="86" y="378"/>
                  </a:lnTo>
                  <a:lnTo>
                    <a:pt x="58" y="344"/>
                  </a:lnTo>
                  <a:lnTo>
                    <a:pt x="34" y="311"/>
                  </a:lnTo>
                  <a:lnTo>
                    <a:pt x="15" y="275"/>
                  </a:lnTo>
                  <a:lnTo>
                    <a:pt x="4" y="240"/>
                  </a:lnTo>
                  <a:lnTo>
                    <a:pt x="0" y="206"/>
                  </a:lnTo>
                  <a:lnTo>
                    <a:pt x="4" y="170"/>
                  </a:lnTo>
                  <a:lnTo>
                    <a:pt x="17" y="137"/>
                  </a:lnTo>
                  <a:lnTo>
                    <a:pt x="41" y="103"/>
                  </a:lnTo>
                  <a:lnTo>
                    <a:pt x="77" y="71"/>
                  </a:lnTo>
                  <a:lnTo>
                    <a:pt x="125" y="39"/>
                  </a:lnTo>
                  <a:lnTo>
                    <a:pt x="172" y="17"/>
                  </a:lnTo>
                  <a:lnTo>
                    <a:pt x="215" y="4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12"/>
            <p:cNvSpPr>
              <a:spLocks/>
            </p:cNvSpPr>
            <p:nvPr/>
          </p:nvSpPr>
          <p:spPr bwMode="auto">
            <a:xfrm>
              <a:off x="4765676" y="3711575"/>
              <a:ext cx="635000" cy="901700"/>
            </a:xfrm>
            <a:custGeom>
              <a:avLst/>
              <a:gdLst>
                <a:gd name="T0" fmla="*/ 215 w 400"/>
                <a:gd name="T1" fmla="*/ 0 h 568"/>
                <a:gd name="T2" fmla="*/ 245 w 400"/>
                <a:gd name="T3" fmla="*/ 7 h 568"/>
                <a:gd name="T4" fmla="*/ 273 w 400"/>
                <a:gd name="T5" fmla="*/ 20 h 568"/>
                <a:gd name="T6" fmla="*/ 298 w 400"/>
                <a:gd name="T7" fmla="*/ 41 h 568"/>
                <a:gd name="T8" fmla="*/ 318 w 400"/>
                <a:gd name="T9" fmla="*/ 67 h 568"/>
                <a:gd name="T10" fmla="*/ 335 w 400"/>
                <a:gd name="T11" fmla="*/ 97 h 568"/>
                <a:gd name="T12" fmla="*/ 350 w 400"/>
                <a:gd name="T13" fmla="*/ 131 h 568"/>
                <a:gd name="T14" fmla="*/ 363 w 400"/>
                <a:gd name="T15" fmla="*/ 168 h 568"/>
                <a:gd name="T16" fmla="*/ 372 w 400"/>
                <a:gd name="T17" fmla="*/ 207 h 568"/>
                <a:gd name="T18" fmla="*/ 382 w 400"/>
                <a:gd name="T19" fmla="*/ 248 h 568"/>
                <a:gd name="T20" fmla="*/ 387 w 400"/>
                <a:gd name="T21" fmla="*/ 291 h 568"/>
                <a:gd name="T22" fmla="*/ 393 w 400"/>
                <a:gd name="T23" fmla="*/ 333 h 568"/>
                <a:gd name="T24" fmla="*/ 395 w 400"/>
                <a:gd name="T25" fmla="*/ 374 h 568"/>
                <a:gd name="T26" fmla="*/ 399 w 400"/>
                <a:gd name="T27" fmla="*/ 413 h 568"/>
                <a:gd name="T28" fmla="*/ 399 w 400"/>
                <a:gd name="T29" fmla="*/ 448 h 568"/>
                <a:gd name="T30" fmla="*/ 400 w 400"/>
                <a:gd name="T31" fmla="*/ 482 h 568"/>
                <a:gd name="T32" fmla="*/ 399 w 400"/>
                <a:gd name="T33" fmla="*/ 510 h 568"/>
                <a:gd name="T34" fmla="*/ 399 w 400"/>
                <a:gd name="T35" fmla="*/ 535 h 568"/>
                <a:gd name="T36" fmla="*/ 399 w 400"/>
                <a:gd name="T37" fmla="*/ 553 h 568"/>
                <a:gd name="T38" fmla="*/ 399 w 400"/>
                <a:gd name="T39" fmla="*/ 564 h 568"/>
                <a:gd name="T40" fmla="*/ 397 w 400"/>
                <a:gd name="T41" fmla="*/ 568 h 568"/>
                <a:gd name="T42" fmla="*/ 393 w 400"/>
                <a:gd name="T43" fmla="*/ 566 h 568"/>
                <a:gd name="T44" fmla="*/ 384 w 400"/>
                <a:gd name="T45" fmla="*/ 559 h 568"/>
                <a:gd name="T46" fmla="*/ 367 w 400"/>
                <a:gd name="T47" fmla="*/ 549 h 568"/>
                <a:gd name="T48" fmla="*/ 344 w 400"/>
                <a:gd name="T49" fmla="*/ 536 h 568"/>
                <a:gd name="T50" fmla="*/ 318 w 400"/>
                <a:gd name="T51" fmla="*/ 520 h 568"/>
                <a:gd name="T52" fmla="*/ 288 w 400"/>
                <a:gd name="T53" fmla="*/ 501 h 568"/>
                <a:gd name="T54" fmla="*/ 257 w 400"/>
                <a:gd name="T55" fmla="*/ 478 h 568"/>
                <a:gd name="T56" fmla="*/ 223 w 400"/>
                <a:gd name="T57" fmla="*/ 456 h 568"/>
                <a:gd name="T58" fmla="*/ 187 w 400"/>
                <a:gd name="T59" fmla="*/ 430 h 568"/>
                <a:gd name="T60" fmla="*/ 154 w 400"/>
                <a:gd name="T61" fmla="*/ 402 h 568"/>
                <a:gd name="T62" fmla="*/ 120 w 400"/>
                <a:gd name="T63" fmla="*/ 372 h 568"/>
                <a:gd name="T64" fmla="*/ 90 w 400"/>
                <a:gd name="T65" fmla="*/ 342 h 568"/>
                <a:gd name="T66" fmla="*/ 62 w 400"/>
                <a:gd name="T67" fmla="*/ 310 h 568"/>
                <a:gd name="T68" fmla="*/ 40 w 400"/>
                <a:gd name="T69" fmla="*/ 278 h 568"/>
                <a:gd name="T70" fmla="*/ 19 w 400"/>
                <a:gd name="T71" fmla="*/ 245 h 568"/>
                <a:gd name="T72" fmla="*/ 6 w 400"/>
                <a:gd name="T73" fmla="*/ 213 h 568"/>
                <a:gd name="T74" fmla="*/ 0 w 400"/>
                <a:gd name="T75" fmla="*/ 181 h 568"/>
                <a:gd name="T76" fmla="*/ 2 w 400"/>
                <a:gd name="T77" fmla="*/ 149 h 568"/>
                <a:gd name="T78" fmla="*/ 12 w 400"/>
                <a:gd name="T79" fmla="*/ 117 h 568"/>
                <a:gd name="T80" fmla="*/ 30 w 400"/>
                <a:gd name="T81" fmla="*/ 88 h 568"/>
                <a:gd name="T82" fmla="*/ 60 w 400"/>
                <a:gd name="T83" fmla="*/ 60 h 568"/>
                <a:gd name="T84" fmla="*/ 101 w 400"/>
                <a:gd name="T85" fmla="*/ 31 h 568"/>
                <a:gd name="T86" fmla="*/ 142 w 400"/>
                <a:gd name="T87" fmla="*/ 13 h 568"/>
                <a:gd name="T88" fmla="*/ 182 w 400"/>
                <a:gd name="T89" fmla="*/ 2 h 568"/>
                <a:gd name="T90" fmla="*/ 215 w 400"/>
                <a:gd name="T9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0" h="568">
                  <a:moveTo>
                    <a:pt x="215" y="0"/>
                  </a:moveTo>
                  <a:lnTo>
                    <a:pt x="245" y="7"/>
                  </a:lnTo>
                  <a:lnTo>
                    <a:pt x="273" y="20"/>
                  </a:lnTo>
                  <a:lnTo>
                    <a:pt x="298" y="41"/>
                  </a:lnTo>
                  <a:lnTo>
                    <a:pt x="318" y="67"/>
                  </a:lnTo>
                  <a:lnTo>
                    <a:pt x="335" y="97"/>
                  </a:lnTo>
                  <a:lnTo>
                    <a:pt x="350" y="131"/>
                  </a:lnTo>
                  <a:lnTo>
                    <a:pt x="363" y="168"/>
                  </a:lnTo>
                  <a:lnTo>
                    <a:pt x="372" y="207"/>
                  </a:lnTo>
                  <a:lnTo>
                    <a:pt x="382" y="248"/>
                  </a:lnTo>
                  <a:lnTo>
                    <a:pt x="387" y="291"/>
                  </a:lnTo>
                  <a:lnTo>
                    <a:pt x="393" y="333"/>
                  </a:lnTo>
                  <a:lnTo>
                    <a:pt x="395" y="374"/>
                  </a:lnTo>
                  <a:lnTo>
                    <a:pt x="399" y="413"/>
                  </a:lnTo>
                  <a:lnTo>
                    <a:pt x="399" y="448"/>
                  </a:lnTo>
                  <a:lnTo>
                    <a:pt x="400" y="482"/>
                  </a:lnTo>
                  <a:lnTo>
                    <a:pt x="399" y="510"/>
                  </a:lnTo>
                  <a:lnTo>
                    <a:pt x="399" y="535"/>
                  </a:lnTo>
                  <a:lnTo>
                    <a:pt x="399" y="553"/>
                  </a:lnTo>
                  <a:lnTo>
                    <a:pt x="399" y="564"/>
                  </a:lnTo>
                  <a:lnTo>
                    <a:pt x="397" y="568"/>
                  </a:lnTo>
                  <a:lnTo>
                    <a:pt x="393" y="566"/>
                  </a:lnTo>
                  <a:lnTo>
                    <a:pt x="384" y="559"/>
                  </a:lnTo>
                  <a:lnTo>
                    <a:pt x="367" y="549"/>
                  </a:lnTo>
                  <a:lnTo>
                    <a:pt x="344" y="536"/>
                  </a:lnTo>
                  <a:lnTo>
                    <a:pt x="318" y="520"/>
                  </a:lnTo>
                  <a:lnTo>
                    <a:pt x="288" y="501"/>
                  </a:lnTo>
                  <a:lnTo>
                    <a:pt x="257" y="478"/>
                  </a:lnTo>
                  <a:lnTo>
                    <a:pt x="223" y="456"/>
                  </a:lnTo>
                  <a:lnTo>
                    <a:pt x="187" y="430"/>
                  </a:lnTo>
                  <a:lnTo>
                    <a:pt x="154" y="402"/>
                  </a:lnTo>
                  <a:lnTo>
                    <a:pt x="120" y="372"/>
                  </a:lnTo>
                  <a:lnTo>
                    <a:pt x="90" y="342"/>
                  </a:lnTo>
                  <a:lnTo>
                    <a:pt x="62" y="310"/>
                  </a:lnTo>
                  <a:lnTo>
                    <a:pt x="40" y="278"/>
                  </a:lnTo>
                  <a:lnTo>
                    <a:pt x="19" y="245"/>
                  </a:lnTo>
                  <a:lnTo>
                    <a:pt x="6" y="213"/>
                  </a:lnTo>
                  <a:lnTo>
                    <a:pt x="0" y="181"/>
                  </a:lnTo>
                  <a:lnTo>
                    <a:pt x="2" y="149"/>
                  </a:lnTo>
                  <a:lnTo>
                    <a:pt x="12" y="117"/>
                  </a:lnTo>
                  <a:lnTo>
                    <a:pt x="30" y="88"/>
                  </a:lnTo>
                  <a:lnTo>
                    <a:pt x="60" y="60"/>
                  </a:lnTo>
                  <a:lnTo>
                    <a:pt x="101" y="31"/>
                  </a:lnTo>
                  <a:lnTo>
                    <a:pt x="142" y="13"/>
                  </a:lnTo>
                  <a:lnTo>
                    <a:pt x="182" y="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3"/>
            <p:cNvSpPr>
              <a:spLocks/>
            </p:cNvSpPr>
            <p:nvPr/>
          </p:nvSpPr>
          <p:spPr bwMode="auto">
            <a:xfrm>
              <a:off x="3560763" y="1643857"/>
              <a:ext cx="914400" cy="914400"/>
            </a:xfrm>
            <a:custGeom>
              <a:avLst/>
              <a:gdLst>
                <a:gd name="T0" fmla="*/ 254 w 497"/>
                <a:gd name="T1" fmla="*/ 0 h 500"/>
                <a:gd name="T2" fmla="*/ 297 w 497"/>
                <a:gd name="T3" fmla="*/ 6 h 500"/>
                <a:gd name="T4" fmla="*/ 336 w 497"/>
                <a:gd name="T5" fmla="*/ 17 h 500"/>
                <a:gd name="T6" fmla="*/ 376 w 497"/>
                <a:gd name="T7" fmla="*/ 36 h 500"/>
                <a:gd name="T8" fmla="*/ 409 w 497"/>
                <a:gd name="T9" fmla="*/ 60 h 500"/>
                <a:gd name="T10" fmla="*/ 441 w 497"/>
                <a:gd name="T11" fmla="*/ 92 h 500"/>
                <a:gd name="T12" fmla="*/ 465 w 497"/>
                <a:gd name="T13" fmla="*/ 129 h 500"/>
                <a:gd name="T14" fmla="*/ 484 w 497"/>
                <a:gd name="T15" fmla="*/ 170 h 500"/>
                <a:gd name="T16" fmla="*/ 495 w 497"/>
                <a:gd name="T17" fmla="*/ 212 h 500"/>
                <a:gd name="T18" fmla="*/ 497 w 497"/>
                <a:gd name="T19" fmla="*/ 255 h 500"/>
                <a:gd name="T20" fmla="*/ 494 w 497"/>
                <a:gd name="T21" fmla="*/ 298 h 500"/>
                <a:gd name="T22" fmla="*/ 480 w 497"/>
                <a:gd name="T23" fmla="*/ 339 h 500"/>
                <a:gd name="T24" fmla="*/ 464 w 497"/>
                <a:gd name="T25" fmla="*/ 378 h 500"/>
                <a:gd name="T26" fmla="*/ 437 w 497"/>
                <a:gd name="T27" fmla="*/ 412 h 500"/>
                <a:gd name="T28" fmla="*/ 408 w 497"/>
                <a:gd name="T29" fmla="*/ 443 h 500"/>
                <a:gd name="T30" fmla="*/ 370 w 497"/>
                <a:gd name="T31" fmla="*/ 468 h 500"/>
                <a:gd name="T32" fmla="*/ 329 w 497"/>
                <a:gd name="T33" fmla="*/ 487 h 500"/>
                <a:gd name="T34" fmla="*/ 286 w 497"/>
                <a:gd name="T35" fmla="*/ 498 h 500"/>
                <a:gd name="T36" fmla="*/ 243 w 497"/>
                <a:gd name="T37" fmla="*/ 500 h 500"/>
                <a:gd name="T38" fmla="*/ 202 w 497"/>
                <a:gd name="T39" fmla="*/ 496 h 500"/>
                <a:gd name="T40" fmla="*/ 161 w 497"/>
                <a:gd name="T41" fmla="*/ 483 h 500"/>
                <a:gd name="T42" fmla="*/ 123 w 497"/>
                <a:gd name="T43" fmla="*/ 466 h 500"/>
                <a:gd name="T44" fmla="*/ 88 w 497"/>
                <a:gd name="T45" fmla="*/ 440 h 500"/>
                <a:gd name="T46" fmla="*/ 58 w 497"/>
                <a:gd name="T47" fmla="*/ 408 h 500"/>
                <a:gd name="T48" fmla="*/ 32 w 497"/>
                <a:gd name="T49" fmla="*/ 372 h 500"/>
                <a:gd name="T50" fmla="*/ 13 w 497"/>
                <a:gd name="T51" fmla="*/ 331 h 500"/>
                <a:gd name="T52" fmla="*/ 4 w 497"/>
                <a:gd name="T53" fmla="*/ 288 h 500"/>
                <a:gd name="T54" fmla="*/ 0 w 497"/>
                <a:gd name="T55" fmla="*/ 245 h 500"/>
                <a:gd name="T56" fmla="*/ 6 w 497"/>
                <a:gd name="T57" fmla="*/ 202 h 500"/>
                <a:gd name="T58" fmla="*/ 17 w 497"/>
                <a:gd name="T59" fmla="*/ 161 h 500"/>
                <a:gd name="T60" fmla="*/ 35 w 497"/>
                <a:gd name="T61" fmla="*/ 124 h 500"/>
                <a:gd name="T62" fmla="*/ 60 w 497"/>
                <a:gd name="T63" fmla="*/ 88 h 500"/>
                <a:gd name="T64" fmla="*/ 92 w 497"/>
                <a:gd name="T65" fmla="*/ 58 h 500"/>
                <a:gd name="T66" fmla="*/ 129 w 497"/>
                <a:gd name="T67" fmla="*/ 32 h 500"/>
                <a:gd name="T68" fmla="*/ 168 w 497"/>
                <a:gd name="T69" fmla="*/ 13 h 500"/>
                <a:gd name="T70" fmla="*/ 211 w 497"/>
                <a:gd name="T71" fmla="*/ 4 h 500"/>
                <a:gd name="T72" fmla="*/ 254 w 497"/>
                <a:gd name="T7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7" h="500">
                  <a:moveTo>
                    <a:pt x="254" y="0"/>
                  </a:moveTo>
                  <a:lnTo>
                    <a:pt x="297" y="6"/>
                  </a:lnTo>
                  <a:lnTo>
                    <a:pt x="336" y="17"/>
                  </a:lnTo>
                  <a:lnTo>
                    <a:pt x="376" y="36"/>
                  </a:lnTo>
                  <a:lnTo>
                    <a:pt x="409" y="60"/>
                  </a:lnTo>
                  <a:lnTo>
                    <a:pt x="441" y="92"/>
                  </a:lnTo>
                  <a:lnTo>
                    <a:pt x="465" y="129"/>
                  </a:lnTo>
                  <a:lnTo>
                    <a:pt x="484" y="170"/>
                  </a:lnTo>
                  <a:lnTo>
                    <a:pt x="495" y="212"/>
                  </a:lnTo>
                  <a:lnTo>
                    <a:pt x="497" y="255"/>
                  </a:lnTo>
                  <a:lnTo>
                    <a:pt x="494" y="298"/>
                  </a:lnTo>
                  <a:lnTo>
                    <a:pt x="480" y="339"/>
                  </a:lnTo>
                  <a:lnTo>
                    <a:pt x="464" y="378"/>
                  </a:lnTo>
                  <a:lnTo>
                    <a:pt x="437" y="412"/>
                  </a:lnTo>
                  <a:lnTo>
                    <a:pt x="408" y="443"/>
                  </a:lnTo>
                  <a:lnTo>
                    <a:pt x="370" y="468"/>
                  </a:lnTo>
                  <a:lnTo>
                    <a:pt x="329" y="487"/>
                  </a:lnTo>
                  <a:lnTo>
                    <a:pt x="286" y="498"/>
                  </a:lnTo>
                  <a:lnTo>
                    <a:pt x="243" y="500"/>
                  </a:lnTo>
                  <a:lnTo>
                    <a:pt x="202" y="496"/>
                  </a:lnTo>
                  <a:lnTo>
                    <a:pt x="161" y="483"/>
                  </a:lnTo>
                  <a:lnTo>
                    <a:pt x="123" y="466"/>
                  </a:lnTo>
                  <a:lnTo>
                    <a:pt x="88" y="440"/>
                  </a:lnTo>
                  <a:lnTo>
                    <a:pt x="58" y="408"/>
                  </a:lnTo>
                  <a:lnTo>
                    <a:pt x="32" y="372"/>
                  </a:lnTo>
                  <a:lnTo>
                    <a:pt x="13" y="331"/>
                  </a:lnTo>
                  <a:lnTo>
                    <a:pt x="4" y="288"/>
                  </a:lnTo>
                  <a:lnTo>
                    <a:pt x="0" y="245"/>
                  </a:lnTo>
                  <a:lnTo>
                    <a:pt x="6" y="202"/>
                  </a:lnTo>
                  <a:lnTo>
                    <a:pt x="17" y="161"/>
                  </a:lnTo>
                  <a:lnTo>
                    <a:pt x="35" y="124"/>
                  </a:lnTo>
                  <a:lnTo>
                    <a:pt x="60" y="88"/>
                  </a:lnTo>
                  <a:lnTo>
                    <a:pt x="92" y="58"/>
                  </a:lnTo>
                  <a:lnTo>
                    <a:pt x="129" y="32"/>
                  </a:lnTo>
                  <a:lnTo>
                    <a:pt x="168" y="13"/>
                  </a:lnTo>
                  <a:lnTo>
                    <a:pt x="211" y="4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rgbClr val="BFBF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4"/>
            <p:cNvSpPr>
              <a:spLocks/>
            </p:cNvSpPr>
            <p:nvPr/>
          </p:nvSpPr>
          <p:spPr bwMode="auto">
            <a:xfrm>
              <a:off x="4781551" y="3716338"/>
              <a:ext cx="549275" cy="766763"/>
            </a:xfrm>
            <a:custGeom>
              <a:avLst/>
              <a:gdLst>
                <a:gd name="T0" fmla="*/ 196 w 346"/>
                <a:gd name="T1" fmla="*/ 0 h 483"/>
                <a:gd name="T2" fmla="*/ 222 w 346"/>
                <a:gd name="T3" fmla="*/ 6 h 483"/>
                <a:gd name="T4" fmla="*/ 247 w 346"/>
                <a:gd name="T5" fmla="*/ 19 h 483"/>
                <a:gd name="T6" fmla="*/ 267 w 346"/>
                <a:gd name="T7" fmla="*/ 38 h 483"/>
                <a:gd name="T8" fmla="*/ 286 w 346"/>
                <a:gd name="T9" fmla="*/ 62 h 483"/>
                <a:gd name="T10" fmla="*/ 301 w 346"/>
                <a:gd name="T11" fmla="*/ 90 h 483"/>
                <a:gd name="T12" fmla="*/ 312 w 346"/>
                <a:gd name="T13" fmla="*/ 122 h 483"/>
                <a:gd name="T14" fmla="*/ 321 w 346"/>
                <a:gd name="T15" fmla="*/ 156 h 483"/>
                <a:gd name="T16" fmla="*/ 331 w 346"/>
                <a:gd name="T17" fmla="*/ 193 h 483"/>
                <a:gd name="T18" fmla="*/ 336 w 346"/>
                <a:gd name="T19" fmla="*/ 230 h 483"/>
                <a:gd name="T20" fmla="*/ 340 w 346"/>
                <a:gd name="T21" fmla="*/ 268 h 483"/>
                <a:gd name="T22" fmla="*/ 344 w 346"/>
                <a:gd name="T23" fmla="*/ 303 h 483"/>
                <a:gd name="T24" fmla="*/ 346 w 346"/>
                <a:gd name="T25" fmla="*/ 339 h 483"/>
                <a:gd name="T26" fmla="*/ 346 w 346"/>
                <a:gd name="T27" fmla="*/ 373 h 483"/>
                <a:gd name="T28" fmla="*/ 346 w 346"/>
                <a:gd name="T29" fmla="*/ 402 h 483"/>
                <a:gd name="T30" fmla="*/ 346 w 346"/>
                <a:gd name="T31" fmla="*/ 431 h 483"/>
                <a:gd name="T32" fmla="*/ 344 w 346"/>
                <a:gd name="T33" fmla="*/ 451 h 483"/>
                <a:gd name="T34" fmla="*/ 344 w 346"/>
                <a:gd name="T35" fmla="*/ 468 h 483"/>
                <a:gd name="T36" fmla="*/ 342 w 346"/>
                <a:gd name="T37" fmla="*/ 479 h 483"/>
                <a:gd name="T38" fmla="*/ 342 w 346"/>
                <a:gd name="T39" fmla="*/ 483 h 483"/>
                <a:gd name="T40" fmla="*/ 338 w 346"/>
                <a:gd name="T41" fmla="*/ 481 h 483"/>
                <a:gd name="T42" fmla="*/ 327 w 346"/>
                <a:gd name="T43" fmla="*/ 475 h 483"/>
                <a:gd name="T44" fmla="*/ 310 w 346"/>
                <a:gd name="T45" fmla="*/ 466 h 483"/>
                <a:gd name="T46" fmla="*/ 288 w 346"/>
                <a:gd name="T47" fmla="*/ 453 h 483"/>
                <a:gd name="T48" fmla="*/ 260 w 346"/>
                <a:gd name="T49" fmla="*/ 436 h 483"/>
                <a:gd name="T50" fmla="*/ 232 w 346"/>
                <a:gd name="T51" fmla="*/ 417 h 483"/>
                <a:gd name="T52" fmla="*/ 200 w 346"/>
                <a:gd name="T53" fmla="*/ 395 h 483"/>
                <a:gd name="T54" fmla="*/ 166 w 346"/>
                <a:gd name="T55" fmla="*/ 373 h 483"/>
                <a:gd name="T56" fmla="*/ 134 w 346"/>
                <a:gd name="T57" fmla="*/ 346 h 483"/>
                <a:gd name="T58" fmla="*/ 103 w 346"/>
                <a:gd name="T59" fmla="*/ 320 h 483"/>
                <a:gd name="T60" fmla="*/ 75 w 346"/>
                <a:gd name="T61" fmla="*/ 292 h 483"/>
                <a:gd name="T62" fmla="*/ 48 w 346"/>
                <a:gd name="T63" fmla="*/ 262 h 483"/>
                <a:gd name="T64" fmla="*/ 28 w 346"/>
                <a:gd name="T65" fmla="*/ 232 h 483"/>
                <a:gd name="T66" fmla="*/ 11 w 346"/>
                <a:gd name="T67" fmla="*/ 202 h 483"/>
                <a:gd name="T68" fmla="*/ 2 w 346"/>
                <a:gd name="T69" fmla="*/ 171 h 483"/>
                <a:gd name="T70" fmla="*/ 0 w 346"/>
                <a:gd name="T71" fmla="*/ 141 h 483"/>
                <a:gd name="T72" fmla="*/ 7 w 346"/>
                <a:gd name="T73" fmla="*/ 111 h 483"/>
                <a:gd name="T74" fmla="*/ 24 w 346"/>
                <a:gd name="T75" fmla="*/ 83 h 483"/>
                <a:gd name="T76" fmla="*/ 52 w 346"/>
                <a:gd name="T77" fmla="*/ 55 h 483"/>
                <a:gd name="T78" fmla="*/ 91 w 346"/>
                <a:gd name="T79" fmla="*/ 28 h 483"/>
                <a:gd name="T80" fmla="*/ 131 w 346"/>
                <a:gd name="T81" fmla="*/ 10 h 483"/>
                <a:gd name="T82" fmla="*/ 164 w 346"/>
                <a:gd name="T83" fmla="*/ 2 h 483"/>
                <a:gd name="T84" fmla="*/ 196 w 346"/>
                <a:gd name="T85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6" h="483">
                  <a:moveTo>
                    <a:pt x="196" y="0"/>
                  </a:moveTo>
                  <a:lnTo>
                    <a:pt x="222" y="6"/>
                  </a:lnTo>
                  <a:lnTo>
                    <a:pt x="247" y="19"/>
                  </a:lnTo>
                  <a:lnTo>
                    <a:pt x="267" y="38"/>
                  </a:lnTo>
                  <a:lnTo>
                    <a:pt x="286" y="62"/>
                  </a:lnTo>
                  <a:lnTo>
                    <a:pt x="301" y="90"/>
                  </a:lnTo>
                  <a:lnTo>
                    <a:pt x="312" y="122"/>
                  </a:lnTo>
                  <a:lnTo>
                    <a:pt x="321" y="156"/>
                  </a:lnTo>
                  <a:lnTo>
                    <a:pt x="331" y="193"/>
                  </a:lnTo>
                  <a:lnTo>
                    <a:pt x="336" y="230"/>
                  </a:lnTo>
                  <a:lnTo>
                    <a:pt x="340" y="268"/>
                  </a:lnTo>
                  <a:lnTo>
                    <a:pt x="344" y="303"/>
                  </a:lnTo>
                  <a:lnTo>
                    <a:pt x="346" y="339"/>
                  </a:lnTo>
                  <a:lnTo>
                    <a:pt x="346" y="373"/>
                  </a:lnTo>
                  <a:lnTo>
                    <a:pt x="346" y="402"/>
                  </a:lnTo>
                  <a:lnTo>
                    <a:pt x="346" y="431"/>
                  </a:lnTo>
                  <a:lnTo>
                    <a:pt x="344" y="451"/>
                  </a:lnTo>
                  <a:lnTo>
                    <a:pt x="344" y="468"/>
                  </a:lnTo>
                  <a:lnTo>
                    <a:pt x="342" y="479"/>
                  </a:lnTo>
                  <a:lnTo>
                    <a:pt x="342" y="483"/>
                  </a:lnTo>
                  <a:lnTo>
                    <a:pt x="338" y="481"/>
                  </a:lnTo>
                  <a:lnTo>
                    <a:pt x="327" y="475"/>
                  </a:lnTo>
                  <a:lnTo>
                    <a:pt x="310" y="466"/>
                  </a:lnTo>
                  <a:lnTo>
                    <a:pt x="288" y="453"/>
                  </a:lnTo>
                  <a:lnTo>
                    <a:pt x="260" y="436"/>
                  </a:lnTo>
                  <a:lnTo>
                    <a:pt x="232" y="417"/>
                  </a:lnTo>
                  <a:lnTo>
                    <a:pt x="200" y="395"/>
                  </a:lnTo>
                  <a:lnTo>
                    <a:pt x="166" y="373"/>
                  </a:lnTo>
                  <a:lnTo>
                    <a:pt x="134" y="346"/>
                  </a:lnTo>
                  <a:lnTo>
                    <a:pt x="103" y="320"/>
                  </a:lnTo>
                  <a:lnTo>
                    <a:pt x="75" y="292"/>
                  </a:lnTo>
                  <a:lnTo>
                    <a:pt x="48" y="262"/>
                  </a:lnTo>
                  <a:lnTo>
                    <a:pt x="28" y="232"/>
                  </a:lnTo>
                  <a:lnTo>
                    <a:pt x="11" y="202"/>
                  </a:lnTo>
                  <a:lnTo>
                    <a:pt x="2" y="171"/>
                  </a:lnTo>
                  <a:lnTo>
                    <a:pt x="0" y="141"/>
                  </a:lnTo>
                  <a:lnTo>
                    <a:pt x="7" y="111"/>
                  </a:lnTo>
                  <a:lnTo>
                    <a:pt x="24" y="83"/>
                  </a:lnTo>
                  <a:lnTo>
                    <a:pt x="52" y="55"/>
                  </a:lnTo>
                  <a:lnTo>
                    <a:pt x="91" y="28"/>
                  </a:lnTo>
                  <a:lnTo>
                    <a:pt x="131" y="10"/>
                  </a:lnTo>
                  <a:lnTo>
                    <a:pt x="164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15"/>
            <p:cNvSpPr>
              <a:spLocks noEditPoints="1"/>
            </p:cNvSpPr>
            <p:nvPr/>
          </p:nvSpPr>
          <p:spPr bwMode="auto">
            <a:xfrm>
              <a:off x="3519487" y="1597024"/>
              <a:ext cx="1005840" cy="1005840"/>
            </a:xfrm>
            <a:custGeom>
              <a:avLst/>
              <a:gdLst>
                <a:gd name="T0" fmla="*/ 256 w 602"/>
                <a:gd name="T1" fmla="*/ 39 h 606"/>
                <a:gd name="T2" fmla="*/ 172 w 602"/>
                <a:gd name="T3" fmla="*/ 69 h 606"/>
                <a:gd name="T4" fmla="*/ 99 w 602"/>
                <a:gd name="T5" fmla="*/ 131 h 606"/>
                <a:gd name="T6" fmla="*/ 52 w 602"/>
                <a:gd name="T7" fmla="*/ 210 h 606"/>
                <a:gd name="T8" fmla="*/ 36 w 602"/>
                <a:gd name="T9" fmla="*/ 297 h 606"/>
                <a:gd name="T10" fmla="*/ 51 w 602"/>
                <a:gd name="T11" fmla="*/ 389 h 606"/>
                <a:gd name="T12" fmla="*/ 95 w 602"/>
                <a:gd name="T13" fmla="*/ 473 h 606"/>
                <a:gd name="T14" fmla="*/ 167 w 602"/>
                <a:gd name="T15" fmla="*/ 533 h 606"/>
                <a:gd name="T16" fmla="*/ 254 w 602"/>
                <a:gd name="T17" fmla="*/ 567 h 606"/>
                <a:gd name="T18" fmla="*/ 346 w 602"/>
                <a:gd name="T19" fmla="*/ 567 h 606"/>
                <a:gd name="T20" fmla="*/ 430 w 602"/>
                <a:gd name="T21" fmla="*/ 537 h 606"/>
                <a:gd name="T22" fmla="*/ 511 w 602"/>
                <a:gd name="T23" fmla="*/ 470 h 606"/>
                <a:gd name="T24" fmla="*/ 557 w 602"/>
                <a:gd name="T25" fmla="*/ 376 h 606"/>
                <a:gd name="T26" fmla="*/ 567 w 602"/>
                <a:gd name="T27" fmla="*/ 273 h 606"/>
                <a:gd name="T28" fmla="*/ 533 w 602"/>
                <a:gd name="T29" fmla="*/ 174 h 606"/>
                <a:gd name="T30" fmla="*/ 475 w 602"/>
                <a:gd name="T31" fmla="*/ 101 h 606"/>
                <a:gd name="T32" fmla="*/ 395 w 602"/>
                <a:gd name="T33" fmla="*/ 52 h 606"/>
                <a:gd name="T34" fmla="*/ 301 w 602"/>
                <a:gd name="T35" fmla="*/ 36 h 606"/>
                <a:gd name="T36" fmla="*/ 355 w 602"/>
                <a:gd name="T37" fmla="*/ 6 h 606"/>
                <a:gd name="T38" fmla="*/ 454 w 602"/>
                <a:gd name="T39" fmla="*/ 43 h 606"/>
                <a:gd name="T40" fmla="*/ 535 w 602"/>
                <a:gd name="T41" fmla="*/ 112 h 606"/>
                <a:gd name="T42" fmla="*/ 585 w 602"/>
                <a:gd name="T43" fmla="*/ 200 h 606"/>
                <a:gd name="T44" fmla="*/ 602 w 602"/>
                <a:gd name="T45" fmla="*/ 292 h 606"/>
                <a:gd name="T46" fmla="*/ 591 w 602"/>
                <a:gd name="T47" fmla="*/ 387 h 606"/>
                <a:gd name="T48" fmla="*/ 552 w 602"/>
                <a:gd name="T49" fmla="*/ 473 h 606"/>
                <a:gd name="T50" fmla="*/ 488 w 602"/>
                <a:gd name="T51" fmla="*/ 541 h 606"/>
                <a:gd name="T52" fmla="*/ 402 w 602"/>
                <a:gd name="T53" fmla="*/ 589 h 606"/>
                <a:gd name="T54" fmla="*/ 301 w 602"/>
                <a:gd name="T55" fmla="*/ 606 h 606"/>
                <a:gd name="T56" fmla="*/ 196 w 602"/>
                <a:gd name="T57" fmla="*/ 587 h 606"/>
                <a:gd name="T58" fmla="*/ 107 w 602"/>
                <a:gd name="T59" fmla="*/ 533 h 606"/>
                <a:gd name="T60" fmla="*/ 37 w 602"/>
                <a:gd name="T61" fmla="*/ 451 h 606"/>
                <a:gd name="T62" fmla="*/ 4 w 602"/>
                <a:gd name="T63" fmla="*/ 350 h 606"/>
                <a:gd name="T64" fmla="*/ 6 w 602"/>
                <a:gd name="T65" fmla="*/ 245 h 606"/>
                <a:gd name="T66" fmla="*/ 43 w 602"/>
                <a:gd name="T67" fmla="*/ 150 h 606"/>
                <a:gd name="T68" fmla="*/ 110 w 602"/>
                <a:gd name="T69" fmla="*/ 69 h 606"/>
                <a:gd name="T70" fmla="*/ 202 w 602"/>
                <a:gd name="T71" fmla="*/ 19 h 606"/>
                <a:gd name="T72" fmla="*/ 301 w 602"/>
                <a:gd name="T73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2" h="606">
                  <a:moveTo>
                    <a:pt x="301" y="36"/>
                  </a:moveTo>
                  <a:lnTo>
                    <a:pt x="256" y="39"/>
                  </a:lnTo>
                  <a:lnTo>
                    <a:pt x="213" y="52"/>
                  </a:lnTo>
                  <a:lnTo>
                    <a:pt x="172" y="69"/>
                  </a:lnTo>
                  <a:lnTo>
                    <a:pt x="133" y="97"/>
                  </a:lnTo>
                  <a:lnTo>
                    <a:pt x="99" y="131"/>
                  </a:lnTo>
                  <a:lnTo>
                    <a:pt x="73" y="168"/>
                  </a:lnTo>
                  <a:lnTo>
                    <a:pt x="52" y="210"/>
                  </a:lnTo>
                  <a:lnTo>
                    <a:pt x="41" y="253"/>
                  </a:lnTo>
                  <a:lnTo>
                    <a:pt x="36" y="297"/>
                  </a:lnTo>
                  <a:lnTo>
                    <a:pt x="39" y="344"/>
                  </a:lnTo>
                  <a:lnTo>
                    <a:pt x="51" y="389"/>
                  </a:lnTo>
                  <a:lnTo>
                    <a:pt x="69" y="434"/>
                  </a:lnTo>
                  <a:lnTo>
                    <a:pt x="95" y="473"/>
                  </a:lnTo>
                  <a:lnTo>
                    <a:pt x="129" y="507"/>
                  </a:lnTo>
                  <a:lnTo>
                    <a:pt x="167" y="533"/>
                  </a:lnTo>
                  <a:lnTo>
                    <a:pt x="210" y="554"/>
                  </a:lnTo>
                  <a:lnTo>
                    <a:pt x="254" y="567"/>
                  </a:lnTo>
                  <a:lnTo>
                    <a:pt x="301" y="571"/>
                  </a:lnTo>
                  <a:lnTo>
                    <a:pt x="346" y="567"/>
                  </a:lnTo>
                  <a:lnTo>
                    <a:pt x="389" y="556"/>
                  </a:lnTo>
                  <a:lnTo>
                    <a:pt x="430" y="537"/>
                  </a:lnTo>
                  <a:lnTo>
                    <a:pt x="473" y="507"/>
                  </a:lnTo>
                  <a:lnTo>
                    <a:pt x="511" y="470"/>
                  </a:lnTo>
                  <a:lnTo>
                    <a:pt x="539" y="427"/>
                  </a:lnTo>
                  <a:lnTo>
                    <a:pt x="557" y="376"/>
                  </a:lnTo>
                  <a:lnTo>
                    <a:pt x="567" y="326"/>
                  </a:lnTo>
                  <a:lnTo>
                    <a:pt x="567" y="273"/>
                  </a:lnTo>
                  <a:lnTo>
                    <a:pt x="555" y="223"/>
                  </a:lnTo>
                  <a:lnTo>
                    <a:pt x="533" y="174"/>
                  </a:lnTo>
                  <a:lnTo>
                    <a:pt x="507" y="135"/>
                  </a:lnTo>
                  <a:lnTo>
                    <a:pt x="475" y="101"/>
                  </a:lnTo>
                  <a:lnTo>
                    <a:pt x="436" y="73"/>
                  </a:lnTo>
                  <a:lnTo>
                    <a:pt x="395" y="52"/>
                  </a:lnTo>
                  <a:lnTo>
                    <a:pt x="348" y="41"/>
                  </a:lnTo>
                  <a:lnTo>
                    <a:pt x="301" y="36"/>
                  </a:lnTo>
                  <a:close/>
                  <a:moveTo>
                    <a:pt x="301" y="0"/>
                  </a:moveTo>
                  <a:lnTo>
                    <a:pt x="355" y="6"/>
                  </a:lnTo>
                  <a:lnTo>
                    <a:pt x="406" y="21"/>
                  </a:lnTo>
                  <a:lnTo>
                    <a:pt x="454" y="43"/>
                  </a:lnTo>
                  <a:lnTo>
                    <a:pt x="497" y="73"/>
                  </a:lnTo>
                  <a:lnTo>
                    <a:pt x="535" y="112"/>
                  </a:lnTo>
                  <a:lnTo>
                    <a:pt x="565" y="157"/>
                  </a:lnTo>
                  <a:lnTo>
                    <a:pt x="585" y="200"/>
                  </a:lnTo>
                  <a:lnTo>
                    <a:pt x="597" y="245"/>
                  </a:lnTo>
                  <a:lnTo>
                    <a:pt x="602" y="292"/>
                  </a:lnTo>
                  <a:lnTo>
                    <a:pt x="600" y="339"/>
                  </a:lnTo>
                  <a:lnTo>
                    <a:pt x="591" y="387"/>
                  </a:lnTo>
                  <a:lnTo>
                    <a:pt x="574" y="432"/>
                  </a:lnTo>
                  <a:lnTo>
                    <a:pt x="552" y="473"/>
                  </a:lnTo>
                  <a:lnTo>
                    <a:pt x="522" y="509"/>
                  </a:lnTo>
                  <a:lnTo>
                    <a:pt x="488" y="541"/>
                  </a:lnTo>
                  <a:lnTo>
                    <a:pt x="449" y="569"/>
                  </a:lnTo>
                  <a:lnTo>
                    <a:pt x="402" y="589"/>
                  </a:lnTo>
                  <a:lnTo>
                    <a:pt x="352" y="602"/>
                  </a:lnTo>
                  <a:lnTo>
                    <a:pt x="301" y="606"/>
                  </a:lnTo>
                  <a:lnTo>
                    <a:pt x="249" y="602"/>
                  </a:lnTo>
                  <a:lnTo>
                    <a:pt x="196" y="587"/>
                  </a:lnTo>
                  <a:lnTo>
                    <a:pt x="150" y="565"/>
                  </a:lnTo>
                  <a:lnTo>
                    <a:pt x="107" y="533"/>
                  </a:lnTo>
                  <a:lnTo>
                    <a:pt x="69" y="496"/>
                  </a:lnTo>
                  <a:lnTo>
                    <a:pt x="37" y="451"/>
                  </a:lnTo>
                  <a:lnTo>
                    <a:pt x="17" y="400"/>
                  </a:lnTo>
                  <a:lnTo>
                    <a:pt x="4" y="350"/>
                  </a:lnTo>
                  <a:lnTo>
                    <a:pt x="0" y="297"/>
                  </a:lnTo>
                  <a:lnTo>
                    <a:pt x="6" y="245"/>
                  </a:lnTo>
                  <a:lnTo>
                    <a:pt x="21" y="196"/>
                  </a:lnTo>
                  <a:lnTo>
                    <a:pt x="43" y="150"/>
                  </a:lnTo>
                  <a:lnTo>
                    <a:pt x="73" y="107"/>
                  </a:lnTo>
                  <a:lnTo>
                    <a:pt x="110" y="69"/>
                  </a:lnTo>
                  <a:lnTo>
                    <a:pt x="155" y="39"/>
                  </a:lnTo>
                  <a:lnTo>
                    <a:pt x="202" y="19"/>
                  </a:lnTo>
                  <a:lnTo>
                    <a:pt x="251" y="6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16"/>
            <p:cNvSpPr>
              <a:spLocks/>
            </p:cNvSpPr>
            <p:nvPr/>
          </p:nvSpPr>
          <p:spPr bwMode="auto">
            <a:xfrm>
              <a:off x="4792663" y="3716338"/>
              <a:ext cx="430213" cy="547688"/>
            </a:xfrm>
            <a:custGeom>
              <a:avLst/>
              <a:gdLst>
                <a:gd name="T0" fmla="*/ 180 w 271"/>
                <a:gd name="T1" fmla="*/ 0 h 345"/>
                <a:gd name="T2" fmla="*/ 202 w 271"/>
                <a:gd name="T3" fmla="*/ 6 h 345"/>
                <a:gd name="T4" fmla="*/ 221 w 271"/>
                <a:gd name="T5" fmla="*/ 17 h 345"/>
                <a:gd name="T6" fmla="*/ 236 w 271"/>
                <a:gd name="T7" fmla="*/ 32 h 345"/>
                <a:gd name="T8" fmla="*/ 249 w 271"/>
                <a:gd name="T9" fmla="*/ 53 h 345"/>
                <a:gd name="T10" fmla="*/ 258 w 271"/>
                <a:gd name="T11" fmla="*/ 77 h 345"/>
                <a:gd name="T12" fmla="*/ 264 w 271"/>
                <a:gd name="T13" fmla="*/ 103 h 345"/>
                <a:gd name="T14" fmla="*/ 269 w 271"/>
                <a:gd name="T15" fmla="*/ 133 h 345"/>
                <a:gd name="T16" fmla="*/ 271 w 271"/>
                <a:gd name="T17" fmla="*/ 161 h 345"/>
                <a:gd name="T18" fmla="*/ 271 w 271"/>
                <a:gd name="T19" fmla="*/ 191 h 345"/>
                <a:gd name="T20" fmla="*/ 271 w 271"/>
                <a:gd name="T21" fmla="*/ 221 h 345"/>
                <a:gd name="T22" fmla="*/ 269 w 271"/>
                <a:gd name="T23" fmla="*/ 249 h 345"/>
                <a:gd name="T24" fmla="*/ 268 w 271"/>
                <a:gd name="T25" fmla="*/ 275 h 345"/>
                <a:gd name="T26" fmla="*/ 266 w 271"/>
                <a:gd name="T27" fmla="*/ 298 h 345"/>
                <a:gd name="T28" fmla="*/ 264 w 271"/>
                <a:gd name="T29" fmla="*/ 318 h 345"/>
                <a:gd name="T30" fmla="*/ 262 w 271"/>
                <a:gd name="T31" fmla="*/ 333 h 345"/>
                <a:gd name="T32" fmla="*/ 260 w 271"/>
                <a:gd name="T33" fmla="*/ 343 h 345"/>
                <a:gd name="T34" fmla="*/ 258 w 271"/>
                <a:gd name="T35" fmla="*/ 345 h 345"/>
                <a:gd name="T36" fmla="*/ 254 w 271"/>
                <a:gd name="T37" fmla="*/ 345 h 345"/>
                <a:gd name="T38" fmla="*/ 245 w 271"/>
                <a:gd name="T39" fmla="*/ 339 h 345"/>
                <a:gd name="T40" fmla="*/ 228 w 271"/>
                <a:gd name="T41" fmla="*/ 331 h 345"/>
                <a:gd name="T42" fmla="*/ 206 w 271"/>
                <a:gd name="T43" fmla="*/ 322 h 345"/>
                <a:gd name="T44" fmla="*/ 182 w 271"/>
                <a:gd name="T45" fmla="*/ 311 h 345"/>
                <a:gd name="T46" fmla="*/ 155 w 271"/>
                <a:gd name="T47" fmla="*/ 296 h 345"/>
                <a:gd name="T48" fmla="*/ 127 w 271"/>
                <a:gd name="T49" fmla="*/ 279 h 345"/>
                <a:gd name="T50" fmla="*/ 99 w 271"/>
                <a:gd name="T51" fmla="*/ 262 h 345"/>
                <a:gd name="T52" fmla="*/ 73 w 271"/>
                <a:gd name="T53" fmla="*/ 242 h 345"/>
                <a:gd name="T54" fmla="*/ 49 w 271"/>
                <a:gd name="T55" fmla="*/ 221 h 345"/>
                <a:gd name="T56" fmla="*/ 28 w 271"/>
                <a:gd name="T57" fmla="*/ 199 h 345"/>
                <a:gd name="T58" fmla="*/ 13 w 271"/>
                <a:gd name="T59" fmla="*/ 176 h 345"/>
                <a:gd name="T60" fmla="*/ 4 w 271"/>
                <a:gd name="T61" fmla="*/ 152 h 345"/>
                <a:gd name="T62" fmla="*/ 0 w 271"/>
                <a:gd name="T63" fmla="*/ 128 h 345"/>
                <a:gd name="T64" fmla="*/ 6 w 271"/>
                <a:gd name="T65" fmla="*/ 103 h 345"/>
                <a:gd name="T66" fmla="*/ 21 w 271"/>
                <a:gd name="T67" fmla="*/ 79 h 345"/>
                <a:gd name="T68" fmla="*/ 47 w 271"/>
                <a:gd name="T69" fmla="*/ 53 h 345"/>
                <a:gd name="T70" fmla="*/ 84 w 271"/>
                <a:gd name="T71" fmla="*/ 28 h 345"/>
                <a:gd name="T72" fmla="*/ 120 w 271"/>
                <a:gd name="T73" fmla="*/ 12 h 345"/>
                <a:gd name="T74" fmla="*/ 152 w 271"/>
                <a:gd name="T75" fmla="*/ 2 h 345"/>
                <a:gd name="T76" fmla="*/ 180 w 271"/>
                <a:gd name="T7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1" h="345">
                  <a:moveTo>
                    <a:pt x="180" y="0"/>
                  </a:moveTo>
                  <a:lnTo>
                    <a:pt x="202" y="6"/>
                  </a:lnTo>
                  <a:lnTo>
                    <a:pt x="221" y="17"/>
                  </a:lnTo>
                  <a:lnTo>
                    <a:pt x="236" y="32"/>
                  </a:lnTo>
                  <a:lnTo>
                    <a:pt x="249" y="53"/>
                  </a:lnTo>
                  <a:lnTo>
                    <a:pt x="258" y="77"/>
                  </a:lnTo>
                  <a:lnTo>
                    <a:pt x="264" y="103"/>
                  </a:lnTo>
                  <a:lnTo>
                    <a:pt x="269" y="133"/>
                  </a:lnTo>
                  <a:lnTo>
                    <a:pt x="271" y="161"/>
                  </a:lnTo>
                  <a:lnTo>
                    <a:pt x="271" y="191"/>
                  </a:lnTo>
                  <a:lnTo>
                    <a:pt x="271" y="221"/>
                  </a:lnTo>
                  <a:lnTo>
                    <a:pt x="269" y="249"/>
                  </a:lnTo>
                  <a:lnTo>
                    <a:pt x="268" y="275"/>
                  </a:lnTo>
                  <a:lnTo>
                    <a:pt x="266" y="298"/>
                  </a:lnTo>
                  <a:lnTo>
                    <a:pt x="264" y="318"/>
                  </a:lnTo>
                  <a:lnTo>
                    <a:pt x="262" y="333"/>
                  </a:lnTo>
                  <a:lnTo>
                    <a:pt x="260" y="343"/>
                  </a:lnTo>
                  <a:lnTo>
                    <a:pt x="258" y="345"/>
                  </a:lnTo>
                  <a:lnTo>
                    <a:pt x="254" y="345"/>
                  </a:lnTo>
                  <a:lnTo>
                    <a:pt x="245" y="339"/>
                  </a:lnTo>
                  <a:lnTo>
                    <a:pt x="228" y="331"/>
                  </a:lnTo>
                  <a:lnTo>
                    <a:pt x="206" y="322"/>
                  </a:lnTo>
                  <a:lnTo>
                    <a:pt x="182" y="311"/>
                  </a:lnTo>
                  <a:lnTo>
                    <a:pt x="155" y="296"/>
                  </a:lnTo>
                  <a:lnTo>
                    <a:pt x="127" y="279"/>
                  </a:lnTo>
                  <a:lnTo>
                    <a:pt x="99" y="262"/>
                  </a:lnTo>
                  <a:lnTo>
                    <a:pt x="73" y="242"/>
                  </a:lnTo>
                  <a:lnTo>
                    <a:pt x="49" y="221"/>
                  </a:lnTo>
                  <a:lnTo>
                    <a:pt x="28" y="199"/>
                  </a:lnTo>
                  <a:lnTo>
                    <a:pt x="13" y="176"/>
                  </a:lnTo>
                  <a:lnTo>
                    <a:pt x="4" y="152"/>
                  </a:lnTo>
                  <a:lnTo>
                    <a:pt x="0" y="128"/>
                  </a:lnTo>
                  <a:lnTo>
                    <a:pt x="6" y="103"/>
                  </a:lnTo>
                  <a:lnTo>
                    <a:pt x="21" y="79"/>
                  </a:lnTo>
                  <a:lnTo>
                    <a:pt x="47" y="53"/>
                  </a:lnTo>
                  <a:lnTo>
                    <a:pt x="84" y="28"/>
                  </a:lnTo>
                  <a:lnTo>
                    <a:pt x="120" y="12"/>
                  </a:lnTo>
                  <a:lnTo>
                    <a:pt x="152" y="2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17"/>
            <p:cNvSpPr>
              <a:spLocks/>
            </p:cNvSpPr>
            <p:nvPr/>
          </p:nvSpPr>
          <p:spPr bwMode="auto">
            <a:xfrm>
              <a:off x="3662363" y="2395538"/>
              <a:ext cx="1516063" cy="903288"/>
            </a:xfrm>
            <a:custGeom>
              <a:avLst/>
              <a:gdLst>
                <a:gd name="T0" fmla="*/ 935 w 955"/>
                <a:gd name="T1" fmla="*/ 0 h 569"/>
                <a:gd name="T2" fmla="*/ 955 w 955"/>
                <a:gd name="T3" fmla="*/ 53 h 569"/>
                <a:gd name="T4" fmla="*/ 952 w 955"/>
                <a:gd name="T5" fmla="*/ 51 h 569"/>
                <a:gd name="T6" fmla="*/ 897 w 955"/>
                <a:gd name="T7" fmla="*/ 135 h 569"/>
                <a:gd name="T8" fmla="*/ 837 w 955"/>
                <a:gd name="T9" fmla="*/ 210 h 569"/>
                <a:gd name="T10" fmla="*/ 776 w 955"/>
                <a:gd name="T11" fmla="*/ 275 h 569"/>
                <a:gd name="T12" fmla="*/ 712 w 955"/>
                <a:gd name="T13" fmla="*/ 333 h 569"/>
                <a:gd name="T14" fmla="*/ 649 w 955"/>
                <a:gd name="T15" fmla="*/ 382 h 569"/>
                <a:gd name="T16" fmla="*/ 583 w 955"/>
                <a:gd name="T17" fmla="*/ 423 h 569"/>
                <a:gd name="T18" fmla="*/ 518 w 955"/>
                <a:gd name="T19" fmla="*/ 458 h 569"/>
                <a:gd name="T20" fmla="*/ 452 w 955"/>
                <a:gd name="T21" fmla="*/ 488 h 569"/>
                <a:gd name="T22" fmla="*/ 389 w 955"/>
                <a:gd name="T23" fmla="*/ 511 h 569"/>
                <a:gd name="T24" fmla="*/ 327 w 955"/>
                <a:gd name="T25" fmla="*/ 529 h 569"/>
                <a:gd name="T26" fmla="*/ 269 w 955"/>
                <a:gd name="T27" fmla="*/ 543 h 569"/>
                <a:gd name="T28" fmla="*/ 213 w 955"/>
                <a:gd name="T29" fmla="*/ 552 h 569"/>
                <a:gd name="T30" fmla="*/ 161 w 955"/>
                <a:gd name="T31" fmla="*/ 559 h 569"/>
                <a:gd name="T32" fmla="*/ 112 w 955"/>
                <a:gd name="T33" fmla="*/ 563 h 569"/>
                <a:gd name="T34" fmla="*/ 69 w 955"/>
                <a:gd name="T35" fmla="*/ 563 h 569"/>
                <a:gd name="T36" fmla="*/ 32 w 955"/>
                <a:gd name="T37" fmla="*/ 563 h 569"/>
                <a:gd name="T38" fmla="*/ 32 w 955"/>
                <a:gd name="T39" fmla="*/ 569 h 569"/>
                <a:gd name="T40" fmla="*/ 0 w 955"/>
                <a:gd name="T41" fmla="*/ 522 h 569"/>
                <a:gd name="T42" fmla="*/ 37 w 955"/>
                <a:gd name="T43" fmla="*/ 522 h 569"/>
                <a:gd name="T44" fmla="*/ 80 w 955"/>
                <a:gd name="T45" fmla="*/ 522 h 569"/>
                <a:gd name="T46" fmla="*/ 129 w 955"/>
                <a:gd name="T47" fmla="*/ 518 h 569"/>
                <a:gd name="T48" fmla="*/ 183 w 955"/>
                <a:gd name="T49" fmla="*/ 511 h 569"/>
                <a:gd name="T50" fmla="*/ 239 w 955"/>
                <a:gd name="T51" fmla="*/ 501 h 569"/>
                <a:gd name="T52" fmla="*/ 299 w 955"/>
                <a:gd name="T53" fmla="*/ 486 h 569"/>
                <a:gd name="T54" fmla="*/ 363 w 955"/>
                <a:gd name="T55" fmla="*/ 468 h 569"/>
                <a:gd name="T56" fmla="*/ 428 w 955"/>
                <a:gd name="T57" fmla="*/ 445 h 569"/>
                <a:gd name="T58" fmla="*/ 493 w 955"/>
                <a:gd name="T59" fmla="*/ 415 h 569"/>
                <a:gd name="T60" fmla="*/ 559 w 955"/>
                <a:gd name="T61" fmla="*/ 380 h 569"/>
                <a:gd name="T62" fmla="*/ 626 w 955"/>
                <a:gd name="T63" fmla="*/ 337 h 569"/>
                <a:gd name="T64" fmla="*/ 692 w 955"/>
                <a:gd name="T65" fmla="*/ 286 h 569"/>
                <a:gd name="T66" fmla="*/ 755 w 955"/>
                <a:gd name="T67" fmla="*/ 228 h 569"/>
                <a:gd name="T68" fmla="*/ 819 w 955"/>
                <a:gd name="T69" fmla="*/ 163 h 569"/>
                <a:gd name="T70" fmla="*/ 879 w 955"/>
                <a:gd name="T71" fmla="*/ 86 h 569"/>
                <a:gd name="T72" fmla="*/ 935 w 955"/>
                <a:gd name="T7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5" h="569">
                  <a:moveTo>
                    <a:pt x="935" y="0"/>
                  </a:moveTo>
                  <a:lnTo>
                    <a:pt x="955" y="53"/>
                  </a:lnTo>
                  <a:lnTo>
                    <a:pt x="952" y="51"/>
                  </a:lnTo>
                  <a:lnTo>
                    <a:pt x="897" y="135"/>
                  </a:lnTo>
                  <a:lnTo>
                    <a:pt x="837" y="210"/>
                  </a:lnTo>
                  <a:lnTo>
                    <a:pt x="776" y="275"/>
                  </a:lnTo>
                  <a:lnTo>
                    <a:pt x="712" y="333"/>
                  </a:lnTo>
                  <a:lnTo>
                    <a:pt x="649" y="382"/>
                  </a:lnTo>
                  <a:lnTo>
                    <a:pt x="583" y="423"/>
                  </a:lnTo>
                  <a:lnTo>
                    <a:pt x="518" y="458"/>
                  </a:lnTo>
                  <a:lnTo>
                    <a:pt x="452" y="488"/>
                  </a:lnTo>
                  <a:lnTo>
                    <a:pt x="389" y="511"/>
                  </a:lnTo>
                  <a:lnTo>
                    <a:pt x="327" y="529"/>
                  </a:lnTo>
                  <a:lnTo>
                    <a:pt x="269" y="543"/>
                  </a:lnTo>
                  <a:lnTo>
                    <a:pt x="213" y="552"/>
                  </a:lnTo>
                  <a:lnTo>
                    <a:pt x="161" y="559"/>
                  </a:lnTo>
                  <a:lnTo>
                    <a:pt x="112" y="563"/>
                  </a:lnTo>
                  <a:lnTo>
                    <a:pt x="69" y="563"/>
                  </a:lnTo>
                  <a:lnTo>
                    <a:pt x="32" y="563"/>
                  </a:lnTo>
                  <a:lnTo>
                    <a:pt x="32" y="569"/>
                  </a:lnTo>
                  <a:lnTo>
                    <a:pt x="0" y="522"/>
                  </a:lnTo>
                  <a:lnTo>
                    <a:pt x="37" y="522"/>
                  </a:lnTo>
                  <a:lnTo>
                    <a:pt x="80" y="522"/>
                  </a:lnTo>
                  <a:lnTo>
                    <a:pt x="129" y="518"/>
                  </a:lnTo>
                  <a:lnTo>
                    <a:pt x="183" y="511"/>
                  </a:lnTo>
                  <a:lnTo>
                    <a:pt x="239" y="501"/>
                  </a:lnTo>
                  <a:lnTo>
                    <a:pt x="299" y="486"/>
                  </a:lnTo>
                  <a:lnTo>
                    <a:pt x="363" y="468"/>
                  </a:lnTo>
                  <a:lnTo>
                    <a:pt x="428" y="445"/>
                  </a:lnTo>
                  <a:lnTo>
                    <a:pt x="493" y="415"/>
                  </a:lnTo>
                  <a:lnTo>
                    <a:pt x="559" y="380"/>
                  </a:lnTo>
                  <a:lnTo>
                    <a:pt x="626" y="337"/>
                  </a:lnTo>
                  <a:lnTo>
                    <a:pt x="692" y="286"/>
                  </a:lnTo>
                  <a:lnTo>
                    <a:pt x="755" y="228"/>
                  </a:lnTo>
                  <a:lnTo>
                    <a:pt x="819" y="163"/>
                  </a:lnTo>
                  <a:lnTo>
                    <a:pt x="879" y="8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19"/>
            <p:cNvSpPr>
              <a:spLocks/>
            </p:cNvSpPr>
            <p:nvPr/>
          </p:nvSpPr>
          <p:spPr bwMode="auto">
            <a:xfrm>
              <a:off x="3833813" y="2663825"/>
              <a:ext cx="1484313" cy="1160463"/>
            </a:xfrm>
            <a:custGeom>
              <a:avLst/>
              <a:gdLst>
                <a:gd name="T0" fmla="*/ 888 w 935"/>
                <a:gd name="T1" fmla="*/ 0 h 731"/>
                <a:gd name="T2" fmla="*/ 909 w 935"/>
                <a:gd name="T3" fmla="*/ 71 h 731"/>
                <a:gd name="T4" fmla="*/ 922 w 935"/>
                <a:gd name="T5" fmla="*/ 134 h 731"/>
                <a:gd name="T6" fmla="*/ 931 w 935"/>
                <a:gd name="T7" fmla="*/ 190 h 731"/>
                <a:gd name="T8" fmla="*/ 935 w 935"/>
                <a:gd name="T9" fmla="*/ 241 h 731"/>
                <a:gd name="T10" fmla="*/ 935 w 935"/>
                <a:gd name="T11" fmla="*/ 284 h 731"/>
                <a:gd name="T12" fmla="*/ 933 w 935"/>
                <a:gd name="T13" fmla="*/ 321 h 731"/>
                <a:gd name="T14" fmla="*/ 930 w 935"/>
                <a:gd name="T15" fmla="*/ 351 h 731"/>
                <a:gd name="T16" fmla="*/ 924 w 935"/>
                <a:gd name="T17" fmla="*/ 375 h 731"/>
                <a:gd name="T18" fmla="*/ 918 w 935"/>
                <a:gd name="T19" fmla="*/ 394 h 731"/>
                <a:gd name="T20" fmla="*/ 913 w 935"/>
                <a:gd name="T21" fmla="*/ 407 h 731"/>
                <a:gd name="T22" fmla="*/ 909 w 935"/>
                <a:gd name="T23" fmla="*/ 415 h 731"/>
                <a:gd name="T24" fmla="*/ 907 w 935"/>
                <a:gd name="T25" fmla="*/ 417 h 731"/>
                <a:gd name="T26" fmla="*/ 627 w 935"/>
                <a:gd name="T27" fmla="*/ 574 h 731"/>
                <a:gd name="T28" fmla="*/ 344 w 935"/>
                <a:gd name="T29" fmla="*/ 731 h 731"/>
                <a:gd name="T30" fmla="*/ 341 w 935"/>
                <a:gd name="T31" fmla="*/ 731 h 731"/>
                <a:gd name="T32" fmla="*/ 333 w 935"/>
                <a:gd name="T33" fmla="*/ 731 h 731"/>
                <a:gd name="T34" fmla="*/ 320 w 935"/>
                <a:gd name="T35" fmla="*/ 729 h 731"/>
                <a:gd name="T36" fmla="*/ 301 w 935"/>
                <a:gd name="T37" fmla="*/ 723 h 731"/>
                <a:gd name="T38" fmla="*/ 277 w 935"/>
                <a:gd name="T39" fmla="*/ 716 h 731"/>
                <a:gd name="T40" fmla="*/ 249 w 935"/>
                <a:gd name="T41" fmla="*/ 703 h 731"/>
                <a:gd name="T42" fmla="*/ 217 w 935"/>
                <a:gd name="T43" fmla="*/ 686 h 731"/>
                <a:gd name="T44" fmla="*/ 182 w 935"/>
                <a:gd name="T45" fmla="*/ 663 h 731"/>
                <a:gd name="T46" fmla="*/ 141 w 935"/>
                <a:gd name="T47" fmla="*/ 633 h 731"/>
                <a:gd name="T48" fmla="*/ 98 w 935"/>
                <a:gd name="T49" fmla="*/ 596 h 731"/>
                <a:gd name="T50" fmla="*/ 51 w 935"/>
                <a:gd name="T51" fmla="*/ 549 h 731"/>
                <a:gd name="T52" fmla="*/ 0 w 935"/>
                <a:gd name="T53" fmla="*/ 495 h 731"/>
                <a:gd name="T54" fmla="*/ 56 w 935"/>
                <a:gd name="T55" fmla="*/ 493 h 731"/>
                <a:gd name="T56" fmla="*/ 120 w 935"/>
                <a:gd name="T57" fmla="*/ 488 h 731"/>
                <a:gd name="T58" fmla="*/ 191 w 935"/>
                <a:gd name="T59" fmla="*/ 476 h 731"/>
                <a:gd name="T60" fmla="*/ 266 w 935"/>
                <a:gd name="T61" fmla="*/ 460 h 731"/>
                <a:gd name="T62" fmla="*/ 346 w 935"/>
                <a:gd name="T63" fmla="*/ 435 h 731"/>
                <a:gd name="T64" fmla="*/ 428 w 935"/>
                <a:gd name="T65" fmla="*/ 402 h 731"/>
                <a:gd name="T66" fmla="*/ 511 w 935"/>
                <a:gd name="T67" fmla="*/ 360 h 731"/>
                <a:gd name="T68" fmla="*/ 578 w 935"/>
                <a:gd name="T69" fmla="*/ 319 h 731"/>
                <a:gd name="T70" fmla="*/ 643 w 935"/>
                <a:gd name="T71" fmla="*/ 273 h 731"/>
                <a:gd name="T72" fmla="*/ 707 w 935"/>
                <a:gd name="T73" fmla="*/ 216 h 731"/>
                <a:gd name="T74" fmla="*/ 771 w 935"/>
                <a:gd name="T75" fmla="*/ 153 h 731"/>
                <a:gd name="T76" fmla="*/ 832 w 935"/>
                <a:gd name="T77" fmla="*/ 82 h 731"/>
                <a:gd name="T78" fmla="*/ 888 w 935"/>
                <a:gd name="T7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5" h="731">
                  <a:moveTo>
                    <a:pt x="888" y="0"/>
                  </a:moveTo>
                  <a:lnTo>
                    <a:pt x="909" y="71"/>
                  </a:lnTo>
                  <a:lnTo>
                    <a:pt x="922" y="134"/>
                  </a:lnTo>
                  <a:lnTo>
                    <a:pt x="931" y="190"/>
                  </a:lnTo>
                  <a:lnTo>
                    <a:pt x="935" y="241"/>
                  </a:lnTo>
                  <a:lnTo>
                    <a:pt x="935" y="284"/>
                  </a:lnTo>
                  <a:lnTo>
                    <a:pt x="933" y="321"/>
                  </a:lnTo>
                  <a:lnTo>
                    <a:pt x="930" y="351"/>
                  </a:lnTo>
                  <a:lnTo>
                    <a:pt x="924" y="375"/>
                  </a:lnTo>
                  <a:lnTo>
                    <a:pt x="918" y="394"/>
                  </a:lnTo>
                  <a:lnTo>
                    <a:pt x="913" y="407"/>
                  </a:lnTo>
                  <a:lnTo>
                    <a:pt x="909" y="415"/>
                  </a:lnTo>
                  <a:lnTo>
                    <a:pt x="907" y="417"/>
                  </a:lnTo>
                  <a:lnTo>
                    <a:pt x="627" y="574"/>
                  </a:lnTo>
                  <a:lnTo>
                    <a:pt x="344" y="731"/>
                  </a:lnTo>
                  <a:lnTo>
                    <a:pt x="341" y="731"/>
                  </a:lnTo>
                  <a:lnTo>
                    <a:pt x="333" y="731"/>
                  </a:lnTo>
                  <a:lnTo>
                    <a:pt x="320" y="729"/>
                  </a:lnTo>
                  <a:lnTo>
                    <a:pt x="301" y="723"/>
                  </a:lnTo>
                  <a:lnTo>
                    <a:pt x="277" y="716"/>
                  </a:lnTo>
                  <a:lnTo>
                    <a:pt x="249" y="703"/>
                  </a:lnTo>
                  <a:lnTo>
                    <a:pt x="217" y="686"/>
                  </a:lnTo>
                  <a:lnTo>
                    <a:pt x="182" y="663"/>
                  </a:lnTo>
                  <a:lnTo>
                    <a:pt x="141" y="633"/>
                  </a:lnTo>
                  <a:lnTo>
                    <a:pt x="98" y="596"/>
                  </a:lnTo>
                  <a:lnTo>
                    <a:pt x="51" y="549"/>
                  </a:lnTo>
                  <a:lnTo>
                    <a:pt x="0" y="495"/>
                  </a:lnTo>
                  <a:lnTo>
                    <a:pt x="56" y="493"/>
                  </a:lnTo>
                  <a:lnTo>
                    <a:pt x="120" y="488"/>
                  </a:lnTo>
                  <a:lnTo>
                    <a:pt x="191" y="476"/>
                  </a:lnTo>
                  <a:lnTo>
                    <a:pt x="266" y="460"/>
                  </a:lnTo>
                  <a:lnTo>
                    <a:pt x="346" y="435"/>
                  </a:lnTo>
                  <a:lnTo>
                    <a:pt x="428" y="402"/>
                  </a:lnTo>
                  <a:lnTo>
                    <a:pt x="511" y="360"/>
                  </a:lnTo>
                  <a:lnTo>
                    <a:pt x="578" y="319"/>
                  </a:lnTo>
                  <a:lnTo>
                    <a:pt x="643" y="273"/>
                  </a:lnTo>
                  <a:lnTo>
                    <a:pt x="707" y="216"/>
                  </a:lnTo>
                  <a:lnTo>
                    <a:pt x="771" y="153"/>
                  </a:lnTo>
                  <a:lnTo>
                    <a:pt x="832" y="8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21"/>
            <p:cNvSpPr>
              <a:spLocks/>
            </p:cNvSpPr>
            <p:nvPr/>
          </p:nvSpPr>
          <p:spPr bwMode="auto">
            <a:xfrm>
              <a:off x="3786188" y="2593975"/>
              <a:ext cx="1457325" cy="855663"/>
            </a:xfrm>
            <a:custGeom>
              <a:avLst/>
              <a:gdLst>
                <a:gd name="T0" fmla="*/ 905 w 918"/>
                <a:gd name="T1" fmla="*/ 0 h 539"/>
                <a:gd name="T2" fmla="*/ 918 w 918"/>
                <a:gd name="T3" fmla="*/ 44 h 539"/>
                <a:gd name="T4" fmla="*/ 862 w 918"/>
                <a:gd name="T5" fmla="*/ 126 h 539"/>
                <a:gd name="T6" fmla="*/ 801 w 918"/>
                <a:gd name="T7" fmla="*/ 197 h 539"/>
                <a:gd name="T8" fmla="*/ 737 w 918"/>
                <a:gd name="T9" fmla="*/ 260 h 539"/>
                <a:gd name="T10" fmla="*/ 673 w 918"/>
                <a:gd name="T11" fmla="*/ 317 h 539"/>
                <a:gd name="T12" fmla="*/ 608 w 918"/>
                <a:gd name="T13" fmla="*/ 363 h 539"/>
                <a:gd name="T14" fmla="*/ 541 w 918"/>
                <a:gd name="T15" fmla="*/ 404 h 539"/>
                <a:gd name="T16" fmla="*/ 458 w 918"/>
                <a:gd name="T17" fmla="*/ 446 h 539"/>
                <a:gd name="T18" fmla="*/ 376 w 918"/>
                <a:gd name="T19" fmla="*/ 479 h 539"/>
                <a:gd name="T20" fmla="*/ 296 w 918"/>
                <a:gd name="T21" fmla="*/ 504 h 539"/>
                <a:gd name="T22" fmla="*/ 221 w 918"/>
                <a:gd name="T23" fmla="*/ 520 h 539"/>
                <a:gd name="T24" fmla="*/ 150 w 918"/>
                <a:gd name="T25" fmla="*/ 532 h 539"/>
                <a:gd name="T26" fmla="*/ 86 w 918"/>
                <a:gd name="T27" fmla="*/ 537 h 539"/>
                <a:gd name="T28" fmla="*/ 30 w 918"/>
                <a:gd name="T29" fmla="*/ 539 h 539"/>
                <a:gd name="T30" fmla="*/ 0 w 918"/>
                <a:gd name="T31" fmla="*/ 504 h 539"/>
                <a:gd name="T32" fmla="*/ 40 w 918"/>
                <a:gd name="T33" fmla="*/ 504 h 539"/>
                <a:gd name="T34" fmla="*/ 83 w 918"/>
                <a:gd name="T35" fmla="*/ 502 h 539"/>
                <a:gd name="T36" fmla="*/ 129 w 918"/>
                <a:gd name="T37" fmla="*/ 498 h 539"/>
                <a:gd name="T38" fmla="*/ 182 w 918"/>
                <a:gd name="T39" fmla="*/ 490 h 539"/>
                <a:gd name="T40" fmla="*/ 236 w 918"/>
                <a:gd name="T41" fmla="*/ 481 h 539"/>
                <a:gd name="T42" fmla="*/ 294 w 918"/>
                <a:gd name="T43" fmla="*/ 466 h 539"/>
                <a:gd name="T44" fmla="*/ 356 w 918"/>
                <a:gd name="T45" fmla="*/ 447 h 539"/>
                <a:gd name="T46" fmla="*/ 417 w 918"/>
                <a:gd name="T47" fmla="*/ 425 h 539"/>
                <a:gd name="T48" fmla="*/ 481 w 918"/>
                <a:gd name="T49" fmla="*/ 397 h 539"/>
                <a:gd name="T50" fmla="*/ 544 w 918"/>
                <a:gd name="T51" fmla="*/ 361 h 539"/>
                <a:gd name="T52" fmla="*/ 608 w 918"/>
                <a:gd name="T53" fmla="*/ 320 h 539"/>
                <a:gd name="T54" fmla="*/ 672 w 918"/>
                <a:gd name="T55" fmla="*/ 272 h 539"/>
                <a:gd name="T56" fmla="*/ 733 w 918"/>
                <a:gd name="T57" fmla="*/ 217 h 539"/>
                <a:gd name="T58" fmla="*/ 793 w 918"/>
                <a:gd name="T59" fmla="*/ 154 h 539"/>
                <a:gd name="T60" fmla="*/ 851 w 918"/>
                <a:gd name="T61" fmla="*/ 81 h 539"/>
                <a:gd name="T62" fmla="*/ 905 w 918"/>
                <a:gd name="T6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8" h="539">
                  <a:moveTo>
                    <a:pt x="905" y="0"/>
                  </a:moveTo>
                  <a:lnTo>
                    <a:pt x="918" y="44"/>
                  </a:lnTo>
                  <a:lnTo>
                    <a:pt x="862" y="126"/>
                  </a:lnTo>
                  <a:lnTo>
                    <a:pt x="801" y="197"/>
                  </a:lnTo>
                  <a:lnTo>
                    <a:pt x="737" y="260"/>
                  </a:lnTo>
                  <a:lnTo>
                    <a:pt x="673" y="317"/>
                  </a:lnTo>
                  <a:lnTo>
                    <a:pt x="608" y="363"/>
                  </a:lnTo>
                  <a:lnTo>
                    <a:pt x="541" y="404"/>
                  </a:lnTo>
                  <a:lnTo>
                    <a:pt x="458" y="446"/>
                  </a:lnTo>
                  <a:lnTo>
                    <a:pt x="376" y="479"/>
                  </a:lnTo>
                  <a:lnTo>
                    <a:pt x="296" y="504"/>
                  </a:lnTo>
                  <a:lnTo>
                    <a:pt x="221" y="520"/>
                  </a:lnTo>
                  <a:lnTo>
                    <a:pt x="150" y="532"/>
                  </a:lnTo>
                  <a:lnTo>
                    <a:pt x="86" y="537"/>
                  </a:lnTo>
                  <a:lnTo>
                    <a:pt x="30" y="539"/>
                  </a:lnTo>
                  <a:lnTo>
                    <a:pt x="0" y="504"/>
                  </a:lnTo>
                  <a:lnTo>
                    <a:pt x="40" y="504"/>
                  </a:lnTo>
                  <a:lnTo>
                    <a:pt x="83" y="502"/>
                  </a:lnTo>
                  <a:lnTo>
                    <a:pt x="129" y="498"/>
                  </a:lnTo>
                  <a:lnTo>
                    <a:pt x="182" y="490"/>
                  </a:lnTo>
                  <a:lnTo>
                    <a:pt x="236" y="481"/>
                  </a:lnTo>
                  <a:lnTo>
                    <a:pt x="294" y="466"/>
                  </a:lnTo>
                  <a:lnTo>
                    <a:pt x="356" y="447"/>
                  </a:lnTo>
                  <a:lnTo>
                    <a:pt x="417" y="425"/>
                  </a:lnTo>
                  <a:lnTo>
                    <a:pt x="481" y="397"/>
                  </a:lnTo>
                  <a:lnTo>
                    <a:pt x="544" y="361"/>
                  </a:lnTo>
                  <a:lnTo>
                    <a:pt x="608" y="320"/>
                  </a:lnTo>
                  <a:lnTo>
                    <a:pt x="672" y="272"/>
                  </a:lnTo>
                  <a:lnTo>
                    <a:pt x="733" y="217"/>
                  </a:lnTo>
                  <a:lnTo>
                    <a:pt x="793" y="154"/>
                  </a:lnTo>
                  <a:lnTo>
                    <a:pt x="851" y="8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4"/>
            <p:cNvSpPr>
              <a:spLocks/>
            </p:cNvSpPr>
            <p:nvPr/>
          </p:nvSpPr>
          <p:spPr bwMode="auto">
            <a:xfrm>
              <a:off x="4638676" y="2663825"/>
              <a:ext cx="679450" cy="911225"/>
            </a:xfrm>
            <a:custGeom>
              <a:avLst/>
              <a:gdLst>
                <a:gd name="T0" fmla="*/ 381 w 428"/>
                <a:gd name="T1" fmla="*/ 0 h 574"/>
                <a:gd name="T2" fmla="*/ 402 w 428"/>
                <a:gd name="T3" fmla="*/ 71 h 574"/>
                <a:gd name="T4" fmla="*/ 415 w 428"/>
                <a:gd name="T5" fmla="*/ 134 h 574"/>
                <a:gd name="T6" fmla="*/ 424 w 428"/>
                <a:gd name="T7" fmla="*/ 190 h 574"/>
                <a:gd name="T8" fmla="*/ 428 w 428"/>
                <a:gd name="T9" fmla="*/ 241 h 574"/>
                <a:gd name="T10" fmla="*/ 428 w 428"/>
                <a:gd name="T11" fmla="*/ 284 h 574"/>
                <a:gd name="T12" fmla="*/ 426 w 428"/>
                <a:gd name="T13" fmla="*/ 321 h 574"/>
                <a:gd name="T14" fmla="*/ 423 w 428"/>
                <a:gd name="T15" fmla="*/ 351 h 574"/>
                <a:gd name="T16" fmla="*/ 417 w 428"/>
                <a:gd name="T17" fmla="*/ 375 h 574"/>
                <a:gd name="T18" fmla="*/ 411 w 428"/>
                <a:gd name="T19" fmla="*/ 394 h 574"/>
                <a:gd name="T20" fmla="*/ 406 w 428"/>
                <a:gd name="T21" fmla="*/ 407 h 574"/>
                <a:gd name="T22" fmla="*/ 402 w 428"/>
                <a:gd name="T23" fmla="*/ 415 h 574"/>
                <a:gd name="T24" fmla="*/ 400 w 428"/>
                <a:gd name="T25" fmla="*/ 417 h 574"/>
                <a:gd name="T26" fmla="*/ 118 w 428"/>
                <a:gd name="T27" fmla="*/ 574 h 574"/>
                <a:gd name="T28" fmla="*/ 0 w 428"/>
                <a:gd name="T29" fmla="*/ 362 h 574"/>
                <a:gd name="T30" fmla="*/ 4 w 428"/>
                <a:gd name="T31" fmla="*/ 360 h 574"/>
                <a:gd name="T32" fmla="*/ 71 w 428"/>
                <a:gd name="T33" fmla="*/ 319 h 574"/>
                <a:gd name="T34" fmla="*/ 136 w 428"/>
                <a:gd name="T35" fmla="*/ 273 h 574"/>
                <a:gd name="T36" fmla="*/ 200 w 428"/>
                <a:gd name="T37" fmla="*/ 216 h 574"/>
                <a:gd name="T38" fmla="*/ 264 w 428"/>
                <a:gd name="T39" fmla="*/ 153 h 574"/>
                <a:gd name="T40" fmla="*/ 325 w 428"/>
                <a:gd name="T41" fmla="*/ 82 h 574"/>
                <a:gd name="T42" fmla="*/ 381 w 428"/>
                <a:gd name="T43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8" h="574">
                  <a:moveTo>
                    <a:pt x="381" y="0"/>
                  </a:moveTo>
                  <a:lnTo>
                    <a:pt x="402" y="71"/>
                  </a:lnTo>
                  <a:lnTo>
                    <a:pt x="415" y="134"/>
                  </a:lnTo>
                  <a:lnTo>
                    <a:pt x="424" y="190"/>
                  </a:lnTo>
                  <a:lnTo>
                    <a:pt x="428" y="241"/>
                  </a:lnTo>
                  <a:lnTo>
                    <a:pt x="428" y="284"/>
                  </a:lnTo>
                  <a:lnTo>
                    <a:pt x="426" y="321"/>
                  </a:lnTo>
                  <a:lnTo>
                    <a:pt x="423" y="351"/>
                  </a:lnTo>
                  <a:lnTo>
                    <a:pt x="417" y="375"/>
                  </a:lnTo>
                  <a:lnTo>
                    <a:pt x="411" y="394"/>
                  </a:lnTo>
                  <a:lnTo>
                    <a:pt x="406" y="407"/>
                  </a:lnTo>
                  <a:lnTo>
                    <a:pt x="402" y="415"/>
                  </a:lnTo>
                  <a:lnTo>
                    <a:pt x="400" y="417"/>
                  </a:lnTo>
                  <a:lnTo>
                    <a:pt x="118" y="574"/>
                  </a:lnTo>
                  <a:lnTo>
                    <a:pt x="0" y="362"/>
                  </a:lnTo>
                  <a:lnTo>
                    <a:pt x="4" y="360"/>
                  </a:lnTo>
                  <a:lnTo>
                    <a:pt x="71" y="319"/>
                  </a:lnTo>
                  <a:lnTo>
                    <a:pt x="136" y="273"/>
                  </a:lnTo>
                  <a:lnTo>
                    <a:pt x="200" y="216"/>
                  </a:lnTo>
                  <a:lnTo>
                    <a:pt x="264" y="153"/>
                  </a:lnTo>
                  <a:lnTo>
                    <a:pt x="325" y="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6"/>
            <p:cNvSpPr>
              <a:spLocks/>
            </p:cNvSpPr>
            <p:nvPr/>
          </p:nvSpPr>
          <p:spPr bwMode="auto">
            <a:xfrm>
              <a:off x="4611688" y="2593975"/>
              <a:ext cx="631825" cy="644525"/>
            </a:xfrm>
            <a:custGeom>
              <a:avLst/>
              <a:gdLst>
                <a:gd name="T0" fmla="*/ 385 w 398"/>
                <a:gd name="T1" fmla="*/ 0 h 406"/>
                <a:gd name="T2" fmla="*/ 398 w 398"/>
                <a:gd name="T3" fmla="*/ 44 h 406"/>
                <a:gd name="T4" fmla="*/ 342 w 398"/>
                <a:gd name="T5" fmla="*/ 126 h 406"/>
                <a:gd name="T6" fmla="*/ 281 w 398"/>
                <a:gd name="T7" fmla="*/ 197 h 406"/>
                <a:gd name="T8" fmla="*/ 217 w 398"/>
                <a:gd name="T9" fmla="*/ 260 h 406"/>
                <a:gd name="T10" fmla="*/ 153 w 398"/>
                <a:gd name="T11" fmla="*/ 317 h 406"/>
                <a:gd name="T12" fmla="*/ 88 w 398"/>
                <a:gd name="T13" fmla="*/ 363 h 406"/>
                <a:gd name="T14" fmla="*/ 21 w 398"/>
                <a:gd name="T15" fmla="*/ 404 h 406"/>
                <a:gd name="T16" fmla="*/ 17 w 398"/>
                <a:gd name="T17" fmla="*/ 406 h 406"/>
                <a:gd name="T18" fmla="*/ 0 w 398"/>
                <a:gd name="T19" fmla="*/ 376 h 406"/>
                <a:gd name="T20" fmla="*/ 58 w 398"/>
                <a:gd name="T21" fmla="*/ 341 h 406"/>
                <a:gd name="T22" fmla="*/ 116 w 398"/>
                <a:gd name="T23" fmla="*/ 300 h 406"/>
                <a:gd name="T24" fmla="*/ 174 w 398"/>
                <a:gd name="T25" fmla="*/ 253 h 406"/>
                <a:gd name="T26" fmla="*/ 228 w 398"/>
                <a:gd name="T27" fmla="*/ 201 h 406"/>
                <a:gd name="T28" fmla="*/ 282 w 398"/>
                <a:gd name="T29" fmla="*/ 141 h 406"/>
                <a:gd name="T30" fmla="*/ 335 w 398"/>
                <a:gd name="T31" fmla="*/ 73 h 406"/>
                <a:gd name="T32" fmla="*/ 385 w 398"/>
                <a:gd name="T3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8" h="406">
                  <a:moveTo>
                    <a:pt x="385" y="0"/>
                  </a:moveTo>
                  <a:lnTo>
                    <a:pt x="398" y="44"/>
                  </a:lnTo>
                  <a:lnTo>
                    <a:pt x="342" y="126"/>
                  </a:lnTo>
                  <a:lnTo>
                    <a:pt x="281" y="197"/>
                  </a:lnTo>
                  <a:lnTo>
                    <a:pt x="217" y="260"/>
                  </a:lnTo>
                  <a:lnTo>
                    <a:pt x="153" y="317"/>
                  </a:lnTo>
                  <a:lnTo>
                    <a:pt x="88" y="363"/>
                  </a:lnTo>
                  <a:lnTo>
                    <a:pt x="21" y="404"/>
                  </a:lnTo>
                  <a:lnTo>
                    <a:pt x="17" y="406"/>
                  </a:lnTo>
                  <a:lnTo>
                    <a:pt x="0" y="376"/>
                  </a:lnTo>
                  <a:lnTo>
                    <a:pt x="58" y="341"/>
                  </a:lnTo>
                  <a:lnTo>
                    <a:pt x="116" y="300"/>
                  </a:lnTo>
                  <a:lnTo>
                    <a:pt x="174" y="253"/>
                  </a:lnTo>
                  <a:lnTo>
                    <a:pt x="228" y="201"/>
                  </a:lnTo>
                  <a:lnTo>
                    <a:pt x="282" y="141"/>
                  </a:lnTo>
                  <a:lnTo>
                    <a:pt x="335" y="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07756" y="916739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710099" y="373460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10099" y="340084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35965" y="373413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35965" y="340036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0098" y="256937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10098" y="223561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35964" y="256890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5964" y="223513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10097" y="493628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10097" y="460251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35963" y="493580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5963" y="460204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106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4904" y="995052"/>
            <a:ext cx="10870820" cy="4814481"/>
            <a:chOff x="-2163290" y="1159017"/>
            <a:chExt cx="10870820" cy="4814481"/>
          </a:xfrm>
        </p:grpSpPr>
        <p:grpSp>
          <p:nvGrpSpPr>
            <p:cNvPr id="19" name="Group 18"/>
            <p:cNvGrpSpPr/>
            <p:nvPr/>
          </p:nvGrpSpPr>
          <p:grpSpPr>
            <a:xfrm rot="18962955">
              <a:off x="1720456" y="1524651"/>
              <a:ext cx="3369439" cy="4448847"/>
              <a:chOff x="2416833" y="1808906"/>
              <a:chExt cx="3369439" cy="4448847"/>
            </a:xfrm>
          </p:grpSpPr>
          <p:grpSp>
            <p:nvGrpSpPr>
              <p:cNvPr id="52" name="Group 51"/>
              <p:cNvGrpSpPr/>
              <p:nvPr/>
            </p:nvGrpSpPr>
            <p:grpSpPr>
              <a:xfrm rot="18810804">
                <a:off x="3275354" y="3770700"/>
                <a:ext cx="1122786" cy="720924"/>
                <a:chOff x="4481513" y="3678059"/>
                <a:chExt cx="1614487" cy="1036638"/>
              </a:xfrm>
            </p:grpSpPr>
            <p:sp>
              <p:nvSpPr>
                <p:cNvPr id="69" name="Rectangle 12"/>
                <p:cNvSpPr>
                  <a:spLocks noChangeArrowheads="1"/>
                </p:cNvSpPr>
                <p:nvPr/>
              </p:nvSpPr>
              <p:spPr bwMode="auto">
                <a:xfrm>
                  <a:off x="4481513" y="3678059"/>
                  <a:ext cx="1614487" cy="34448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Rectangle 13"/>
                <p:cNvSpPr>
                  <a:spLocks noChangeArrowheads="1"/>
                </p:cNvSpPr>
                <p:nvPr/>
              </p:nvSpPr>
              <p:spPr bwMode="auto">
                <a:xfrm>
                  <a:off x="4481513" y="4022546"/>
                  <a:ext cx="1614487" cy="34448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481513" y="4367034"/>
                  <a:ext cx="1614487" cy="34766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18810804">
                <a:off x="4045975" y="296008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 rot="18810804">
                <a:off x="4780511" y="209374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61" name="Freeform 7"/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18"/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 rot="18810804">
                <a:off x="1776503" y="4899810"/>
                <a:ext cx="1998273" cy="717613"/>
                <a:chOff x="1608138" y="3187521"/>
                <a:chExt cx="2873375" cy="1031876"/>
              </a:xfrm>
            </p:grpSpPr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738438" y="3187521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2738438" y="3532009"/>
                  <a:ext cx="1743075" cy="34290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2738438" y="3874909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22"/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20" name="Freeform 33"/>
            <p:cNvSpPr>
              <a:spLocks/>
            </p:cNvSpPr>
            <p:nvPr/>
          </p:nvSpPr>
          <p:spPr bwMode="auto">
            <a:xfrm rot="10800000">
              <a:off x="3873801" y="2182031"/>
              <a:ext cx="4833729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3625667" y="2183860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 rot="10800000">
              <a:off x="3906986" y="4398906"/>
              <a:ext cx="4800543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3658851" y="4400735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2666077" y="1159017"/>
              <a:ext cx="239591" cy="1355583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664028" y="3444131"/>
              <a:ext cx="267535" cy="1289234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rot="10800000" flipH="1">
              <a:off x="-2163290" y="1304364"/>
              <a:ext cx="4826307" cy="121023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 rot="10800000" flipH="1">
              <a:off x="-2163290" y="3604131"/>
              <a:ext cx="4831061" cy="1115785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81"/>
            <p:cNvSpPr>
              <a:spLocks noEditPoints="1"/>
            </p:cNvSpPr>
            <p:nvPr/>
          </p:nvSpPr>
          <p:spPr bwMode="auto">
            <a:xfrm>
              <a:off x="934199" y="4047544"/>
              <a:ext cx="80152" cy="8015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912290" y="1910190"/>
              <a:ext cx="60325" cy="603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6690596" y="24566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90597" y="21229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29434" y="467233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29435" y="4338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31887" y="16631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1888" y="13294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29235" y="392497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236" y="359120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914196" y="1807865"/>
            <a:ext cx="4363605" cy="4363605"/>
            <a:chOff x="5251450" y="2858293"/>
            <a:chExt cx="1568450" cy="1568450"/>
          </a:xfrm>
        </p:grpSpPr>
        <p:sp>
          <p:nvSpPr>
            <p:cNvPr id="12" name="Freeform 291"/>
            <p:cNvSpPr>
              <a:spLocks/>
            </p:cNvSpPr>
            <p:nvPr/>
          </p:nvSpPr>
          <p:spPr bwMode="auto">
            <a:xfrm>
              <a:off x="5757863" y="3979068"/>
              <a:ext cx="987425" cy="447675"/>
            </a:xfrm>
            <a:custGeom>
              <a:avLst/>
              <a:gdLst>
                <a:gd name="T0" fmla="*/ 0 w 622"/>
                <a:gd name="T1" fmla="*/ 0 h 282"/>
                <a:gd name="T2" fmla="*/ 622 w 622"/>
                <a:gd name="T3" fmla="*/ 0 h 282"/>
                <a:gd name="T4" fmla="*/ 594 w 622"/>
                <a:gd name="T5" fmla="*/ 49 h 282"/>
                <a:gd name="T6" fmla="*/ 562 w 622"/>
                <a:gd name="T7" fmla="*/ 95 h 282"/>
                <a:gd name="T8" fmla="*/ 524 w 622"/>
                <a:gd name="T9" fmla="*/ 137 h 282"/>
                <a:gd name="T10" fmla="*/ 482 w 622"/>
                <a:gd name="T11" fmla="*/ 175 h 282"/>
                <a:gd name="T12" fmla="*/ 436 w 622"/>
                <a:gd name="T13" fmla="*/ 208 h 282"/>
                <a:gd name="T14" fmla="*/ 387 w 622"/>
                <a:gd name="T15" fmla="*/ 235 h 282"/>
                <a:gd name="T16" fmla="*/ 369 w 622"/>
                <a:gd name="T17" fmla="*/ 243 h 282"/>
                <a:gd name="T18" fmla="*/ 351 w 622"/>
                <a:gd name="T19" fmla="*/ 250 h 282"/>
                <a:gd name="T20" fmla="*/ 294 w 622"/>
                <a:gd name="T21" fmla="*/ 268 h 282"/>
                <a:gd name="T22" fmla="*/ 236 w 622"/>
                <a:gd name="T23" fmla="*/ 279 h 282"/>
                <a:gd name="T24" fmla="*/ 175 w 622"/>
                <a:gd name="T25" fmla="*/ 282 h 282"/>
                <a:gd name="T26" fmla="*/ 114 w 622"/>
                <a:gd name="T27" fmla="*/ 279 h 282"/>
                <a:gd name="T28" fmla="*/ 55 w 622"/>
                <a:gd name="T29" fmla="*/ 268 h 282"/>
                <a:gd name="T30" fmla="*/ 0 w 622"/>
                <a:gd name="T31" fmla="*/ 250 h 282"/>
                <a:gd name="T32" fmla="*/ 0 w 622"/>
                <a:gd name="T3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2" h="282">
                  <a:moveTo>
                    <a:pt x="0" y="0"/>
                  </a:moveTo>
                  <a:lnTo>
                    <a:pt x="622" y="0"/>
                  </a:lnTo>
                  <a:lnTo>
                    <a:pt x="594" y="49"/>
                  </a:lnTo>
                  <a:lnTo>
                    <a:pt x="562" y="95"/>
                  </a:lnTo>
                  <a:lnTo>
                    <a:pt x="524" y="137"/>
                  </a:lnTo>
                  <a:lnTo>
                    <a:pt x="482" y="175"/>
                  </a:lnTo>
                  <a:lnTo>
                    <a:pt x="436" y="208"/>
                  </a:lnTo>
                  <a:lnTo>
                    <a:pt x="387" y="235"/>
                  </a:lnTo>
                  <a:lnTo>
                    <a:pt x="369" y="243"/>
                  </a:lnTo>
                  <a:lnTo>
                    <a:pt x="351" y="250"/>
                  </a:lnTo>
                  <a:lnTo>
                    <a:pt x="294" y="268"/>
                  </a:lnTo>
                  <a:lnTo>
                    <a:pt x="236" y="279"/>
                  </a:lnTo>
                  <a:lnTo>
                    <a:pt x="175" y="282"/>
                  </a:lnTo>
                  <a:lnTo>
                    <a:pt x="114" y="279"/>
                  </a:lnTo>
                  <a:lnTo>
                    <a:pt x="55" y="268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92"/>
            <p:cNvSpPr>
              <a:spLocks/>
            </p:cNvSpPr>
            <p:nvPr/>
          </p:nvSpPr>
          <p:spPr bwMode="auto">
            <a:xfrm>
              <a:off x="6372225" y="2936081"/>
              <a:ext cx="447675" cy="985838"/>
            </a:xfrm>
            <a:custGeom>
              <a:avLst/>
              <a:gdLst>
                <a:gd name="T0" fmla="*/ 0 w 282"/>
                <a:gd name="T1" fmla="*/ 0 h 621"/>
                <a:gd name="T2" fmla="*/ 49 w 282"/>
                <a:gd name="T3" fmla="*/ 27 h 621"/>
                <a:gd name="T4" fmla="*/ 95 w 282"/>
                <a:gd name="T5" fmla="*/ 58 h 621"/>
                <a:gd name="T6" fmla="*/ 137 w 282"/>
                <a:gd name="T7" fmla="*/ 96 h 621"/>
                <a:gd name="T8" fmla="*/ 175 w 282"/>
                <a:gd name="T9" fmla="*/ 138 h 621"/>
                <a:gd name="T10" fmla="*/ 207 w 282"/>
                <a:gd name="T11" fmla="*/ 184 h 621"/>
                <a:gd name="T12" fmla="*/ 235 w 282"/>
                <a:gd name="T13" fmla="*/ 234 h 621"/>
                <a:gd name="T14" fmla="*/ 243 w 282"/>
                <a:gd name="T15" fmla="*/ 252 h 621"/>
                <a:gd name="T16" fmla="*/ 249 w 282"/>
                <a:gd name="T17" fmla="*/ 271 h 621"/>
                <a:gd name="T18" fmla="*/ 267 w 282"/>
                <a:gd name="T19" fmla="*/ 326 h 621"/>
                <a:gd name="T20" fmla="*/ 278 w 282"/>
                <a:gd name="T21" fmla="*/ 384 h 621"/>
                <a:gd name="T22" fmla="*/ 282 w 282"/>
                <a:gd name="T23" fmla="*/ 446 h 621"/>
                <a:gd name="T24" fmla="*/ 278 w 282"/>
                <a:gd name="T25" fmla="*/ 506 h 621"/>
                <a:gd name="T26" fmla="*/ 267 w 282"/>
                <a:gd name="T27" fmla="*/ 565 h 621"/>
                <a:gd name="T28" fmla="*/ 249 w 282"/>
                <a:gd name="T29" fmla="*/ 621 h 621"/>
                <a:gd name="T30" fmla="*/ 0 w 282"/>
                <a:gd name="T31" fmla="*/ 621 h 621"/>
                <a:gd name="T32" fmla="*/ 0 w 282"/>
                <a:gd name="T3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2" h="621">
                  <a:moveTo>
                    <a:pt x="0" y="0"/>
                  </a:moveTo>
                  <a:lnTo>
                    <a:pt x="49" y="27"/>
                  </a:lnTo>
                  <a:lnTo>
                    <a:pt x="95" y="58"/>
                  </a:lnTo>
                  <a:lnTo>
                    <a:pt x="137" y="96"/>
                  </a:lnTo>
                  <a:lnTo>
                    <a:pt x="175" y="138"/>
                  </a:lnTo>
                  <a:lnTo>
                    <a:pt x="207" y="184"/>
                  </a:lnTo>
                  <a:lnTo>
                    <a:pt x="235" y="234"/>
                  </a:lnTo>
                  <a:lnTo>
                    <a:pt x="243" y="252"/>
                  </a:lnTo>
                  <a:lnTo>
                    <a:pt x="249" y="271"/>
                  </a:lnTo>
                  <a:lnTo>
                    <a:pt x="267" y="326"/>
                  </a:lnTo>
                  <a:lnTo>
                    <a:pt x="278" y="384"/>
                  </a:lnTo>
                  <a:lnTo>
                    <a:pt x="282" y="446"/>
                  </a:lnTo>
                  <a:lnTo>
                    <a:pt x="278" y="506"/>
                  </a:lnTo>
                  <a:lnTo>
                    <a:pt x="267" y="565"/>
                  </a:lnTo>
                  <a:lnTo>
                    <a:pt x="249" y="621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93"/>
            <p:cNvSpPr>
              <a:spLocks/>
            </p:cNvSpPr>
            <p:nvPr/>
          </p:nvSpPr>
          <p:spPr bwMode="auto">
            <a:xfrm>
              <a:off x="5327650" y="2858293"/>
              <a:ext cx="987425" cy="449263"/>
            </a:xfrm>
            <a:custGeom>
              <a:avLst/>
              <a:gdLst>
                <a:gd name="T0" fmla="*/ 446 w 622"/>
                <a:gd name="T1" fmla="*/ 0 h 283"/>
                <a:gd name="T2" fmla="*/ 507 w 622"/>
                <a:gd name="T3" fmla="*/ 4 h 283"/>
                <a:gd name="T4" fmla="*/ 565 w 622"/>
                <a:gd name="T5" fmla="*/ 16 h 283"/>
                <a:gd name="T6" fmla="*/ 622 w 622"/>
                <a:gd name="T7" fmla="*/ 33 h 283"/>
                <a:gd name="T8" fmla="*/ 622 w 622"/>
                <a:gd name="T9" fmla="*/ 283 h 283"/>
                <a:gd name="T10" fmla="*/ 0 w 622"/>
                <a:gd name="T11" fmla="*/ 283 h 283"/>
                <a:gd name="T12" fmla="*/ 27 w 622"/>
                <a:gd name="T13" fmla="*/ 233 h 283"/>
                <a:gd name="T14" fmla="*/ 59 w 622"/>
                <a:gd name="T15" fmla="*/ 187 h 283"/>
                <a:gd name="T16" fmla="*/ 97 w 622"/>
                <a:gd name="T17" fmla="*/ 145 h 283"/>
                <a:gd name="T18" fmla="*/ 139 w 622"/>
                <a:gd name="T19" fmla="*/ 107 h 283"/>
                <a:gd name="T20" fmla="*/ 185 w 622"/>
                <a:gd name="T21" fmla="*/ 76 h 283"/>
                <a:gd name="T22" fmla="*/ 234 w 622"/>
                <a:gd name="T23" fmla="*/ 49 h 283"/>
                <a:gd name="T24" fmla="*/ 253 w 622"/>
                <a:gd name="T25" fmla="*/ 41 h 283"/>
                <a:gd name="T26" fmla="*/ 271 w 622"/>
                <a:gd name="T27" fmla="*/ 33 h 283"/>
                <a:gd name="T28" fmla="*/ 326 w 622"/>
                <a:gd name="T29" fmla="*/ 16 h 283"/>
                <a:gd name="T30" fmla="*/ 385 w 622"/>
                <a:gd name="T31" fmla="*/ 4 h 283"/>
                <a:gd name="T32" fmla="*/ 446 w 622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2" h="283">
                  <a:moveTo>
                    <a:pt x="446" y="0"/>
                  </a:moveTo>
                  <a:lnTo>
                    <a:pt x="507" y="4"/>
                  </a:lnTo>
                  <a:lnTo>
                    <a:pt x="565" y="16"/>
                  </a:lnTo>
                  <a:lnTo>
                    <a:pt x="622" y="33"/>
                  </a:lnTo>
                  <a:lnTo>
                    <a:pt x="622" y="283"/>
                  </a:lnTo>
                  <a:lnTo>
                    <a:pt x="0" y="283"/>
                  </a:lnTo>
                  <a:lnTo>
                    <a:pt x="27" y="233"/>
                  </a:lnTo>
                  <a:lnTo>
                    <a:pt x="59" y="187"/>
                  </a:lnTo>
                  <a:lnTo>
                    <a:pt x="97" y="145"/>
                  </a:lnTo>
                  <a:lnTo>
                    <a:pt x="139" y="107"/>
                  </a:lnTo>
                  <a:lnTo>
                    <a:pt x="185" y="76"/>
                  </a:lnTo>
                  <a:lnTo>
                    <a:pt x="234" y="49"/>
                  </a:lnTo>
                  <a:lnTo>
                    <a:pt x="253" y="41"/>
                  </a:lnTo>
                  <a:lnTo>
                    <a:pt x="271" y="33"/>
                  </a:lnTo>
                  <a:lnTo>
                    <a:pt x="326" y="16"/>
                  </a:lnTo>
                  <a:lnTo>
                    <a:pt x="385" y="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4"/>
            <p:cNvSpPr>
              <a:spLocks/>
            </p:cNvSpPr>
            <p:nvPr/>
          </p:nvSpPr>
          <p:spPr bwMode="auto">
            <a:xfrm>
              <a:off x="5251450" y="3366293"/>
              <a:ext cx="447675" cy="985838"/>
            </a:xfrm>
            <a:custGeom>
              <a:avLst/>
              <a:gdLst>
                <a:gd name="T0" fmla="*/ 32 w 282"/>
                <a:gd name="T1" fmla="*/ 0 h 621"/>
                <a:gd name="T2" fmla="*/ 282 w 282"/>
                <a:gd name="T3" fmla="*/ 0 h 621"/>
                <a:gd name="T4" fmla="*/ 282 w 282"/>
                <a:gd name="T5" fmla="*/ 621 h 621"/>
                <a:gd name="T6" fmla="*/ 233 w 282"/>
                <a:gd name="T7" fmla="*/ 594 h 621"/>
                <a:gd name="T8" fmla="*/ 187 w 282"/>
                <a:gd name="T9" fmla="*/ 561 h 621"/>
                <a:gd name="T10" fmla="*/ 145 w 282"/>
                <a:gd name="T11" fmla="*/ 523 h 621"/>
                <a:gd name="T12" fmla="*/ 107 w 282"/>
                <a:gd name="T13" fmla="*/ 481 h 621"/>
                <a:gd name="T14" fmla="*/ 75 w 282"/>
                <a:gd name="T15" fmla="*/ 435 h 621"/>
                <a:gd name="T16" fmla="*/ 48 w 282"/>
                <a:gd name="T17" fmla="*/ 386 h 621"/>
                <a:gd name="T18" fmla="*/ 40 w 282"/>
                <a:gd name="T19" fmla="*/ 369 h 621"/>
                <a:gd name="T20" fmla="*/ 32 w 282"/>
                <a:gd name="T21" fmla="*/ 350 h 621"/>
                <a:gd name="T22" fmla="*/ 15 w 282"/>
                <a:gd name="T23" fmla="*/ 294 h 621"/>
                <a:gd name="T24" fmla="*/ 3 w 282"/>
                <a:gd name="T25" fmla="*/ 235 h 621"/>
                <a:gd name="T26" fmla="*/ 0 w 282"/>
                <a:gd name="T27" fmla="*/ 175 h 621"/>
                <a:gd name="T28" fmla="*/ 3 w 282"/>
                <a:gd name="T29" fmla="*/ 113 h 621"/>
                <a:gd name="T30" fmla="*/ 15 w 282"/>
                <a:gd name="T31" fmla="*/ 55 h 621"/>
                <a:gd name="T32" fmla="*/ 32 w 282"/>
                <a:gd name="T3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2" h="621">
                  <a:moveTo>
                    <a:pt x="32" y="0"/>
                  </a:moveTo>
                  <a:lnTo>
                    <a:pt x="282" y="0"/>
                  </a:lnTo>
                  <a:lnTo>
                    <a:pt x="282" y="621"/>
                  </a:lnTo>
                  <a:lnTo>
                    <a:pt x="233" y="594"/>
                  </a:lnTo>
                  <a:lnTo>
                    <a:pt x="187" y="561"/>
                  </a:lnTo>
                  <a:lnTo>
                    <a:pt x="145" y="523"/>
                  </a:lnTo>
                  <a:lnTo>
                    <a:pt x="107" y="481"/>
                  </a:lnTo>
                  <a:lnTo>
                    <a:pt x="75" y="435"/>
                  </a:lnTo>
                  <a:lnTo>
                    <a:pt x="48" y="386"/>
                  </a:lnTo>
                  <a:lnTo>
                    <a:pt x="40" y="369"/>
                  </a:lnTo>
                  <a:lnTo>
                    <a:pt x="32" y="350"/>
                  </a:lnTo>
                  <a:lnTo>
                    <a:pt x="15" y="294"/>
                  </a:lnTo>
                  <a:lnTo>
                    <a:pt x="3" y="235"/>
                  </a:lnTo>
                  <a:lnTo>
                    <a:pt x="0" y="175"/>
                  </a:lnTo>
                  <a:lnTo>
                    <a:pt x="3" y="113"/>
                  </a:lnTo>
                  <a:lnTo>
                    <a:pt x="15" y="5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8213" y="1973689"/>
            <a:ext cx="3372891" cy="986257"/>
            <a:chOff x="523016" y="1566211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2186" y="3352891"/>
            <a:ext cx="3372891" cy="986257"/>
            <a:chOff x="516989" y="294541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2186" y="4835668"/>
            <a:ext cx="3372891" cy="986257"/>
            <a:chOff x="530722" y="4467593"/>
            <a:chExt cx="3372891" cy="986257"/>
          </a:xfrm>
        </p:grpSpPr>
        <p:sp>
          <p:nvSpPr>
            <p:cNvPr id="26" name="Rectangle 25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499087" y="1973689"/>
            <a:ext cx="3372891" cy="986257"/>
            <a:chOff x="523016" y="1566211"/>
            <a:chExt cx="3372891" cy="986257"/>
          </a:xfrm>
        </p:grpSpPr>
        <p:sp>
          <p:nvSpPr>
            <p:cNvPr id="30" name="Rectangle 29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93060" y="3352891"/>
            <a:ext cx="3372891" cy="986257"/>
            <a:chOff x="516989" y="2945413"/>
            <a:chExt cx="3372891" cy="986257"/>
          </a:xfrm>
        </p:grpSpPr>
        <p:sp>
          <p:nvSpPr>
            <p:cNvPr id="34" name="Rectangle 33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93060" y="4835668"/>
            <a:ext cx="3372891" cy="986257"/>
            <a:chOff x="530722" y="4467593"/>
            <a:chExt cx="3372891" cy="986257"/>
          </a:xfrm>
        </p:grpSpPr>
        <p:sp>
          <p:nvSpPr>
            <p:cNvPr id="38" name="Rectangle 37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190808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27" y="5175594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01" y="3729548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80" y="3687076"/>
            <a:ext cx="609600" cy="6096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318676" y="3221178"/>
            <a:ext cx="1554645" cy="15458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87076"/>
            <a:ext cx="609600" cy="6096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07756" y="764708"/>
            <a:ext cx="10576488" cy="738664"/>
            <a:chOff x="592428" y="600007"/>
            <a:chExt cx="3940935" cy="738664"/>
          </a:xfrm>
        </p:grpSpPr>
        <p:sp>
          <p:nvSpPr>
            <p:cNvPr id="50" name="TextBox 4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1483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955473" y="1752938"/>
            <a:ext cx="4281053" cy="4285405"/>
            <a:chOff x="5209309" y="3129541"/>
            <a:chExt cx="1562100" cy="1563688"/>
          </a:xfrm>
        </p:grpSpPr>
        <p:sp>
          <p:nvSpPr>
            <p:cNvPr id="12" name="Freeform 813"/>
            <p:cNvSpPr>
              <a:spLocks/>
            </p:cNvSpPr>
            <p:nvPr/>
          </p:nvSpPr>
          <p:spPr bwMode="auto">
            <a:xfrm>
              <a:off x="5209309" y="3129541"/>
              <a:ext cx="750888" cy="752475"/>
            </a:xfrm>
            <a:custGeom>
              <a:avLst/>
              <a:gdLst>
                <a:gd name="T0" fmla="*/ 473 w 473"/>
                <a:gd name="T1" fmla="*/ 0 h 474"/>
                <a:gd name="T2" fmla="*/ 473 w 473"/>
                <a:gd name="T3" fmla="*/ 224 h 474"/>
                <a:gd name="T4" fmla="*/ 222 w 473"/>
                <a:gd name="T5" fmla="*/ 474 h 474"/>
                <a:gd name="T6" fmla="*/ 0 w 473"/>
                <a:gd name="T7" fmla="*/ 474 h 474"/>
                <a:gd name="T8" fmla="*/ 6 w 473"/>
                <a:gd name="T9" fmla="*/ 411 h 474"/>
                <a:gd name="T10" fmla="*/ 20 w 473"/>
                <a:gd name="T11" fmla="*/ 351 h 474"/>
                <a:gd name="T12" fmla="*/ 41 w 473"/>
                <a:gd name="T13" fmla="*/ 295 h 474"/>
                <a:gd name="T14" fmla="*/ 70 w 473"/>
                <a:gd name="T15" fmla="*/ 240 h 474"/>
                <a:gd name="T16" fmla="*/ 104 w 473"/>
                <a:gd name="T17" fmla="*/ 190 h 474"/>
                <a:gd name="T18" fmla="*/ 145 w 473"/>
                <a:gd name="T19" fmla="*/ 145 h 474"/>
                <a:gd name="T20" fmla="*/ 189 w 473"/>
                <a:gd name="T21" fmla="*/ 105 h 474"/>
                <a:gd name="T22" fmla="*/ 239 w 473"/>
                <a:gd name="T23" fmla="*/ 71 h 474"/>
                <a:gd name="T24" fmla="*/ 293 w 473"/>
                <a:gd name="T25" fmla="*/ 43 h 474"/>
                <a:gd name="T26" fmla="*/ 350 w 473"/>
                <a:gd name="T27" fmla="*/ 21 h 474"/>
                <a:gd name="T28" fmla="*/ 411 w 473"/>
                <a:gd name="T29" fmla="*/ 7 h 474"/>
                <a:gd name="T30" fmla="*/ 473 w 473"/>
                <a:gd name="T31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474">
                  <a:moveTo>
                    <a:pt x="473" y="0"/>
                  </a:moveTo>
                  <a:lnTo>
                    <a:pt x="473" y="224"/>
                  </a:lnTo>
                  <a:lnTo>
                    <a:pt x="222" y="474"/>
                  </a:lnTo>
                  <a:lnTo>
                    <a:pt x="0" y="474"/>
                  </a:lnTo>
                  <a:lnTo>
                    <a:pt x="6" y="411"/>
                  </a:lnTo>
                  <a:lnTo>
                    <a:pt x="20" y="351"/>
                  </a:lnTo>
                  <a:lnTo>
                    <a:pt x="41" y="295"/>
                  </a:lnTo>
                  <a:lnTo>
                    <a:pt x="70" y="240"/>
                  </a:lnTo>
                  <a:lnTo>
                    <a:pt x="104" y="190"/>
                  </a:lnTo>
                  <a:lnTo>
                    <a:pt x="145" y="145"/>
                  </a:lnTo>
                  <a:lnTo>
                    <a:pt x="189" y="105"/>
                  </a:lnTo>
                  <a:lnTo>
                    <a:pt x="239" y="71"/>
                  </a:lnTo>
                  <a:lnTo>
                    <a:pt x="293" y="43"/>
                  </a:lnTo>
                  <a:lnTo>
                    <a:pt x="350" y="21"/>
                  </a:lnTo>
                  <a:lnTo>
                    <a:pt x="411" y="7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14"/>
            <p:cNvSpPr>
              <a:spLocks/>
            </p:cNvSpPr>
            <p:nvPr/>
          </p:nvSpPr>
          <p:spPr bwMode="auto">
            <a:xfrm>
              <a:off x="6018934" y="3940754"/>
              <a:ext cx="752475" cy="752475"/>
            </a:xfrm>
            <a:custGeom>
              <a:avLst/>
              <a:gdLst>
                <a:gd name="T0" fmla="*/ 251 w 474"/>
                <a:gd name="T1" fmla="*/ 0 h 474"/>
                <a:gd name="T2" fmla="*/ 474 w 474"/>
                <a:gd name="T3" fmla="*/ 0 h 474"/>
                <a:gd name="T4" fmla="*/ 467 w 474"/>
                <a:gd name="T5" fmla="*/ 63 h 474"/>
                <a:gd name="T6" fmla="*/ 453 w 474"/>
                <a:gd name="T7" fmla="*/ 123 h 474"/>
                <a:gd name="T8" fmla="*/ 432 w 474"/>
                <a:gd name="T9" fmla="*/ 180 h 474"/>
                <a:gd name="T10" fmla="*/ 403 w 474"/>
                <a:gd name="T11" fmla="*/ 234 h 474"/>
                <a:gd name="T12" fmla="*/ 369 w 474"/>
                <a:gd name="T13" fmla="*/ 284 h 474"/>
                <a:gd name="T14" fmla="*/ 329 w 474"/>
                <a:gd name="T15" fmla="*/ 330 h 474"/>
                <a:gd name="T16" fmla="*/ 284 w 474"/>
                <a:gd name="T17" fmla="*/ 369 h 474"/>
                <a:gd name="T18" fmla="*/ 234 w 474"/>
                <a:gd name="T19" fmla="*/ 404 h 474"/>
                <a:gd name="T20" fmla="*/ 181 w 474"/>
                <a:gd name="T21" fmla="*/ 432 h 474"/>
                <a:gd name="T22" fmla="*/ 123 w 474"/>
                <a:gd name="T23" fmla="*/ 453 h 474"/>
                <a:gd name="T24" fmla="*/ 63 w 474"/>
                <a:gd name="T25" fmla="*/ 467 h 474"/>
                <a:gd name="T26" fmla="*/ 0 w 474"/>
                <a:gd name="T27" fmla="*/ 474 h 474"/>
                <a:gd name="T28" fmla="*/ 0 w 474"/>
                <a:gd name="T29" fmla="*/ 251 h 474"/>
                <a:gd name="T30" fmla="*/ 251 w 474"/>
                <a:gd name="T31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4" h="474">
                  <a:moveTo>
                    <a:pt x="251" y="0"/>
                  </a:moveTo>
                  <a:lnTo>
                    <a:pt x="474" y="0"/>
                  </a:lnTo>
                  <a:lnTo>
                    <a:pt x="467" y="63"/>
                  </a:lnTo>
                  <a:lnTo>
                    <a:pt x="453" y="123"/>
                  </a:lnTo>
                  <a:lnTo>
                    <a:pt x="432" y="180"/>
                  </a:lnTo>
                  <a:lnTo>
                    <a:pt x="403" y="234"/>
                  </a:lnTo>
                  <a:lnTo>
                    <a:pt x="369" y="284"/>
                  </a:lnTo>
                  <a:lnTo>
                    <a:pt x="329" y="330"/>
                  </a:lnTo>
                  <a:lnTo>
                    <a:pt x="284" y="369"/>
                  </a:lnTo>
                  <a:lnTo>
                    <a:pt x="234" y="404"/>
                  </a:lnTo>
                  <a:lnTo>
                    <a:pt x="181" y="432"/>
                  </a:lnTo>
                  <a:lnTo>
                    <a:pt x="123" y="453"/>
                  </a:lnTo>
                  <a:lnTo>
                    <a:pt x="63" y="467"/>
                  </a:lnTo>
                  <a:lnTo>
                    <a:pt x="0" y="474"/>
                  </a:lnTo>
                  <a:lnTo>
                    <a:pt x="0" y="2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5"/>
            <p:cNvSpPr>
              <a:spLocks/>
            </p:cNvSpPr>
            <p:nvPr/>
          </p:nvSpPr>
          <p:spPr bwMode="auto">
            <a:xfrm>
              <a:off x="6018934" y="3129541"/>
              <a:ext cx="752475" cy="752475"/>
            </a:xfrm>
            <a:custGeom>
              <a:avLst/>
              <a:gdLst>
                <a:gd name="T0" fmla="*/ 0 w 474"/>
                <a:gd name="T1" fmla="*/ 0 h 474"/>
                <a:gd name="T2" fmla="*/ 63 w 474"/>
                <a:gd name="T3" fmla="*/ 7 h 474"/>
                <a:gd name="T4" fmla="*/ 123 w 474"/>
                <a:gd name="T5" fmla="*/ 21 h 474"/>
                <a:gd name="T6" fmla="*/ 181 w 474"/>
                <a:gd name="T7" fmla="*/ 43 h 474"/>
                <a:gd name="T8" fmla="*/ 234 w 474"/>
                <a:gd name="T9" fmla="*/ 71 h 474"/>
                <a:gd name="T10" fmla="*/ 284 w 474"/>
                <a:gd name="T11" fmla="*/ 105 h 474"/>
                <a:gd name="T12" fmla="*/ 329 w 474"/>
                <a:gd name="T13" fmla="*/ 145 h 474"/>
                <a:gd name="T14" fmla="*/ 369 w 474"/>
                <a:gd name="T15" fmla="*/ 190 h 474"/>
                <a:gd name="T16" fmla="*/ 403 w 474"/>
                <a:gd name="T17" fmla="*/ 240 h 474"/>
                <a:gd name="T18" fmla="*/ 432 w 474"/>
                <a:gd name="T19" fmla="*/ 295 h 474"/>
                <a:gd name="T20" fmla="*/ 453 w 474"/>
                <a:gd name="T21" fmla="*/ 351 h 474"/>
                <a:gd name="T22" fmla="*/ 467 w 474"/>
                <a:gd name="T23" fmla="*/ 411 h 474"/>
                <a:gd name="T24" fmla="*/ 474 w 474"/>
                <a:gd name="T25" fmla="*/ 474 h 474"/>
                <a:gd name="T26" fmla="*/ 251 w 474"/>
                <a:gd name="T27" fmla="*/ 474 h 474"/>
                <a:gd name="T28" fmla="*/ 0 w 474"/>
                <a:gd name="T29" fmla="*/ 224 h 474"/>
                <a:gd name="T30" fmla="*/ 0 w 474"/>
                <a:gd name="T31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4" h="474">
                  <a:moveTo>
                    <a:pt x="0" y="0"/>
                  </a:moveTo>
                  <a:lnTo>
                    <a:pt x="63" y="7"/>
                  </a:lnTo>
                  <a:lnTo>
                    <a:pt x="123" y="21"/>
                  </a:lnTo>
                  <a:lnTo>
                    <a:pt x="181" y="43"/>
                  </a:lnTo>
                  <a:lnTo>
                    <a:pt x="234" y="71"/>
                  </a:lnTo>
                  <a:lnTo>
                    <a:pt x="284" y="105"/>
                  </a:lnTo>
                  <a:lnTo>
                    <a:pt x="329" y="145"/>
                  </a:lnTo>
                  <a:lnTo>
                    <a:pt x="369" y="190"/>
                  </a:lnTo>
                  <a:lnTo>
                    <a:pt x="403" y="240"/>
                  </a:lnTo>
                  <a:lnTo>
                    <a:pt x="432" y="295"/>
                  </a:lnTo>
                  <a:lnTo>
                    <a:pt x="453" y="351"/>
                  </a:lnTo>
                  <a:lnTo>
                    <a:pt x="467" y="411"/>
                  </a:lnTo>
                  <a:lnTo>
                    <a:pt x="474" y="474"/>
                  </a:lnTo>
                  <a:lnTo>
                    <a:pt x="251" y="474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16"/>
            <p:cNvSpPr>
              <a:spLocks/>
            </p:cNvSpPr>
            <p:nvPr/>
          </p:nvSpPr>
          <p:spPr bwMode="auto">
            <a:xfrm>
              <a:off x="5209309" y="3940754"/>
              <a:ext cx="750888" cy="752475"/>
            </a:xfrm>
            <a:custGeom>
              <a:avLst/>
              <a:gdLst>
                <a:gd name="T0" fmla="*/ 0 w 473"/>
                <a:gd name="T1" fmla="*/ 0 h 474"/>
                <a:gd name="T2" fmla="*/ 222 w 473"/>
                <a:gd name="T3" fmla="*/ 0 h 474"/>
                <a:gd name="T4" fmla="*/ 473 w 473"/>
                <a:gd name="T5" fmla="*/ 251 h 474"/>
                <a:gd name="T6" fmla="*/ 473 w 473"/>
                <a:gd name="T7" fmla="*/ 474 h 474"/>
                <a:gd name="T8" fmla="*/ 411 w 473"/>
                <a:gd name="T9" fmla="*/ 467 h 474"/>
                <a:gd name="T10" fmla="*/ 350 w 473"/>
                <a:gd name="T11" fmla="*/ 453 h 474"/>
                <a:gd name="T12" fmla="*/ 293 w 473"/>
                <a:gd name="T13" fmla="*/ 432 h 474"/>
                <a:gd name="T14" fmla="*/ 239 w 473"/>
                <a:gd name="T15" fmla="*/ 404 h 474"/>
                <a:gd name="T16" fmla="*/ 189 w 473"/>
                <a:gd name="T17" fmla="*/ 369 h 474"/>
                <a:gd name="T18" fmla="*/ 145 w 473"/>
                <a:gd name="T19" fmla="*/ 330 h 474"/>
                <a:gd name="T20" fmla="*/ 104 w 473"/>
                <a:gd name="T21" fmla="*/ 284 h 474"/>
                <a:gd name="T22" fmla="*/ 70 w 473"/>
                <a:gd name="T23" fmla="*/ 234 h 474"/>
                <a:gd name="T24" fmla="*/ 41 w 473"/>
                <a:gd name="T25" fmla="*/ 180 h 474"/>
                <a:gd name="T26" fmla="*/ 20 w 473"/>
                <a:gd name="T27" fmla="*/ 123 h 474"/>
                <a:gd name="T28" fmla="*/ 6 w 473"/>
                <a:gd name="T29" fmla="*/ 63 h 474"/>
                <a:gd name="T30" fmla="*/ 0 w 473"/>
                <a:gd name="T31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474">
                  <a:moveTo>
                    <a:pt x="0" y="0"/>
                  </a:moveTo>
                  <a:lnTo>
                    <a:pt x="222" y="0"/>
                  </a:lnTo>
                  <a:lnTo>
                    <a:pt x="473" y="251"/>
                  </a:lnTo>
                  <a:lnTo>
                    <a:pt x="473" y="474"/>
                  </a:lnTo>
                  <a:lnTo>
                    <a:pt x="411" y="467"/>
                  </a:lnTo>
                  <a:lnTo>
                    <a:pt x="350" y="453"/>
                  </a:lnTo>
                  <a:lnTo>
                    <a:pt x="293" y="432"/>
                  </a:lnTo>
                  <a:lnTo>
                    <a:pt x="239" y="404"/>
                  </a:lnTo>
                  <a:lnTo>
                    <a:pt x="189" y="369"/>
                  </a:lnTo>
                  <a:lnTo>
                    <a:pt x="145" y="330"/>
                  </a:lnTo>
                  <a:lnTo>
                    <a:pt x="104" y="284"/>
                  </a:lnTo>
                  <a:lnTo>
                    <a:pt x="70" y="234"/>
                  </a:lnTo>
                  <a:lnTo>
                    <a:pt x="41" y="180"/>
                  </a:lnTo>
                  <a:lnTo>
                    <a:pt x="20" y="123"/>
                  </a:lnTo>
                  <a:lnTo>
                    <a:pt x="6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2692805">
            <a:off x="5316503" y="3105723"/>
            <a:ext cx="1554645" cy="1554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00" y="2478923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31" y="4677276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05" y="4670349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14" y="2546336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78163"/>
            <a:ext cx="609600" cy="6096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213" y="1973689"/>
            <a:ext cx="3372891" cy="986257"/>
            <a:chOff x="523016" y="1566211"/>
            <a:chExt cx="3372891" cy="986257"/>
          </a:xfrm>
        </p:grpSpPr>
        <p:sp>
          <p:nvSpPr>
            <p:cNvPr id="24" name="Rectangle 2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2186" y="3352891"/>
            <a:ext cx="3372891" cy="986257"/>
            <a:chOff x="516989" y="2945413"/>
            <a:chExt cx="3372891" cy="986257"/>
          </a:xfrm>
        </p:grpSpPr>
        <p:sp>
          <p:nvSpPr>
            <p:cNvPr id="28" name="Rectangle 2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2186" y="4835668"/>
            <a:ext cx="3372891" cy="986257"/>
            <a:chOff x="530722" y="4467593"/>
            <a:chExt cx="3372891" cy="986257"/>
          </a:xfrm>
        </p:grpSpPr>
        <p:sp>
          <p:nvSpPr>
            <p:cNvPr id="32" name="Rectangle 3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499087" y="1973689"/>
            <a:ext cx="3372891" cy="986257"/>
            <a:chOff x="523016" y="1566211"/>
            <a:chExt cx="3372891" cy="986257"/>
          </a:xfrm>
        </p:grpSpPr>
        <p:sp>
          <p:nvSpPr>
            <p:cNvPr id="36" name="Rectangle 35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93060" y="3352891"/>
            <a:ext cx="3372891" cy="986257"/>
            <a:chOff x="516989" y="2945413"/>
            <a:chExt cx="3372891" cy="986257"/>
          </a:xfrm>
        </p:grpSpPr>
        <p:sp>
          <p:nvSpPr>
            <p:cNvPr id="40" name="Rectangle 39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93060" y="4835668"/>
            <a:ext cx="3372891" cy="986257"/>
            <a:chOff x="530722" y="4467593"/>
            <a:chExt cx="3372891" cy="986257"/>
          </a:xfrm>
        </p:grpSpPr>
        <p:sp>
          <p:nvSpPr>
            <p:cNvPr id="44" name="Rectangle 43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07756" y="666139"/>
            <a:ext cx="10576488" cy="738664"/>
            <a:chOff x="592428" y="600007"/>
            <a:chExt cx="3940935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332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/>
          <p:cNvSpPr/>
          <p:nvPr/>
        </p:nvSpPr>
        <p:spPr>
          <a:xfrm>
            <a:off x="3914777" y="2357438"/>
            <a:ext cx="4329112" cy="97155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7"/>
          <p:cNvSpPr/>
          <p:nvPr/>
        </p:nvSpPr>
        <p:spPr>
          <a:xfrm>
            <a:off x="3914777" y="3400425"/>
            <a:ext cx="4329112" cy="97155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ata 8"/>
          <p:cNvSpPr/>
          <p:nvPr/>
        </p:nvSpPr>
        <p:spPr>
          <a:xfrm>
            <a:off x="3914777" y="4443412"/>
            <a:ext cx="4329112" cy="971550"/>
          </a:xfrm>
          <a:prstGeom prst="flowChartInputOutput">
            <a:avLst/>
          </a:prstGeom>
          <a:solidFill>
            <a:schemeClr val="accent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7296" y="1427379"/>
            <a:ext cx="4917642" cy="4917642"/>
          </a:xfrm>
          <a:prstGeom prst="ellipse">
            <a:avLst/>
          </a:prstGeom>
          <a:solidFill>
            <a:schemeClr val="accent2"/>
          </a:solidFill>
          <a:ln w="139700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17" y="2678906"/>
            <a:ext cx="1219200" cy="1219200"/>
          </a:xfrm>
          <a:prstGeom prst="rect">
            <a:avLst/>
          </a:prstGeom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343525" y="2532965"/>
            <a:ext cx="20431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2012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343525" y="3544045"/>
            <a:ext cx="20431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2013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343524" y="4587032"/>
            <a:ext cx="20431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7756" y="666139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66779" y="4328985"/>
            <a:ext cx="4242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6780" y="3995222"/>
            <a:ext cx="4242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372475" y="2682657"/>
            <a:ext cx="3618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72476" y="2348894"/>
            <a:ext cx="361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72474" y="3780637"/>
            <a:ext cx="3618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2475" y="3446874"/>
            <a:ext cx="361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72473" y="4920795"/>
            <a:ext cx="3618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72474" y="4587032"/>
            <a:ext cx="361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>
            <a:off x="6096000" y="2063353"/>
            <a:ext cx="1828800" cy="18288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>
            <a:off x="4267200" y="3892153"/>
            <a:ext cx="1828800" cy="18288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9753601" y="2063353"/>
            <a:ext cx="1828800" cy="18288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7924801" y="3892153"/>
            <a:ext cx="1828800" cy="18288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438400" y="2063353"/>
            <a:ext cx="1828800" cy="18288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609600" y="3892153"/>
            <a:ext cx="1828800" cy="1828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436113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02222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69" y="4361139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8" y="3080021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7" y="3036513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4361139"/>
            <a:ext cx="304800" cy="304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07756" y="823407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237724" y="4694902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37725" y="4361139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899394" y="4694902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9395" y="4361139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561197" y="4694902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61198" y="4361139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3924" y="2482155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925" y="2148392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84371" y="2482155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4372" y="2148392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34979" y="2482155"/>
            <a:ext cx="240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34980" y="2148392"/>
            <a:ext cx="240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799647" y="931068"/>
            <a:ext cx="2900363" cy="4995863"/>
            <a:chOff x="4625975" y="1077913"/>
            <a:chExt cx="2900363" cy="4995863"/>
          </a:xfrm>
        </p:grpSpPr>
        <p:grpSp>
          <p:nvGrpSpPr>
            <p:cNvPr id="38" name="Group 37"/>
            <p:cNvGrpSpPr/>
            <p:nvPr/>
          </p:nvGrpSpPr>
          <p:grpSpPr>
            <a:xfrm>
              <a:off x="4625975" y="1077913"/>
              <a:ext cx="2900363" cy="4995863"/>
              <a:chOff x="4625975" y="1077913"/>
              <a:chExt cx="2900363" cy="4995863"/>
            </a:xfrm>
          </p:grpSpPr>
          <p:sp>
            <p:nvSpPr>
              <p:cNvPr id="5" name="Freeform 56"/>
              <p:cNvSpPr>
                <a:spLocks/>
              </p:cNvSpPr>
              <p:nvPr/>
            </p:nvSpPr>
            <p:spPr bwMode="auto">
              <a:xfrm>
                <a:off x="5449888" y="4811713"/>
                <a:ext cx="1289050" cy="1144588"/>
              </a:xfrm>
              <a:custGeom>
                <a:avLst/>
                <a:gdLst>
                  <a:gd name="T0" fmla="*/ 796 w 812"/>
                  <a:gd name="T1" fmla="*/ 127 h 721"/>
                  <a:gd name="T2" fmla="*/ 771 w 812"/>
                  <a:gd name="T3" fmla="*/ 150 h 721"/>
                  <a:gd name="T4" fmla="*/ 755 w 812"/>
                  <a:gd name="T5" fmla="*/ 158 h 721"/>
                  <a:gd name="T6" fmla="*/ 763 w 812"/>
                  <a:gd name="T7" fmla="*/ 178 h 721"/>
                  <a:gd name="T8" fmla="*/ 759 w 812"/>
                  <a:gd name="T9" fmla="*/ 197 h 721"/>
                  <a:gd name="T10" fmla="*/ 762 w 812"/>
                  <a:gd name="T11" fmla="*/ 212 h 721"/>
                  <a:gd name="T12" fmla="*/ 792 w 812"/>
                  <a:gd name="T13" fmla="*/ 226 h 721"/>
                  <a:gd name="T14" fmla="*/ 777 w 812"/>
                  <a:gd name="T15" fmla="*/ 244 h 721"/>
                  <a:gd name="T16" fmla="*/ 766 w 812"/>
                  <a:gd name="T17" fmla="*/ 263 h 721"/>
                  <a:gd name="T18" fmla="*/ 768 w 812"/>
                  <a:gd name="T19" fmla="*/ 290 h 721"/>
                  <a:gd name="T20" fmla="*/ 767 w 812"/>
                  <a:gd name="T21" fmla="*/ 311 h 721"/>
                  <a:gd name="T22" fmla="*/ 791 w 812"/>
                  <a:gd name="T23" fmla="*/ 327 h 721"/>
                  <a:gd name="T24" fmla="*/ 797 w 812"/>
                  <a:gd name="T25" fmla="*/ 345 h 721"/>
                  <a:gd name="T26" fmla="*/ 764 w 812"/>
                  <a:gd name="T27" fmla="*/ 353 h 721"/>
                  <a:gd name="T28" fmla="*/ 763 w 812"/>
                  <a:gd name="T29" fmla="*/ 363 h 721"/>
                  <a:gd name="T30" fmla="*/ 767 w 812"/>
                  <a:gd name="T31" fmla="*/ 392 h 721"/>
                  <a:gd name="T32" fmla="*/ 767 w 812"/>
                  <a:gd name="T33" fmla="*/ 418 h 721"/>
                  <a:gd name="T34" fmla="*/ 793 w 812"/>
                  <a:gd name="T35" fmla="*/ 435 h 721"/>
                  <a:gd name="T36" fmla="*/ 777 w 812"/>
                  <a:gd name="T37" fmla="*/ 452 h 721"/>
                  <a:gd name="T38" fmla="*/ 763 w 812"/>
                  <a:gd name="T39" fmla="*/ 472 h 721"/>
                  <a:gd name="T40" fmla="*/ 767 w 812"/>
                  <a:gd name="T41" fmla="*/ 501 h 721"/>
                  <a:gd name="T42" fmla="*/ 781 w 812"/>
                  <a:gd name="T43" fmla="*/ 519 h 721"/>
                  <a:gd name="T44" fmla="*/ 764 w 812"/>
                  <a:gd name="T45" fmla="*/ 570 h 721"/>
                  <a:gd name="T46" fmla="*/ 707 w 812"/>
                  <a:gd name="T47" fmla="*/ 632 h 721"/>
                  <a:gd name="T48" fmla="*/ 649 w 812"/>
                  <a:gd name="T49" fmla="*/ 674 h 721"/>
                  <a:gd name="T50" fmla="*/ 628 w 812"/>
                  <a:gd name="T51" fmla="*/ 700 h 721"/>
                  <a:gd name="T52" fmla="*/ 576 w 812"/>
                  <a:gd name="T53" fmla="*/ 712 h 721"/>
                  <a:gd name="T54" fmla="*/ 495 w 812"/>
                  <a:gd name="T55" fmla="*/ 718 h 721"/>
                  <a:gd name="T56" fmla="*/ 415 w 812"/>
                  <a:gd name="T57" fmla="*/ 721 h 721"/>
                  <a:gd name="T58" fmla="*/ 349 w 812"/>
                  <a:gd name="T59" fmla="*/ 720 h 721"/>
                  <a:gd name="T60" fmla="*/ 271 w 812"/>
                  <a:gd name="T61" fmla="*/ 716 h 721"/>
                  <a:gd name="T62" fmla="*/ 208 w 812"/>
                  <a:gd name="T63" fmla="*/ 705 h 721"/>
                  <a:gd name="T64" fmla="*/ 188 w 812"/>
                  <a:gd name="T65" fmla="*/ 686 h 721"/>
                  <a:gd name="T66" fmla="*/ 158 w 812"/>
                  <a:gd name="T67" fmla="*/ 657 h 721"/>
                  <a:gd name="T68" fmla="*/ 92 w 812"/>
                  <a:gd name="T69" fmla="*/ 614 h 721"/>
                  <a:gd name="T70" fmla="*/ 52 w 812"/>
                  <a:gd name="T71" fmla="*/ 559 h 721"/>
                  <a:gd name="T72" fmla="*/ 54 w 812"/>
                  <a:gd name="T73" fmla="*/ 523 h 721"/>
                  <a:gd name="T74" fmla="*/ 51 w 812"/>
                  <a:gd name="T75" fmla="*/ 501 h 721"/>
                  <a:gd name="T76" fmla="*/ 23 w 812"/>
                  <a:gd name="T77" fmla="*/ 483 h 721"/>
                  <a:gd name="T78" fmla="*/ 43 w 812"/>
                  <a:gd name="T79" fmla="*/ 467 h 721"/>
                  <a:gd name="T80" fmla="*/ 54 w 812"/>
                  <a:gd name="T81" fmla="*/ 445 h 721"/>
                  <a:gd name="T82" fmla="*/ 52 w 812"/>
                  <a:gd name="T83" fmla="*/ 413 h 721"/>
                  <a:gd name="T84" fmla="*/ 59 w 812"/>
                  <a:gd name="T85" fmla="*/ 398 h 721"/>
                  <a:gd name="T86" fmla="*/ 30 w 812"/>
                  <a:gd name="T87" fmla="*/ 392 h 721"/>
                  <a:gd name="T88" fmla="*/ 22 w 812"/>
                  <a:gd name="T89" fmla="*/ 375 h 721"/>
                  <a:gd name="T90" fmla="*/ 48 w 812"/>
                  <a:gd name="T91" fmla="*/ 360 h 721"/>
                  <a:gd name="T92" fmla="*/ 51 w 812"/>
                  <a:gd name="T93" fmla="*/ 340 h 721"/>
                  <a:gd name="T94" fmla="*/ 50 w 812"/>
                  <a:gd name="T95" fmla="*/ 314 h 721"/>
                  <a:gd name="T96" fmla="*/ 50 w 812"/>
                  <a:gd name="T97" fmla="*/ 291 h 721"/>
                  <a:gd name="T98" fmla="*/ 26 w 812"/>
                  <a:gd name="T99" fmla="*/ 276 h 721"/>
                  <a:gd name="T100" fmla="*/ 47 w 812"/>
                  <a:gd name="T101" fmla="*/ 257 h 721"/>
                  <a:gd name="T102" fmla="*/ 61 w 812"/>
                  <a:gd name="T103" fmla="*/ 244 h 721"/>
                  <a:gd name="T104" fmla="*/ 55 w 812"/>
                  <a:gd name="T105" fmla="*/ 227 h 721"/>
                  <a:gd name="T106" fmla="*/ 61 w 812"/>
                  <a:gd name="T107" fmla="*/ 205 h 721"/>
                  <a:gd name="T108" fmla="*/ 59 w 812"/>
                  <a:gd name="T109" fmla="*/ 195 h 721"/>
                  <a:gd name="T110" fmla="*/ 27 w 812"/>
                  <a:gd name="T111" fmla="*/ 179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12" h="721">
                    <a:moveTo>
                      <a:pt x="0" y="0"/>
                    </a:moveTo>
                    <a:lnTo>
                      <a:pt x="812" y="0"/>
                    </a:lnTo>
                    <a:lnTo>
                      <a:pt x="796" y="127"/>
                    </a:lnTo>
                    <a:lnTo>
                      <a:pt x="792" y="137"/>
                    </a:lnTo>
                    <a:lnTo>
                      <a:pt x="783" y="145"/>
                    </a:lnTo>
                    <a:lnTo>
                      <a:pt x="771" y="150"/>
                    </a:lnTo>
                    <a:lnTo>
                      <a:pt x="759" y="153"/>
                    </a:lnTo>
                    <a:lnTo>
                      <a:pt x="755" y="154"/>
                    </a:lnTo>
                    <a:lnTo>
                      <a:pt x="755" y="158"/>
                    </a:lnTo>
                    <a:lnTo>
                      <a:pt x="757" y="163"/>
                    </a:lnTo>
                    <a:lnTo>
                      <a:pt x="760" y="170"/>
                    </a:lnTo>
                    <a:lnTo>
                      <a:pt x="763" y="178"/>
                    </a:lnTo>
                    <a:lnTo>
                      <a:pt x="763" y="184"/>
                    </a:lnTo>
                    <a:lnTo>
                      <a:pt x="762" y="191"/>
                    </a:lnTo>
                    <a:lnTo>
                      <a:pt x="759" y="197"/>
                    </a:lnTo>
                    <a:lnTo>
                      <a:pt x="757" y="202"/>
                    </a:lnTo>
                    <a:lnTo>
                      <a:pt x="758" y="208"/>
                    </a:lnTo>
                    <a:lnTo>
                      <a:pt x="762" y="212"/>
                    </a:lnTo>
                    <a:lnTo>
                      <a:pt x="772" y="214"/>
                    </a:lnTo>
                    <a:lnTo>
                      <a:pt x="784" y="219"/>
                    </a:lnTo>
                    <a:lnTo>
                      <a:pt x="792" y="226"/>
                    </a:lnTo>
                    <a:lnTo>
                      <a:pt x="793" y="234"/>
                    </a:lnTo>
                    <a:lnTo>
                      <a:pt x="788" y="240"/>
                    </a:lnTo>
                    <a:lnTo>
                      <a:pt x="777" y="244"/>
                    </a:lnTo>
                    <a:lnTo>
                      <a:pt x="768" y="250"/>
                    </a:lnTo>
                    <a:lnTo>
                      <a:pt x="766" y="255"/>
                    </a:lnTo>
                    <a:lnTo>
                      <a:pt x="766" y="263"/>
                    </a:lnTo>
                    <a:lnTo>
                      <a:pt x="768" y="271"/>
                    </a:lnTo>
                    <a:lnTo>
                      <a:pt x="770" y="281"/>
                    </a:lnTo>
                    <a:lnTo>
                      <a:pt x="768" y="290"/>
                    </a:lnTo>
                    <a:lnTo>
                      <a:pt x="767" y="298"/>
                    </a:lnTo>
                    <a:lnTo>
                      <a:pt x="766" y="305"/>
                    </a:lnTo>
                    <a:lnTo>
                      <a:pt x="767" y="311"/>
                    </a:lnTo>
                    <a:lnTo>
                      <a:pt x="771" y="318"/>
                    </a:lnTo>
                    <a:lnTo>
                      <a:pt x="780" y="322"/>
                    </a:lnTo>
                    <a:lnTo>
                      <a:pt x="791" y="327"/>
                    </a:lnTo>
                    <a:lnTo>
                      <a:pt x="797" y="332"/>
                    </a:lnTo>
                    <a:lnTo>
                      <a:pt x="798" y="339"/>
                    </a:lnTo>
                    <a:lnTo>
                      <a:pt x="797" y="345"/>
                    </a:lnTo>
                    <a:lnTo>
                      <a:pt x="789" y="349"/>
                    </a:lnTo>
                    <a:lnTo>
                      <a:pt x="776" y="352"/>
                    </a:lnTo>
                    <a:lnTo>
                      <a:pt x="764" y="353"/>
                    </a:lnTo>
                    <a:lnTo>
                      <a:pt x="759" y="356"/>
                    </a:lnTo>
                    <a:lnTo>
                      <a:pt x="759" y="358"/>
                    </a:lnTo>
                    <a:lnTo>
                      <a:pt x="763" y="363"/>
                    </a:lnTo>
                    <a:lnTo>
                      <a:pt x="766" y="370"/>
                    </a:lnTo>
                    <a:lnTo>
                      <a:pt x="767" y="380"/>
                    </a:lnTo>
                    <a:lnTo>
                      <a:pt x="767" y="392"/>
                    </a:lnTo>
                    <a:lnTo>
                      <a:pt x="764" y="403"/>
                    </a:lnTo>
                    <a:lnTo>
                      <a:pt x="763" y="412"/>
                    </a:lnTo>
                    <a:lnTo>
                      <a:pt x="767" y="418"/>
                    </a:lnTo>
                    <a:lnTo>
                      <a:pt x="776" y="425"/>
                    </a:lnTo>
                    <a:lnTo>
                      <a:pt x="787" y="429"/>
                    </a:lnTo>
                    <a:lnTo>
                      <a:pt x="793" y="435"/>
                    </a:lnTo>
                    <a:lnTo>
                      <a:pt x="794" y="441"/>
                    </a:lnTo>
                    <a:lnTo>
                      <a:pt x="789" y="447"/>
                    </a:lnTo>
                    <a:lnTo>
                      <a:pt x="777" y="452"/>
                    </a:lnTo>
                    <a:lnTo>
                      <a:pt x="768" y="458"/>
                    </a:lnTo>
                    <a:lnTo>
                      <a:pt x="763" y="464"/>
                    </a:lnTo>
                    <a:lnTo>
                      <a:pt x="763" y="472"/>
                    </a:lnTo>
                    <a:lnTo>
                      <a:pt x="764" y="481"/>
                    </a:lnTo>
                    <a:lnTo>
                      <a:pt x="767" y="490"/>
                    </a:lnTo>
                    <a:lnTo>
                      <a:pt x="767" y="501"/>
                    </a:lnTo>
                    <a:lnTo>
                      <a:pt x="771" y="506"/>
                    </a:lnTo>
                    <a:lnTo>
                      <a:pt x="776" y="511"/>
                    </a:lnTo>
                    <a:lnTo>
                      <a:pt x="781" y="519"/>
                    </a:lnTo>
                    <a:lnTo>
                      <a:pt x="783" y="528"/>
                    </a:lnTo>
                    <a:lnTo>
                      <a:pt x="776" y="548"/>
                    </a:lnTo>
                    <a:lnTo>
                      <a:pt x="764" y="570"/>
                    </a:lnTo>
                    <a:lnTo>
                      <a:pt x="749" y="591"/>
                    </a:lnTo>
                    <a:lnTo>
                      <a:pt x="729" y="612"/>
                    </a:lnTo>
                    <a:lnTo>
                      <a:pt x="707" y="632"/>
                    </a:lnTo>
                    <a:lnTo>
                      <a:pt x="685" y="649"/>
                    </a:lnTo>
                    <a:lnTo>
                      <a:pt x="665" y="662"/>
                    </a:lnTo>
                    <a:lnTo>
                      <a:pt x="649" y="674"/>
                    </a:lnTo>
                    <a:lnTo>
                      <a:pt x="639" y="683"/>
                    </a:lnTo>
                    <a:lnTo>
                      <a:pt x="632" y="695"/>
                    </a:lnTo>
                    <a:lnTo>
                      <a:pt x="628" y="700"/>
                    </a:lnTo>
                    <a:lnTo>
                      <a:pt x="615" y="704"/>
                    </a:lnTo>
                    <a:lnTo>
                      <a:pt x="598" y="708"/>
                    </a:lnTo>
                    <a:lnTo>
                      <a:pt x="576" y="712"/>
                    </a:lnTo>
                    <a:lnTo>
                      <a:pt x="550" y="714"/>
                    </a:lnTo>
                    <a:lnTo>
                      <a:pt x="522" y="716"/>
                    </a:lnTo>
                    <a:lnTo>
                      <a:pt x="495" y="718"/>
                    </a:lnTo>
                    <a:lnTo>
                      <a:pt x="466" y="720"/>
                    </a:lnTo>
                    <a:lnTo>
                      <a:pt x="440" y="720"/>
                    </a:lnTo>
                    <a:lnTo>
                      <a:pt x="415" y="721"/>
                    </a:lnTo>
                    <a:lnTo>
                      <a:pt x="395" y="721"/>
                    </a:lnTo>
                    <a:lnTo>
                      <a:pt x="374" y="721"/>
                    </a:lnTo>
                    <a:lnTo>
                      <a:pt x="349" y="720"/>
                    </a:lnTo>
                    <a:lnTo>
                      <a:pt x="323" y="720"/>
                    </a:lnTo>
                    <a:lnTo>
                      <a:pt x="297" y="717"/>
                    </a:lnTo>
                    <a:lnTo>
                      <a:pt x="271" y="716"/>
                    </a:lnTo>
                    <a:lnTo>
                      <a:pt x="246" y="713"/>
                    </a:lnTo>
                    <a:lnTo>
                      <a:pt x="225" y="709"/>
                    </a:lnTo>
                    <a:lnTo>
                      <a:pt x="208" y="705"/>
                    </a:lnTo>
                    <a:lnTo>
                      <a:pt x="196" y="700"/>
                    </a:lnTo>
                    <a:lnTo>
                      <a:pt x="192" y="695"/>
                    </a:lnTo>
                    <a:lnTo>
                      <a:pt x="188" y="686"/>
                    </a:lnTo>
                    <a:lnTo>
                      <a:pt x="182" y="676"/>
                    </a:lnTo>
                    <a:lnTo>
                      <a:pt x="171" y="667"/>
                    </a:lnTo>
                    <a:lnTo>
                      <a:pt x="158" y="657"/>
                    </a:lnTo>
                    <a:lnTo>
                      <a:pt x="140" y="646"/>
                    </a:lnTo>
                    <a:lnTo>
                      <a:pt x="118" y="632"/>
                    </a:lnTo>
                    <a:lnTo>
                      <a:pt x="92" y="614"/>
                    </a:lnTo>
                    <a:lnTo>
                      <a:pt x="72" y="594"/>
                    </a:lnTo>
                    <a:lnTo>
                      <a:pt x="60" y="576"/>
                    </a:lnTo>
                    <a:lnTo>
                      <a:pt x="52" y="559"/>
                    </a:lnTo>
                    <a:lnTo>
                      <a:pt x="51" y="543"/>
                    </a:lnTo>
                    <a:lnTo>
                      <a:pt x="52" y="532"/>
                    </a:lnTo>
                    <a:lnTo>
                      <a:pt x="54" y="523"/>
                    </a:lnTo>
                    <a:lnTo>
                      <a:pt x="55" y="514"/>
                    </a:lnTo>
                    <a:lnTo>
                      <a:pt x="55" y="507"/>
                    </a:lnTo>
                    <a:lnTo>
                      <a:pt x="51" y="501"/>
                    </a:lnTo>
                    <a:lnTo>
                      <a:pt x="40" y="494"/>
                    </a:lnTo>
                    <a:lnTo>
                      <a:pt x="29" y="489"/>
                    </a:lnTo>
                    <a:lnTo>
                      <a:pt x="23" y="483"/>
                    </a:lnTo>
                    <a:lnTo>
                      <a:pt x="25" y="477"/>
                    </a:lnTo>
                    <a:lnTo>
                      <a:pt x="31" y="472"/>
                    </a:lnTo>
                    <a:lnTo>
                      <a:pt x="43" y="467"/>
                    </a:lnTo>
                    <a:lnTo>
                      <a:pt x="52" y="462"/>
                    </a:lnTo>
                    <a:lnTo>
                      <a:pt x="55" y="454"/>
                    </a:lnTo>
                    <a:lnTo>
                      <a:pt x="54" y="445"/>
                    </a:lnTo>
                    <a:lnTo>
                      <a:pt x="52" y="434"/>
                    </a:lnTo>
                    <a:lnTo>
                      <a:pt x="51" y="422"/>
                    </a:lnTo>
                    <a:lnTo>
                      <a:pt x="52" y="413"/>
                    </a:lnTo>
                    <a:lnTo>
                      <a:pt x="56" y="405"/>
                    </a:lnTo>
                    <a:lnTo>
                      <a:pt x="59" y="400"/>
                    </a:lnTo>
                    <a:lnTo>
                      <a:pt x="59" y="398"/>
                    </a:lnTo>
                    <a:lnTo>
                      <a:pt x="55" y="395"/>
                    </a:lnTo>
                    <a:lnTo>
                      <a:pt x="43" y="394"/>
                    </a:lnTo>
                    <a:lnTo>
                      <a:pt x="30" y="392"/>
                    </a:lnTo>
                    <a:lnTo>
                      <a:pt x="22" y="387"/>
                    </a:lnTo>
                    <a:lnTo>
                      <a:pt x="20" y="382"/>
                    </a:lnTo>
                    <a:lnTo>
                      <a:pt x="22" y="375"/>
                    </a:lnTo>
                    <a:lnTo>
                      <a:pt x="29" y="369"/>
                    </a:lnTo>
                    <a:lnTo>
                      <a:pt x="39" y="363"/>
                    </a:lnTo>
                    <a:lnTo>
                      <a:pt x="48" y="360"/>
                    </a:lnTo>
                    <a:lnTo>
                      <a:pt x="52" y="354"/>
                    </a:lnTo>
                    <a:lnTo>
                      <a:pt x="52" y="348"/>
                    </a:lnTo>
                    <a:lnTo>
                      <a:pt x="51" y="340"/>
                    </a:lnTo>
                    <a:lnTo>
                      <a:pt x="50" y="332"/>
                    </a:lnTo>
                    <a:lnTo>
                      <a:pt x="48" y="324"/>
                    </a:lnTo>
                    <a:lnTo>
                      <a:pt x="50" y="314"/>
                    </a:lnTo>
                    <a:lnTo>
                      <a:pt x="52" y="305"/>
                    </a:lnTo>
                    <a:lnTo>
                      <a:pt x="54" y="298"/>
                    </a:lnTo>
                    <a:lnTo>
                      <a:pt x="50" y="291"/>
                    </a:lnTo>
                    <a:lnTo>
                      <a:pt x="40" y="288"/>
                    </a:lnTo>
                    <a:lnTo>
                      <a:pt x="30" y="282"/>
                    </a:lnTo>
                    <a:lnTo>
                      <a:pt x="26" y="276"/>
                    </a:lnTo>
                    <a:lnTo>
                      <a:pt x="27" y="269"/>
                    </a:lnTo>
                    <a:lnTo>
                      <a:pt x="34" y="261"/>
                    </a:lnTo>
                    <a:lnTo>
                      <a:pt x="47" y="257"/>
                    </a:lnTo>
                    <a:lnTo>
                      <a:pt x="56" y="254"/>
                    </a:lnTo>
                    <a:lnTo>
                      <a:pt x="61" y="250"/>
                    </a:lnTo>
                    <a:lnTo>
                      <a:pt x="61" y="244"/>
                    </a:lnTo>
                    <a:lnTo>
                      <a:pt x="59" y="239"/>
                    </a:lnTo>
                    <a:lnTo>
                      <a:pt x="56" y="234"/>
                    </a:lnTo>
                    <a:lnTo>
                      <a:pt x="55" y="227"/>
                    </a:lnTo>
                    <a:lnTo>
                      <a:pt x="55" y="219"/>
                    </a:lnTo>
                    <a:lnTo>
                      <a:pt x="57" y="212"/>
                    </a:lnTo>
                    <a:lnTo>
                      <a:pt x="61" y="205"/>
                    </a:lnTo>
                    <a:lnTo>
                      <a:pt x="64" y="200"/>
                    </a:lnTo>
                    <a:lnTo>
                      <a:pt x="63" y="196"/>
                    </a:lnTo>
                    <a:lnTo>
                      <a:pt x="59" y="195"/>
                    </a:lnTo>
                    <a:lnTo>
                      <a:pt x="47" y="193"/>
                    </a:lnTo>
                    <a:lnTo>
                      <a:pt x="37" y="188"/>
                    </a:lnTo>
                    <a:lnTo>
                      <a:pt x="27" y="179"/>
                    </a:lnTo>
                    <a:lnTo>
                      <a:pt x="22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8"/>
              <p:cNvSpPr>
                <a:spLocks/>
              </p:cNvSpPr>
              <p:nvPr/>
            </p:nvSpPr>
            <p:spPr bwMode="auto">
              <a:xfrm>
                <a:off x="5956300" y="5945188"/>
                <a:ext cx="295275" cy="128588"/>
              </a:xfrm>
              <a:custGeom>
                <a:avLst/>
                <a:gdLst>
                  <a:gd name="T0" fmla="*/ 93 w 186"/>
                  <a:gd name="T1" fmla="*/ 0 h 81"/>
                  <a:gd name="T2" fmla="*/ 118 w 186"/>
                  <a:gd name="T3" fmla="*/ 3 h 81"/>
                  <a:gd name="T4" fmla="*/ 140 w 186"/>
                  <a:gd name="T5" fmla="*/ 7 h 81"/>
                  <a:gd name="T6" fmla="*/ 159 w 186"/>
                  <a:gd name="T7" fmla="*/ 12 h 81"/>
                  <a:gd name="T8" fmla="*/ 173 w 186"/>
                  <a:gd name="T9" fmla="*/ 21 h 81"/>
                  <a:gd name="T10" fmla="*/ 182 w 186"/>
                  <a:gd name="T11" fmla="*/ 30 h 81"/>
                  <a:gd name="T12" fmla="*/ 186 w 186"/>
                  <a:gd name="T13" fmla="*/ 41 h 81"/>
                  <a:gd name="T14" fmla="*/ 182 w 186"/>
                  <a:gd name="T15" fmla="*/ 53 h 81"/>
                  <a:gd name="T16" fmla="*/ 173 w 186"/>
                  <a:gd name="T17" fmla="*/ 62 h 81"/>
                  <a:gd name="T18" fmla="*/ 159 w 186"/>
                  <a:gd name="T19" fmla="*/ 70 h 81"/>
                  <a:gd name="T20" fmla="*/ 140 w 186"/>
                  <a:gd name="T21" fmla="*/ 76 h 81"/>
                  <a:gd name="T22" fmla="*/ 118 w 186"/>
                  <a:gd name="T23" fmla="*/ 80 h 81"/>
                  <a:gd name="T24" fmla="*/ 93 w 186"/>
                  <a:gd name="T25" fmla="*/ 81 h 81"/>
                  <a:gd name="T26" fmla="*/ 68 w 186"/>
                  <a:gd name="T27" fmla="*/ 80 h 81"/>
                  <a:gd name="T28" fmla="*/ 46 w 186"/>
                  <a:gd name="T29" fmla="*/ 76 h 81"/>
                  <a:gd name="T30" fmla="*/ 28 w 186"/>
                  <a:gd name="T31" fmla="*/ 70 h 81"/>
                  <a:gd name="T32" fmla="*/ 13 w 186"/>
                  <a:gd name="T33" fmla="*/ 62 h 81"/>
                  <a:gd name="T34" fmla="*/ 3 w 186"/>
                  <a:gd name="T35" fmla="*/ 53 h 81"/>
                  <a:gd name="T36" fmla="*/ 0 w 186"/>
                  <a:gd name="T37" fmla="*/ 41 h 81"/>
                  <a:gd name="T38" fmla="*/ 3 w 186"/>
                  <a:gd name="T39" fmla="*/ 30 h 81"/>
                  <a:gd name="T40" fmla="*/ 13 w 186"/>
                  <a:gd name="T41" fmla="*/ 21 h 81"/>
                  <a:gd name="T42" fmla="*/ 28 w 186"/>
                  <a:gd name="T43" fmla="*/ 12 h 81"/>
                  <a:gd name="T44" fmla="*/ 46 w 186"/>
                  <a:gd name="T45" fmla="*/ 7 h 81"/>
                  <a:gd name="T46" fmla="*/ 68 w 186"/>
                  <a:gd name="T47" fmla="*/ 3 h 81"/>
                  <a:gd name="T48" fmla="*/ 93 w 186"/>
                  <a:gd name="T4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81">
                    <a:moveTo>
                      <a:pt x="93" y="0"/>
                    </a:moveTo>
                    <a:lnTo>
                      <a:pt x="118" y="3"/>
                    </a:lnTo>
                    <a:lnTo>
                      <a:pt x="140" y="7"/>
                    </a:lnTo>
                    <a:lnTo>
                      <a:pt x="159" y="12"/>
                    </a:lnTo>
                    <a:lnTo>
                      <a:pt x="173" y="21"/>
                    </a:lnTo>
                    <a:lnTo>
                      <a:pt x="182" y="30"/>
                    </a:lnTo>
                    <a:lnTo>
                      <a:pt x="186" y="41"/>
                    </a:lnTo>
                    <a:lnTo>
                      <a:pt x="182" y="53"/>
                    </a:lnTo>
                    <a:lnTo>
                      <a:pt x="173" y="62"/>
                    </a:lnTo>
                    <a:lnTo>
                      <a:pt x="159" y="70"/>
                    </a:lnTo>
                    <a:lnTo>
                      <a:pt x="140" y="76"/>
                    </a:lnTo>
                    <a:lnTo>
                      <a:pt x="118" y="80"/>
                    </a:lnTo>
                    <a:lnTo>
                      <a:pt x="93" y="81"/>
                    </a:lnTo>
                    <a:lnTo>
                      <a:pt x="68" y="80"/>
                    </a:lnTo>
                    <a:lnTo>
                      <a:pt x="46" y="76"/>
                    </a:lnTo>
                    <a:lnTo>
                      <a:pt x="28" y="70"/>
                    </a:lnTo>
                    <a:lnTo>
                      <a:pt x="13" y="62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3" y="30"/>
                    </a:lnTo>
                    <a:lnTo>
                      <a:pt x="13" y="21"/>
                    </a:lnTo>
                    <a:lnTo>
                      <a:pt x="28" y="12"/>
                    </a:lnTo>
                    <a:lnTo>
                      <a:pt x="46" y="7"/>
                    </a:lnTo>
                    <a:lnTo>
                      <a:pt x="68" y="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8"/>
              <p:cNvSpPr>
                <a:spLocks/>
              </p:cNvSpPr>
              <p:nvPr/>
            </p:nvSpPr>
            <p:spPr bwMode="auto">
              <a:xfrm>
                <a:off x="5545138" y="5672138"/>
                <a:ext cx="1141413" cy="284163"/>
              </a:xfrm>
              <a:custGeom>
                <a:avLst/>
                <a:gdLst>
                  <a:gd name="T0" fmla="*/ 719 w 719"/>
                  <a:gd name="T1" fmla="*/ 0 h 179"/>
                  <a:gd name="T2" fmla="*/ 708 w 719"/>
                  <a:gd name="T3" fmla="*/ 22 h 179"/>
                  <a:gd name="T4" fmla="*/ 691 w 719"/>
                  <a:gd name="T5" fmla="*/ 45 h 179"/>
                  <a:gd name="T6" fmla="*/ 670 w 719"/>
                  <a:gd name="T7" fmla="*/ 69 h 179"/>
                  <a:gd name="T8" fmla="*/ 647 w 719"/>
                  <a:gd name="T9" fmla="*/ 90 h 179"/>
                  <a:gd name="T10" fmla="*/ 625 w 719"/>
                  <a:gd name="T11" fmla="*/ 107 h 179"/>
                  <a:gd name="T12" fmla="*/ 605 w 719"/>
                  <a:gd name="T13" fmla="*/ 120 h 179"/>
                  <a:gd name="T14" fmla="*/ 589 w 719"/>
                  <a:gd name="T15" fmla="*/ 132 h 179"/>
                  <a:gd name="T16" fmla="*/ 579 w 719"/>
                  <a:gd name="T17" fmla="*/ 141 h 179"/>
                  <a:gd name="T18" fmla="*/ 572 w 719"/>
                  <a:gd name="T19" fmla="*/ 153 h 179"/>
                  <a:gd name="T20" fmla="*/ 568 w 719"/>
                  <a:gd name="T21" fmla="*/ 158 h 179"/>
                  <a:gd name="T22" fmla="*/ 555 w 719"/>
                  <a:gd name="T23" fmla="*/ 162 h 179"/>
                  <a:gd name="T24" fmla="*/ 538 w 719"/>
                  <a:gd name="T25" fmla="*/ 166 h 179"/>
                  <a:gd name="T26" fmla="*/ 516 w 719"/>
                  <a:gd name="T27" fmla="*/ 170 h 179"/>
                  <a:gd name="T28" fmla="*/ 490 w 719"/>
                  <a:gd name="T29" fmla="*/ 172 h 179"/>
                  <a:gd name="T30" fmla="*/ 462 w 719"/>
                  <a:gd name="T31" fmla="*/ 174 h 179"/>
                  <a:gd name="T32" fmla="*/ 435 w 719"/>
                  <a:gd name="T33" fmla="*/ 176 h 179"/>
                  <a:gd name="T34" fmla="*/ 406 w 719"/>
                  <a:gd name="T35" fmla="*/ 178 h 179"/>
                  <a:gd name="T36" fmla="*/ 380 w 719"/>
                  <a:gd name="T37" fmla="*/ 178 h 179"/>
                  <a:gd name="T38" fmla="*/ 355 w 719"/>
                  <a:gd name="T39" fmla="*/ 179 h 179"/>
                  <a:gd name="T40" fmla="*/ 335 w 719"/>
                  <a:gd name="T41" fmla="*/ 179 h 179"/>
                  <a:gd name="T42" fmla="*/ 314 w 719"/>
                  <a:gd name="T43" fmla="*/ 179 h 179"/>
                  <a:gd name="T44" fmla="*/ 289 w 719"/>
                  <a:gd name="T45" fmla="*/ 178 h 179"/>
                  <a:gd name="T46" fmla="*/ 263 w 719"/>
                  <a:gd name="T47" fmla="*/ 178 h 179"/>
                  <a:gd name="T48" fmla="*/ 237 w 719"/>
                  <a:gd name="T49" fmla="*/ 175 h 179"/>
                  <a:gd name="T50" fmla="*/ 211 w 719"/>
                  <a:gd name="T51" fmla="*/ 174 h 179"/>
                  <a:gd name="T52" fmla="*/ 186 w 719"/>
                  <a:gd name="T53" fmla="*/ 171 h 179"/>
                  <a:gd name="T54" fmla="*/ 165 w 719"/>
                  <a:gd name="T55" fmla="*/ 167 h 179"/>
                  <a:gd name="T56" fmla="*/ 148 w 719"/>
                  <a:gd name="T57" fmla="*/ 163 h 179"/>
                  <a:gd name="T58" fmla="*/ 136 w 719"/>
                  <a:gd name="T59" fmla="*/ 158 h 179"/>
                  <a:gd name="T60" fmla="*/ 132 w 719"/>
                  <a:gd name="T61" fmla="*/ 153 h 179"/>
                  <a:gd name="T62" fmla="*/ 128 w 719"/>
                  <a:gd name="T63" fmla="*/ 144 h 179"/>
                  <a:gd name="T64" fmla="*/ 122 w 719"/>
                  <a:gd name="T65" fmla="*/ 134 h 179"/>
                  <a:gd name="T66" fmla="*/ 111 w 719"/>
                  <a:gd name="T67" fmla="*/ 125 h 179"/>
                  <a:gd name="T68" fmla="*/ 98 w 719"/>
                  <a:gd name="T69" fmla="*/ 115 h 179"/>
                  <a:gd name="T70" fmla="*/ 80 w 719"/>
                  <a:gd name="T71" fmla="*/ 104 h 179"/>
                  <a:gd name="T72" fmla="*/ 58 w 719"/>
                  <a:gd name="T73" fmla="*/ 90 h 179"/>
                  <a:gd name="T74" fmla="*/ 30 w 719"/>
                  <a:gd name="T75" fmla="*/ 72 h 179"/>
                  <a:gd name="T76" fmla="*/ 12 w 719"/>
                  <a:gd name="T77" fmla="*/ 52 h 179"/>
                  <a:gd name="T78" fmla="*/ 0 w 719"/>
                  <a:gd name="T79" fmla="*/ 34 h 179"/>
                  <a:gd name="T80" fmla="*/ 719 w 719"/>
                  <a:gd name="T8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19" h="179">
                    <a:moveTo>
                      <a:pt x="719" y="0"/>
                    </a:moveTo>
                    <a:lnTo>
                      <a:pt x="708" y="22"/>
                    </a:lnTo>
                    <a:lnTo>
                      <a:pt x="691" y="45"/>
                    </a:lnTo>
                    <a:lnTo>
                      <a:pt x="670" y="69"/>
                    </a:lnTo>
                    <a:lnTo>
                      <a:pt x="647" y="90"/>
                    </a:lnTo>
                    <a:lnTo>
                      <a:pt x="625" y="107"/>
                    </a:lnTo>
                    <a:lnTo>
                      <a:pt x="605" y="120"/>
                    </a:lnTo>
                    <a:lnTo>
                      <a:pt x="589" y="132"/>
                    </a:lnTo>
                    <a:lnTo>
                      <a:pt x="579" y="141"/>
                    </a:lnTo>
                    <a:lnTo>
                      <a:pt x="572" y="153"/>
                    </a:lnTo>
                    <a:lnTo>
                      <a:pt x="568" y="158"/>
                    </a:lnTo>
                    <a:lnTo>
                      <a:pt x="555" y="162"/>
                    </a:lnTo>
                    <a:lnTo>
                      <a:pt x="538" y="166"/>
                    </a:lnTo>
                    <a:lnTo>
                      <a:pt x="516" y="170"/>
                    </a:lnTo>
                    <a:lnTo>
                      <a:pt x="490" y="172"/>
                    </a:lnTo>
                    <a:lnTo>
                      <a:pt x="462" y="174"/>
                    </a:lnTo>
                    <a:lnTo>
                      <a:pt x="435" y="176"/>
                    </a:lnTo>
                    <a:lnTo>
                      <a:pt x="406" y="178"/>
                    </a:lnTo>
                    <a:lnTo>
                      <a:pt x="380" y="178"/>
                    </a:lnTo>
                    <a:lnTo>
                      <a:pt x="355" y="179"/>
                    </a:lnTo>
                    <a:lnTo>
                      <a:pt x="335" y="179"/>
                    </a:lnTo>
                    <a:lnTo>
                      <a:pt x="314" y="179"/>
                    </a:lnTo>
                    <a:lnTo>
                      <a:pt x="289" y="178"/>
                    </a:lnTo>
                    <a:lnTo>
                      <a:pt x="263" y="178"/>
                    </a:lnTo>
                    <a:lnTo>
                      <a:pt x="237" y="175"/>
                    </a:lnTo>
                    <a:lnTo>
                      <a:pt x="211" y="174"/>
                    </a:lnTo>
                    <a:lnTo>
                      <a:pt x="186" y="171"/>
                    </a:lnTo>
                    <a:lnTo>
                      <a:pt x="165" y="167"/>
                    </a:lnTo>
                    <a:lnTo>
                      <a:pt x="148" y="163"/>
                    </a:lnTo>
                    <a:lnTo>
                      <a:pt x="136" y="158"/>
                    </a:lnTo>
                    <a:lnTo>
                      <a:pt x="132" y="153"/>
                    </a:lnTo>
                    <a:lnTo>
                      <a:pt x="128" y="144"/>
                    </a:lnTo>
                    <a:lnTo>
                      <a:pt x="122" y="134"/>
                    </a:lnTo>
                    <a:lnTo>
                      <a:pt x="111" y="125"/>
                    </a:lnTo>
                    <a:lnTo>
                      <a:pt x="98" y="115"/>
                    </a:lnTo>
                    <a:lnTo>
                      <a:pt x="80" y="104"/>
                    </a:lnTo>
                    <a:lnTo>
                      <a:pt x="58" y="90"/>
                    </a:lnTo>
                    <a:lnTo>
                      <a:pt x="30" y="72"/>
                    </a:lnTo>
                    <a:lnTo>
                      <a:pt x="12" y="52"/>
                    </a:lnTo>
                    <a:lnTo>
                      <a:pt x="0" y="34"/>
                    </a:lnTo>
                    <a:lnTo>
                      <a:pt x="7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92"/>
              <p:cNvSpPr>
                <a:spLocks noEditPoints="1"/>
              </p:cNvSpPr>
              <p:nvPr/>
            </p:nvSpPr>
            <p:spPr bwMode="auto">
              <a:xfrm>
                <a:off x="5851525" y="2233613"/>
                <a:ext cx="958850" cy="960438"/>
              </a:xfrm>
              <a:custGeom>
                <a:avLst/>
                <a:gdLst>
                  <a:gd name="T0" fmla="*/ 263 w 604"/>
                  <a:gd name="T1" fmla="*/ 114 h 605"/>
                  <a:gd name="T2" fmla="*/ 195 w 604"/>
                  <a:gd name="T3" fmla="*/ 143 h 605"/>
                  <a:gd name="T4" fmla="*/ 142 w 604"/>
                  <a:gd name="T5" fmla="*/ 195 h 605"/>
                  <a:gd name="T6" fmla="*/ 112 w 604"/>
                  <a:gd name="T7" fmla="*/ 265 h 605"/>
                  <a:gd name="T8" fmla="*/ 112 w 604"/>
                  <a:gd name="T9" fmla="*/ 342 h 605"/>
                  <a:gd name="T10" fmla="*/ 142 w 604"/>
                  <a:gd name="T11" fmla="*/ 411 h 605"/>
                  <a:gd name="T12" fmla="*/ 195 w 604"/>
                  <a:gd name="T13" fmla="*/ 464 h 605"/>
                  <a:gd name="T14" fmla="*/ 263 w 604"/>
                  <a:gd name="T15" fmla="*/ 492 h 605"/>
                  <a:gd name="T16" fmla="*/ 302 w 604"/>
                  <a:gd name="T17" fmla="*/ 496 h 605"/>
                  <a:gd name="T18" fmla="*/ 377 w 604"/>
                  <a:gd name="T19" fmla="*/ 481 h 605"/>
                  <a:gd name="T20" fmla="*/ 438 w 604"/>
                  <a:gd name="T21" fmla="*/ 440 h 605"/>
                  <a:gd name="T22" fmla="*/ 480 w 604"/>
                  <a:gd name="T23" fmla="*/ 379 h 605"/>
                  <a:gd name="T24" fmla="*/ 496 w 604"/>
                  <a:gd name="T25" fmla="*/ 303 h 605"/>
                  <a:gd name="T26" fmla="*/ 480 w 604"/>
                  <a:gd name="T27" fmla="*/ 228 h 605"/>
                  <a:gd name="T28" fmla="*/ 438 w 604"/>
                  <a:gd name="T29" fmla="*/ 167 h 605"/>
                  <a:gd name="T30" fmla="*/ 377 w 604"/>
                  <a:gd name="T31" fmla="*/ 125 h 605"/>
                  <a:gd name="T32" fmla="*/ 302 w 604"/>
                  <a:gd name="T33" fmla="*/ 110 h 605"/>
                  <a:gd name="T34" fmla="*/ 255 w 604"/>
                  <a:gd name="T35" fmla="*/ 0 h 605"/>
                  <a:gd name="T36" fmla="*/ 349 w 604"/>
                  <a:gd name="T37" fmla="*/ 46 h 605"/>
                  <a:gd name="T38" fmla="*/ 418 w 604"/>
                  <a:gd name="T39" fmla="*/ 70 h 605"/>
                  <a:gd name="T40" fmla="*/ 483 w 604"/>
                  <a:gd name="T41" fmla="*/ 55 h 605"/>
                  <a:gd name="T42" fmla="*/ 518 w 604"/>
                  <a:gd name="T43" fmla="*/ 155 h 605"/>
                  <a:gd name="T44" fmla="*/ 549 w 604"/>
                  <a:gd name="T45" fmla="*/ 220 h 605"/>
                  <a:gd name="T46" fmla="*/ 604 w 604"/>
                  <a:gd name="T47" fmla="*/ 256 h 605"/>
                  <a:gd name="T48" fmla="*/ 559 w 604"/>
                  <a:gd name="T49" fmla="*/ 351 h 605"/>
                  <a:gd name="T50" fmla="*/ 536 w 604"/>
                  <a:gd name="T51" fmla="*/ 420 h 605"/>
                  <a:gd name="T52" fmla="*/ 549 w 604"/>
                  <a:gd name="T53" fmla="*/ 483 h 605"/>
                  <a:gd name="T54" fmla="*/ 450 w 604"/>
                  <a:gd name="T55" fmla="*/ 519 h 605"/>
                  <a:gd name="T56" fmla="*/ 386 w 604"/>
                  <a:gd name="T57" fmla="*/ 551 h 605"/>
                  <a:gd name="T58" fmla="*/ 349 w 604"/>
                  <a:gd name="T59" fmla="*/ 605 h 605"/>
                  <a:gd name="T60" fmla="*/ 255 w 604"/>
                  <a:gd name="T61" fmla="*/ 561 h 605"/>
                  <a:gd name="T62" fmla="*/ 185 w 604"/>
                  <a:gd name="T63" fmla="*/ 537 h 605"/>
                  <a:gd name="T64" fmla="*/ 121 w 604"/>
                  <a:gd name="T65" fmla="*/ 551 h 605"/>
                  <a:gd name="T66" fmla="*/ 86 w 604"/>
                  <a:gd name="T67" fmla="*/ 452 h 605"/>
                  <a:gd name="T68" fmla="*/ 55 w 604"/>
                  <a:gd name="T69" fmla="*/ 386 h 605"/>
                  <a:gd name="T70" fmla="*/ 0 w 604"/>
                  <a:gd name="T71" fmla="*/ 351 h 605"/>
                  <a:gd name="T72" fmla="*/ 45 w 604"/>
                  <a:gd name="T73" fmla="*/ 256 h 605"/>
                  <a:gd name="T74" fmla="*/ 68 w 604"/>
                  <a:gd name="T75" fmla="*/ 186 h 605"/>
                  <a:gd name="T76" fmla="*/ 55 w 604"/>
                  <a:gd name="T77" fmla="*/ 123 h 605"/>
                  <a:gd name="T78" fmla="*/ 153 w 604"/>
                  <a:gd name="T79" fmla="*/ 88 h 605"/>
                  <a:gd name="T80" fmla="*/ 218 w 604"/>
                  <a:gd name="T81" fmla="*/ 55 h 605"/>
                  <a:gd name="T82" fmla="*/ 255 w 604"/>
                  <a:gd name="T8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4" h="605">
                    <a:moveTo>
                      <a:pt x="302" y="110"/>
                    </a:moveTo>
                    <a:lnTo>
                      <a:pt x="263" y="114"/>
                    </a:lnTo>
                    <a:lnTo>
                      <a:pt x="227" y="125"/>
                    </a:lnTo>
                    <a:lnTo>
                      <a:pt x="195" y="143"/>
                    </a:lnTo>
                    <a:lnTo>
                      <a:pt x="166" y="167"/>
                    </a:lnTo>
                    <a:lnTo>
                      <a:pt x="142" y="195"/>
                    </a:lnTo>
                    <a:lnTo>
                      <a:pt x="124" y="228"/>
                    </a:lnTo>
                    <a:lnTo>
                      <a:pt x="112" y="265"/>
                    </a:lnTo>
                    <a:lnTo>
                      <a:pt x="108" y="303"/>
                    </a:lnTo>
                    <a:lnTo>
                      <a:pt x="112" y="342"/>
                    </a:lnTo>
                    <a:lnTo>
                      <a:pt x="124" y="379"/>
                    </a:lnTo>
                    <a:lnTo>
                      <a:pt x="142" y="411"/>
                    </a:lnTo>
                    <a:lnTo>
                      <a:pt x="166" y="440"/>
                    </a:lnTo>
                    <a:lnTo>
                      <a:pt x="195" y="464"/>
                    </a:lnTo>
                    <a:lnTo>
                      <a:pt x="227" y="481"/>
                    </a:lnTo>
                    <a:lnTo>
                      <a:pt x="263" y="492"/>
                    </a:lnTo>
                    <a:lnTo>
                      <a:pt x="302" y="496"/>
                    </a:lnTo>
                    <a:lnTo>
                      <a:pt x="302" y="496"/>
                    </a:lnTo>
                    <a:lnTo>
                      <a:pt x="341" y="492"/>
                    </a:lnTo>
                    <a:lnTo>
                      <a:pt x="377" y="481"/>
                    </a:lnTo>
                    <a:lnTo>
                      <a:pt x="411" y="464"/>
                    </a:lnTo>
                    <a:lnTo>
                      <a:pt x="438" y="440"/>
                    </a:lnTo>
                    <a:lnTo>
                      <a:pt x="462" y="411"/>
                    </a:lnTo>
                    <a:lnTo>
                      <a:pt x="480" y="379"/>
                    </a:lnTo>
                    <a:lnTo>
                      <a:pt x="492" y="342"/>
                    </a:lnTo>
                    <a:lnTo>
                      <a:pt x="496" y="303"/>
                    </a:lnTo>
                    <a:lnTo>
                      <a:pt x="492" y="265"/>
                    </a:lnTo>
                    <a:lnTo>
                      <a:pt x="480" y="228"/>
                    </a:lnTo>
                    <a:lnTo>
                      <a:pt x="462" y="195"/>
                    </a:lnTo>
                    <a:lnTo>
                      <a:pt x="438" y="167"/>
                    </a:lnTo>
                    <a:lnTo>
                      <a:pt x="411" y="143"/>
                    </a:lnTo>
                    <a:lnTo>
                      <a:pt x="377" y="125"/>
                    </a:lnTo>
                    <a:lnTo>
                      <a:pt x="341" y="114"/>
                    </a:lnTo>
                    <a:lnTo>
                      <a:pt x="302" y="110"/>
                    </a:lnTo>
                    <a:lnTo>
                      <a:pt x="302" y="110"/>
                    </a:lnTo>
                    <a:close/>
                    <a:moveTo>
                      <a:pt x="255" y="0"/>
                    </a:moveTo>
                    <a:lnTo>
                      <a:pt x="349" y="0"/>
                    </a:lnTo>
                    <a:lnTo>
                      <a:pt x="349" y="46"/>
                    </a:lnTo>
                    <a:lnTo>
                      <a:pt x="386" y="55"/>
                    </a:lnTo>
                    <a:lnTo>
                      <a:pt x="418" y="70"/>
                    </a:lnTo>
                    <a:lnTo>
                      <a:pt x="450" y="88"/>
                    </a:lnTo>
                    <a:lnTo>
                      <a:pt x="483" y="55"/>
                    </a:lnTo>
                    <a:lnTo>
                      <a:pt x="549" y="123"/>
                    </a:lnTo>
                    <a:lnTo>
                      <a:pt x="518" y="155"/>
                    </a:lnTo>
                    <a:lnTo>
                      <a:pt x="536" y="186"/>
                    </a:lnTo>
                    <a:lnTo>
                      <a:pt x="549" y="220"/>
                    </a:lnTo>
                    <a:lnTo>
                      <a:pt x="559" y="256"/>
                    </a:lnTo>
                    <a:lnTo>
                      <a:pt x="604" y="256"/>
                    </a:lnTo>
                    <a:lnTo>
                      <a:pt x="604" y="351"/>
                    </a:lnTo>
                    <a:lnTo>
                      <a:pt x="559" y="351"/>
                    </a:lnTo>
                    <a:lnTo>
                      <a:pt x="549" y="386"/>
                    </a:lnTo>
                    <a:lnTo>
                      <a:pt x="536" y="420"/>
                    </a:lnTo>
                    <a:lnTo>
                      <a:pt x="518" y="452"/>
                    </a:lnTo>
                    <a:lnTo>
                      <a:pt x="549" y="483"/>
                    </a:lnTo>
                    <a:lnTo>
                      <a:pt x="483" y="551"/>
                    </a:lnTo>
                    <a:lnTo>
                      <a:pt x="450" y="519"/>
                    </a:lnTo>
                    <a:lnTo>
                      <a:pt x="418" y="537"/>
                    </a:lnTo>
                    <a:lnTo>
                      <a:pt x="386" y="551"/>
                    </a:lnTo>
                    <a:lnTo>
                      <a:pt x="349" y="561"/>
                    </a:lnTo>
                    <a:lnTo>
                      <a:pt x="349" y="605"/>
                    </a:lnTo>
                    <a:lnTo>
                      <a:pt x="255" y="605"/>
                    </a:lnTo>
                    <a:lnTo>
                      <a:pt x="255" y="561"/>
                    </a:lnTo>
                    <a:lnTo>
                      <a:pt x="218" y="551"/>
                    </a:lnTo>
                    <a:lnTo>
                      <a:pt x="185" y="537"/>
                    </a:lnTo>
                    <a:lnTo>
                      <a:pt x="153" y="519"/>
                    </a:lnTo>
                    <a:lnTo>
                      <a:pt x="121" y="551"/>
                    </a:lnTo>
                    <a:lnTo>
                      <a:pt x="55" y="483"/>
                    </a:lnTo>
                    <a:lnTo>
                      <a:pt x="86" y="452"/>
                    </a:lnTo>
                    <a:lnTo>
                      <a:pt x="68" y="420"/>
                    </a:lnTo>
                    <a:lnTo>
                      <a:pt x="55" y="386"/>
                    </a:lnTo>
                    <a:lnTo>
                      <a:pt x="45" y="351"/>
                    </a:lnTo>
                    <a:lnTo>
                      <a:pt x="0" y="351"/>
                    </a:lnTo>
                    <a:lnTo>
                      <a:pt x="0" y="256"/>
                    </a:lnTo>
                    <a:lnTo>
                      <a:pt x="45" y="256"/>
                    </a:lnTo>
                    <a:lnTo>
                      <a:pt x="55" y="220"/>
                    </a:lnTo>
                    <a:lnTo>
                      <a:pt x="68" y="186"/>
                    </a:lnTo>
                    <a:lnTo>
                      <a:pt x="86" y="155"/>
                    </a:lnTo>
                    <a:lnTo>
                      <a:pt x="55" y="123"/>
                    </a:lnTo>
                    <a:lnTo>
                      <a:pt x="121" y="55"/>
                    </a:lnTo>
                    <a:lnTo>
                      <a:pt x="153" y="88"/>
                    </a:lnTo>
                    <a:lnTo>
                      <a:pt x="185" y="70"/>
                    </a:lnTo>
                    <a:lnTo>
                      <a:pt x="218" y="55"/>
                    </a:lnTo>
                    <a:lnTo>
                      <a:pt x="255" y="46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3"/>
              <p:cNvSpPr>
                <a:spLocks noEditPoints="1"/>
              </p:cNvSpPr>
              <p:nvPr/>
            </p:nvSpPr>
            <p:spPr bwMode="auto">
              <a:xfrm>
                <a:off x="5194300" y="3719513"/>
                <a:ext cx="633413" cy="635000"/>
              </a:xfrm>
              <a:custGeom>
                <a:avLst/>
                <a:gdLst>
                  <a:gd name="T0" fmla="*/ 181 w 399"/>
                  <a:gd name="T1" fmla="*/ 242 h 400"/>
                  <a:gd name="T2" fmla="*/ 154 w 399"/>
                  <a:gd name="T3" fmla="*/ 266 h 400"/>
                  <a:gd name="T4" fmla="*/ 150 w 399"/>
                  <a:gd name="T5" fmla="*/ 288 h 400"/>
                  <a:gd name="T6" fmla="*/ 154 w 399"/>
                  <a:gd name="T7" fmla="*/ 309 h 400"/>
                  <a:gd name="T8" fmla="*/ 181 w 399"/>
                  <a:gd name="T9" fmla="*/ 333 h 400"/>
                  <a:gd name="T10" fmla="*/ 217 w 399"/>
                  <a:gd name="T11" fmla="*/ 333 h 400"/>
                  <a:gd name="T12" fmla="*/ 243 w 399"/>
                  <a:gd name="T13" fmla="*/ 309 h 400"/>
                  <a:gd name="T14" fmla="*/ 249 w 399"/>
                  <a:gd name="T15" fmla="*/ 288 h 400"/>
                  <a:gd name="T16" fmla="*/ 243 w 399"/>
                  <a:gd name="T17" fmla="*/ 266 h 400"/>
                  <a:gd name="T18" fmla="*/ 217 w 399"/>
                  <a:gd name="T19" fmla="*/ 242 h 400"/>
                  <a:gd name="T20" fmla="*/ 288 w 399"/>
                  <a:gd name="T21" fmla="*/ 151 h 400"/>
                  <a:gd name="T22" fmla="*/ 254 w 399"/>
                  <a:gd name="T23" fmla="*/ 164 h 400"/>
                  <a:gd name="T24" fmla="*/ 239 w 399"/>
                  <a:gd name="T25" fmla="*/ 189 h 400"/>
                  <a:gd name="T26" fmla="*/ 239 w 399"/>
                  <a:gd name="T27" fmla="*/ 211 h 400"/>
                  <a:gd name="T28" fmla="*/ 254 w 399"/>
                  <a:gd name="T29" fmla="*/ 235 h 400"/>
                  <a:gd name="T30" fmla="*/ 288 w 399"/>
                  <a:gd name="T31" fmla="*/ 249 h 400"/>
                  <a:gd name="T32" fmla="*/ 322 w 399"/>
                  <a:gd name="T33" fmla="*/ 235 h 400"/>
                  <a:gd name="T34" fmla="*/ 336 w 399"/>
                  <a:gd name="T35" fmla="*/ 199 h 400"/>
                  <a:gd name="T36" fmla="*/ 322 w 399"/>
                  <a:gd name="T37" fmla="*/ 165 h 400"/>
                  <a:gd name="T38" fmla="*/ 288 w 399"/>
                  <a:gd name="T39" fmla="*/ 151 h 400"/>
                  <a:gd name="T40" fmla="*/ 91 w 399"/>
                  <a:gd name="T41" fmla="*/ 155 h 400"/>
                  <a:gd name="T42" fmla="*/ 65 w 399"/>
                  <a:gd name="T43" fmla="*/ 181 h 400"/>
                  <a:gd name="T44" fmla="*/ 65 w 399"/>
                  <a:gd name="T45" fmla="*/ 219 h 400"/>
                  <a:gd name="T46" fmla="*/ 91 w 399"/>
                  <a:gd name="T47" fmla="*/ 245 h 400"/>
                  <a:gd name="T48" fmla="*/ 129 w 399"/>
                  <a:gd name="T49" fmla="*/ 245 h 400"/>
                  <a:gd name="T50" fmla="*/ 154 w 399"/>
                  <a:gd name="T51" fmla="*/ 220 h 400"/>
                  <a:gd name="T52" fmla="*/ 160 w 399"/>
                  <a:gd name="T53" fmla="*/ 199 h 400"/>
                  <a:gd name="T54" fmla="*/ 154 w 399"/>
                  <a:gd name="T55" fmla="*/ 178 h 400"/>
                  <a:gd name="T56" fmla="*/ 129 w 399"/>
                  <a:gd name="T57" fmla="*/ 153 h 400"/>
                  <a:gd name="T58" fmla="*/ 199 w 399"/>
                  <a:gd name="T59" fmla="*/ 62 h 400"/>
                  <a:gd name="T60" fmla="*/ 166 w 399"/>
                  <a:gd name="T61" fmla="*/ 75 h 400"/>
                  <a:gd name="T62" fmla="*/ 152 w 399"/>
                  <a:gd name="T63" fmla="*/ 100 h 400"/>
                  <a:gd name="T64" fmla="*/ 152 w 399"/>
                  <a:gd name="T65" fmla="*/ 122 h 400"/>
                  <a:gd name="T66" fmla="*/ 166 w 399"/>
                  <a:gd name="T67" fmla="*/ 147 h 400"/>
                  <a:gd name="T68" fmla="*/ 199 w 399"/>
                  <a:gd name="T69" fmla="*/ 160 h 400"/>
                  <a:gd name="T70" fmla="*/ 233 w 399"/>
                  <a:gd name="T71" fmla="*/ 147 h 400"/>
                  <a:gd name="T72" fmla="*/ 247 w 399"/>
                  <a:gd name="T73" fmla="*/ 122 h 400"/>
                  <a:gd name="T74" fmla="*/ 247 w 399"/>
                  <a:gd name="T75" fmla="*/ 100 h 400"/>
                  <a:gd name="T76" fmla="*/ 233 w 399"/>
                  <a:gd name="T77" fmla="*/ 75 h 400"/>
                  <a:gd name="T78" fmla="*/ 199 w 399"/>
                  <a:gd name="T79" fmla="*/ 62 h 400"/>
                  <a:gd name="T80" fmla="*/ 230 w 399"/>
                  <a:gd name="T81" fmla="*/ 0 h 400"/>
                  <a:gd name="T82" fmla="*/ 243 w 399"/>
                  <a:gd name="T83" fmla="*/ 33 h 400"/>
                  <a:gd name="T84" fmla="*/ 297 w 399"/>
                  <a:gd name="T85" fmla="*/ 57 h 400"/>
                  <a:gd name="T86" fmla="*/ 362 w 399"/>
                  <a:gd name="T87" fmla="*/ 80 h 400"/>
                  <a:gd name="T88" fmla="*/ 359 w 399"/>
                  <a:gd name="T89" fmla="*/ 132 h 400"/>
                  <a:gd name="T90" fmla="*/ 399 w 399"/>
                  <a:gd name="T91" fmla="*/ 168 h 400"/>
                  <a:gd name="T92" fmla="*/ 369 w 399"/>
                  <a:gd name="T93" fmla="*/ 231 h 400"/>
                  <a:gd name="T94" fmla="*/ 342 w 399"/>
                  <a:gd name="T95" fmla="*/ 297 h 400"/>
                  <a:gd name="T96" fmla="*/ 318 w 399"/>
                  <a:gd name="T97" fmla="*/ 363 h 400"/>
                  <a:gd name="T98" fmla="*/ 271 w 399"/>
                  <a:gd name="T99" fmla="*/ 356 h 400"/>
                  <a:gd name="T100" fmla="*/ 230 w 399"/>
                  <a:gd name="T101" fmla="*/ 369 h 400"/>
                  <a:gd name="T102" fmla="*/ 167 w 399"/>
                  <a:gd name="T103" fmla="*/ 400 h 400"/>
                  <a:gd name="T104" fmla="*/ 154 w 399"/>
                  <a:gd name="T105" fmla="*/ 367 h 400"/>
                  <a:gd name="T106" fmla="*/ 102 w 399"/>
                  <a:gd name="T107" fmla="*/ 342 h 400"/>
                  <a:gd name="T108" fmla="*/ 35 w 399"/>
                  <a:gd name="T109" fmla="*/ 318 h 400"/>
                  <a:gd name="T110" fmla="*/ 40 w 399"/>
                  <a:gd name="T111" fmla="*/ 266 h 400"/>
                  <a:gd name="T112" fmla="*/ 0 w 399"/>
                  <a:gd name="T113" fmla="*/ 231 h 400"/>
                  <a:gd name="T114" fmla="*/ 30 w 399"/>
                  <a:gd name="T115" fmla="*/ 168 h 400"/>
                  <a:gd name="T116" fmla="*/ 57 w 399"/>
                  <a:gd name="T117" fmla="*/ 101 h 400"/>
                  <a:gd name="T118" fmla="*/ 80 w 399"/>
                  <a:gd name="T119" fmla="*/ 36 h 400"/>
                  <a:gd name="T120" fmla="*/ 127 w 399"/>
                  <a:gd name="T121" fmla="*/ 42 h 400"/>
                  <a:gd name="T122" fmla="*/ 167 w 399"/>
                  <a:gd name="T123" fmla="*/ 2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9" h="400">
                    <a:moveTo>
                      <a:pt x="199" y="239"/>
                    </a:moveTo>
                    <a:lnTo>
                      <a:pt x="181" y="242"/>
                    </a:lnTo>
                    <a:lnTo>
                      <a:pt x="166" y="252"/>
                    </a:lnTo>
                    <a:lnTo>
                      <a:pt x="154" y="266"/>
                    </a:lnTo>
                    <a:lnTo>
                      <a:pt x="152" y="276"/>
                    </a:lnTo>
                    <a:lnTo>
                      <a:pt x="150" y="288"/>
                    </a:lnTo>
                    <a:lnTo>
                      <a:pt x="152" y="299"/>
                    </a:lnTo>
                    <a:lnTo>
                      <a:pt x="154" y="309"/>
                    </a:lnTo>
                    <a:lnTo>
                      <a:pt x="166" y="324"/>
                    </a:lnTo>
                    <a:lnTo>
                      <a:pt x="181" y="333"/>
                    </a:lnTo>
                    <a:lnTo>
                      <a:pt x="199" y="337"/>
                    </a:lnTo>
                    <a:lnTo>
                      <a:pt x="217" y="333"/>
                    </a:lnTo>
                    <a:lnTo>
                      <a:pt x="233" y="324"/>
                    </a:lnTo>
                    <a:lnTo>
                      <a:pt x="243" y="309"/>
                    </a:lnTo>
                    <a:lnTo>
                      <a:pt x="247" y="299"/>
                    </a:lnTo>
                    <a:lnTo>
                      <a:pt x="249" y="288"/>
                    </a:lnTo>
                    <a:lnTo>
                      <a:pt x="247" y="276"/>
                    </a:lnTo>
                    <a:lnTo>
                      <a:pt x="243" y="266"/>
                    </a:lnTo>
                    <a:lnTo>
                      <a:pt x="233" y="252"/>
                    </a:lnTo>
                    <a:lnTo>
                      <a:pt x="217" y="242"/>
                    </a:lnTo>
                    <a:lnTo>
                      <a:pt x="199" y="239"/>
                    </a:lnTo>
                    <a:close/>
                    <a:moveTo>
                      <a:pt x="288" y="151"/>
                    </a:moveTo>
                    <a:lnTo>
                      <a:pt x="270" y="153"/>
                    </a:lnTo>
                    <a:lnTo>
                      <a:pt x="254" y="164"/>
                    </a:lnTo>
                    <a:lnTo>
                      <a:pt x="243" y="178"/>
                    </a:lnTo>
                    <a:lnTo>
                      <a:pt x="239" y="189"/>
                    </a:lnTo>
                    <a:lnTo>
                      <a:pt x="238" y="199"/>
                    </a:lnTo>
                    <a:lnTo>
                      <a:pt x="239" y="211"/>
                    </a:lnTo>
                    <a:lnTo>
                      <a:pt x="243" y="220"/>
                    </a:lnTo>
                    <a:lnTo>
                      <a:pt x="254" y="235"/>
                    </a:lnTo>
                    <a:lnTo>
                      <a:pt x="270" y="245"/>
                    </a:lnTo>
                    <a:lnTo>
                      <a:pt x="288" y="249"/>
                    </a:lnTo>
                    <a:lnTo>
                      <a:pt x="306" y="245"/>
                    </a:lnTo>
                    <a:lnTo>
                      <a:pt x="322" y="235"/>
                    </a:lnTo>
                    <a:lnTo>
                      <a:pt x="332" y="219"/>
                    </a:lnTo>
                    <a:lnTo>
                      <a:pt x="336" y="199"/>
                    </a:lnTo>
                    <a:lnTo>
                      <a:pt x="332" y="181"/>
                    </a:lnTo>
                    <a:lnTo>
                      <a:pt x="322" y="165"/>
                    </a:lnTo>
                    <a:lnTo>
                      <a:pt x="306" y="155"/>
                    </a:lnTo>
                    <a:lnTo>
                      <a:pt x="288" y="151"/>
                    </a:lnTo>
                    <a:close/>
                    <a:moveTo>
                      <a:pt x="111" y="151"/>
                    </a:moveTo>
                    <a:lnTo>
                      <a:pt x="91" y="155"/>
                    </a:lnTo>
                    <a:lnTo>
                      <a:pt x="76" y="165"/>
                    </a:lnTo>
                    <a:lnTo>
                      <a:pt x="65" y="181"/>
                    </a:lnTo>
                    <a:lnTo>
                      <a:pt x="61" y="199"/>
                    </a:lnTo>
                    <a:lnTo>
                      <a:pt x="65" y="219"/>
                    </a:lnTo>
                    <a:lnTo>
                      <a:pt x="76" y="235"/>
                    </a:lnTo>
                    <a:lnTo>
                      <a:pt x="91" y="245"/>
                    </a:lnTo>
                    <a:lnTo>
                      <a:pt x="111" y="249"/>
                    </a:lnTo>
                    <a:lnTo>
                      <a:pt x="129" y="245"/>
                    </a:lnTo>
                    <a:lnTo>
                      <a:pt x="144" y="235"/>
                    </a:lnTo>
                    <a:lnTo>
                      <a:pt x="154" y="220"/>
                    </a:lnTo>
                    <a:lnTo>
                      <a:pt x="158" y="211"/>
                    </a:lnTo>
                    <a:lnTo>
                      <a:pt x="160" y="199"/>
                    </a:lnTo>
                    <a:lnTo>
                      <a:pt x="158" y="189"/>
                    </a:lnTo>
                    <a:lnTo>
                      <a:pt x="154" y="178"/>
                    </a:lnTo>
                    <a:lnTo>
                      <a:pt x="144" y="164"/>
                    </a:lnTo>
                    <a:lnTo>
                      <a:pt x="129" y="153"/>
                    </a:lnTo>
                    <a:lnTo>
                      <a:pt x="111" y="151"/>
                    </a:lnTo>
                    <a:close/>
                    <a:moveTo>
                      <a:pt x="199" y="62"/>
                    </a:moveTo>
                    <a:lnTo>
                      <a:pt x="181" y="66"/>
                    </a:lnTo>
                    <a:lnTo>
                      <a:pt x="166" y="75"/>
                    </a:lnTo>
                    <a:lnTo>
                      <a:pt x="154" y="89"/>
                    </a:lnTo>
                    <a:lnTo>
                      <a:pt x="152" y="100"/>
                    </a:lnTo>
                    <a:lnTo>
                      <a:pt x="150" y="112"/>
                    </a:lnTo>
                    <a:lnTo>
                      <a:pt x="152" y="122"/>
                    </a:lnTo>
                    <a:lnTo>
                      <a:pt x="154" y="132"/>
                    </a:lnTo>
                    <a:lnTo>
                      <a:pt x="166" y="147"/>
                    </a:lnTo>
                    <a:lnTo>
                      <a:pt x="181" y="156"/>
                    </a:lnTo>
                    <a:lnTo>
                      <a:pt x="199" y="160"/>
                    </a:lnTo>
                    <a:lnTo>
                      <a:pt x="217" y="156"/>
                    </a:lnTo>
                    <a:lnTo>
                      <a:pt x="233" y="147"/>
                    </a:lnTo>
                    <a:lnTo>
                      <a:pt x="243" y="132"/>
                    </a:lnTo>
                    <a:lnTo>
                      <a:pt x="247" y="122"/>
                    </a:lnTo>
                    <a:lnTo>
                      <a:pt x="249" y="112"/>
                    </a:lnTo>
                    <a:lnTo>
                      <a:pt x="247" y="100"/>
                    </a:lnTo>
                    <a:lnTo>
                      <a:pt x="243" y="89"/>
                    </a:lnTo>
                    <a:lnTo>
                      <a:pt x="233" y="75"/>
                    </a:lnTo>
                    <a:lnTo>
                      <a:pt x="217" y="66"/>
                    </a:lnTo>
                    <a:lnTo>
                      <a:pt x="199" y="62"/>
                    </a:lnTo>
                    <a:close/>
                    <a:moveTo>
                      <a:pt x="167" y="0"/>
                    </a:moveTo>
                    <a:lnTo>
                      <a:pt x="230" y="0"/>
                    </a:lnTo>
                    <a:lnTo>
                      <a:pt x="230" y="29"/>
                    </a:lnTo>
                    <a:lnTo>
                      <a:pt x="243" y="33"/>
                    </a:lnTo>
                    <a:lnTo>
                      <a:pt x="271" y="42"/>
                    </a:lnTo>
                    <a:lnTo>
                      <a:pt x="297" y="57"/>
                    </a:lnTo>
                    <a:lnTo>
                      <a:pt x="318" y="36"/>
                    </a:lnTo>
                    <a:lnTo>
                      <a:pt x="362" y="80"/>
                    </a:lnTo>
                    <a:lnTo>
                      <a:pt x="342" y="101"/>
                    </a:lnTo>
                    <a:lnTo>
                      <a:pt x="359" y="132"/>
                    </a:lnTo>
                    <a:lnTo>
                      <a:pt x="369" y="168"/>
                    </a:lnTo>
                    <a:lnTo>
                      <a:pt x="399" y="168"/>
                    </a:lnTo>
                    <a:lnTo>
                      <a:pt x="399" y="231"/>
                    </a:lnTo>
                    <a:lnTo>
                      <a:pt x="369" y="231"/>
                    </a:lnTo>
                    <a:lnTo>
                      <a:pt x="359" y="266"/>
                    </a:lnTo>
                    <a:lnTo>
                      <a:pt x="342" y="297"/>
                    </a:lnTo>
                    <a:lnTo>
                      <a:pt x="362" y="318"/>
                    </a:lnTo>
                    <a:lnTo>
                      <a:pt x="318" y="363"/>
                    </a:lnTo>
                    <a:lnTo>
                      <a:pt x="297" y="342"/>
                    </a:lnTo>
                    <a:lnTo>
                      <a:pt x="271" y="356"/>
                    </a:lnTo>
                    <a:lnTo>
                      <a:pt x="243" y="367"/>
                    </a:lnTo>
                    <a:lnTo>
                      <a:pt x="230" y="369"/>
                    </a:lnTo>
                    <a:lnTo>
                      <a:pt x="230" y="400"/>
                    </a:lnTo>
                    <a:lnTo>
                      <a:pt x="167" y="400"/>
                    </a:lnTo>
                    <a:lnTo>
                      <a:pt x="167" y="369"/>
                    </a:lnTo>
                    <a:lnTo>
                      <a:pt x="154" y="367"/>
                    </a:lnTo>
                    <a:lnTo>
                      <a:pt x="127" y="356"/>
                    </a:lnTo>
                    <a:lnTo>
                      <a:pt x="102" y="342"/>
                    </a:lnTo>
                    <a:lnTo>
                      <a:pt x="80" y="363"/>
                    </a:lnTo>
                    <a:lnTo>
                      <a:pt x="35" y="318"/>
                    </a:lnTo>
                    <a:lnTo>
                      <a:pt x="57" y="297"/>
                    </a:lnTo>
                    <a:lnTo>
                      <a:pt x="40" y="266"/>
                    </a:lnTo>
                    <a:lnTo>
                      <a:pt x="30" y="231"/>
                    </a:lnTo>
                    <a:lnTo>
                      <a:pt x="0" y="231"/>
                    </a:lnTo>
                    <a:lnTo>
                      <a:pt x="0" y="168"/>
                    </a:lnTo>
                    <a:lnTo>
                      <a:pt x="30" y="168"/>
                    </a:lnTo>
                    <a:lnTo>
                      <a:pt x="40" y="132"/>
                    </a:lnTo>
                    <a:lnTo>
                      <a:pt x="57" y="101"/>
                    </a:lnTo>
                    <a:lnTo>
                      <a:pt x="35" y="80"/>
                    </a:lnTo>
                    <a:lnTo>
                      <a:pt x="80" y="36"/>
                    </a:lnTo>
                    <a:lnTo>
                      <a:pt x="102" y="57"/>
                    </a:lnTo>
                    <a:lnTo>
                      <a:pt x="127" y="42"/>
                    </a:lnTo>
                    <a:lnTo>
                      <a:pt x="154" y="33"/>
                    </a:lnTo>
                    <a:lnTo>
                      <a:pt x="167" y="2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94"/>
              <p:cNvSpPr>
                <a:spLocks noEditPoints="1"/>
              </p:cNvSpPr>
              <p:nvPr/>
            </p:nvSpPr>
            <p:spPr bwMode="auto">
              <a:xfrm>
                <a:off x="5432425" y="1541463"/>
                <a:ext cx="698500" cy="701675"/>
              </a:xfrm>
              <a:custGeom>
                <a:avLst/>
                <a:gdLst>
                  <a:gd name="T0" fmla="*/ 185 w 440"/>
                  <a:gd name="T1" fmla="*/ 49 h 442"/>
                  <a:gd name="T2" fmla="*/ 122 w 440"/>
                  <a:gd name="T3" fmla="*/ 75 h 442"/>
                  <a:gd name="T4" fmla="*/ 75 w 440"/>
                  <a:gd name="T5" fmla="*/ 122 h 442"/>
                  <a:gd name="T6" fmla="*/ 49 w 440"/>
                  <a:gd name="T7" fmla="*/ 185 h 442"/>
                  <a:gd name="T8" fmla="*/ 49 w 440"/>
                  <a:gd name="T9" fmla="*/ 256 h 442"/>
                  <a:gd name="T10" fmla="*/ 75 w 440"/>
                  <a:gd name="T11" fmla="*/ 318 h 442"/>
                  <a:gd name="T12" fmla="*/ 122 w 440"/>
                  <a:gd name="T13" fmla="*/ 366 h 442"/>
                  <a:gd name="T14" fmla="*/ 185 w 440"/>
                  <a:gd name="T15" fmla="*/ 393 h 442"/>
                  <a:gd name="T16" fmla="*/ 220 w 440"/>
                  <a:gd name="T17" fmla="*/ 396 h 442"/>
                  <a:gd name="T18" fmla="*/ 288 w 440"/>
                  <a:gd name="T19" fmla="*/ 383 h 442"/>
                  <a:gd name="T20" fmla="*/ 345 w 440"/>
                  <a:gd name="T21" fmla="*/ 345 h 442"/>
                  <a:gd name="T22" fmla="*/ 381 w 440"/>
                  <a:gd name="T23" fmla="*/ 290 h 442"/>
                  <a:gd name="T24" fmla="*/ 396 w 440"/>
                  <a:gd name="T25" fmla="*/ 220 h 442"/>
                  <a:gd name="T26" fmla="*/ 381 w 440"/>
                  <a:gd name="T27" fmla="*/ 152 h 442"/>
                  <a:gd name="T28" fmla="*/ 345 w 440"/>
                  <a:gd name="T29" fmla="*/ 97 h 442"/>
                  <a:gd name="T30" fmla="*/ 288 w 440"/>
                  <a:gd name="T31" fmla="*/ 59 h 442"/>
                  <a:gd name="T32" fmla="*/ 220 w 440"/>
                  <a:gd name="T33" fmla="*/ 45 h 442"/>
                  <a:gd name="T34" fmla="*/ 185 w 440"/>
                  <a:gd name="T35" fmla="*/ 0 h 442"/>
                  <a:gd name="T36" fmla="*/ 254 w 440"/>
                  <a:gd name="T37" fmla="*/ 33 h 442"/>
                  <a:gd name="T38" fmla="*/ 305 w 440"/>
                  <a:gd name="T39" fmla="*/ 50 h 442"/>
                  <a:gd name="T40" fmla="*/ 351 w 440"/>
                  <a:gd name="T41" fmla="*/ 41 h 442"/>
                  <a:gd name="T42" fmla="*/ 377 w 440"/>
                  <a:gd name="T43" fmla="*/ 113 h 442"/>
                  <a:gd name="T44" fmla="*/ 401 w 440"/>
                  <a:gd name="T45" fmla="*/ 160 h 442"/>
                  <a:gd name="T46" fmla="*/ 440 w 440"/>
                  <a:gd name="T47" fmla="*/ 186 h 442"/>
                  <a:gd name="T48" fmla="*/ 408 w 440"/>
                  <a:gd name="T49" fmla="*/ 256 h 442"/>
                  <a:gd name="T50" fmla="*/ 391 w 440"/>
                  <a:gd name="T51" fmla="*/ 307 h 442"/>
                  <a:gd name="T52" fmla="*/ 401 w 440"/>
                  <a:gd name="T53" fmla="*/ 352 h 442"/>
                  <a:gd name="T54" fmla="*/ 328 w 440"/>
                  <a:gd name="T55" fmla="*/ 377 h 442"/>
                  <a:gd name="T56" fmla="*/ 281 w 440"/>
                  <a:gd name="T57" fmla="*/ 401 h 442"/>
                  <a:gd name="T58" fmla="*/ 254 w 440"/>
                  <a:gd name="T59" fmla="*/ 442 h 442"/>
                  <a:gd name="T60" fmla="*/ 185 w 440"/>
                  <a:gd name="T61" fmla="*/ 407 h 442"/>
                  <a:gd name="T62" fmla="*/ 135 w 440"/>
                  <a:gd name="T63" fmla="*/ 392 h 442"/>
                  <a:gd name="T64" fmla="*/ 89 w 440"/>
                  <a:gd name="T65" fmla="*/ 401 h 442"/>
                  <a:gd name="T66" fmla="*/ 63 w 440"/>
                  <a:gd name="T67" fmla="*/ 329 h 442"/>
                  <a:gd name="T68" fmla="*/ 40 w 440"/>
                  <a:gd name="T69" fmla="*/ 282 h 442"/>
                  <a:gd name="T70" fmla="*/ 0 w 440"/>
                  <a:gd name="T71" fmla="*/ 256 h 442"/>
                  <a:gd name="T72" fmla="*/ 33 w 440"/>
                  <a:gd name="T73" fmla="*/ 186 h 442"/>
                  <a:gd name="T74" fmla="*/ 50 w 440"/>
                  <a:gd name="T75" fmla="*/ 135 h 442"/>
                  <a:gd name="T76" fmla="*/ 40 w 440"/>
                  <a:gd name="T77" fmla="*/ 89 h 442"/>
                  <a:gd name="T78" fmla="*/ 112 w 440"/>
                  <a:gd name="T79" fmla="*/ 63 h 442"/>
                  <a:gd name="T80" fmla="*/ 159 w 440"/>
                  <a:gd name="T81" fmla="*/ 40 h 442"/>
                  <a:gd name="T82" fmla="*/ 185 w 440"/>
                  <a:gd name="T83" fmla="*/ 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0" h="442">
                    <a:moveTo>
                      <a:pt x="220" y="45"/>
                    </a:moveTo>
                    <a:lnTo>
                      <a:pt x="185" y="49"/>
                    </a:lnTo>
                    <a:lnTo>
                      <a:pt x="152" y="59"/>
                    </a:lnTo>
                    <a:lnTo>
                      <a:pt x="122" y="75"/>
                    </a:lnTo>
                    <a:lnTo>
                      <a:pt x="96" y="97"/>
                    </a:lnTo>
                    <a:lnTo>
                      <a:pt x="75" y="122"/>
                    </a:lnTo>
                    <a:lnTo>
                      <a:pt x="58" y="152"/>
                    </a:lnTo>
                    <a:lnTo>
                      <a:pt x="49" y="185"/>
                    </a:lnTo>
                    <a:lnTo>
                      <a:pt x="45" y="220"/>
                    </a:lnTo>
                    <a:lnTo>
                      <a:pt x="49" y="256"/>
                    </a:lnTo>
                    <a:lnTo>
                      <a:pt x="58" y="290"/>
                    </a:lnTo>
                    <a:lnTo>
                      <a:pt x="75" y="318"/>
                    </a:lnTo>
                    <a:lnTo>
                      <a:pt x="96" y="345"/>
                    </a:lnTo>
                    <a:lnTo>
                      <a:pt x="122" y="366"/>
                    </a:lnTo>
                    <a:lnTo>
                      <a:pt x="152" y="383"/>
                    </a:lnTo>
                    <a:lnTo>
                      <a:pt x="185" y="393"/>
                    </a:lnTo>
                    <a:lnTo>
                      <a:pt x="220" y="396"/>
                    </a:lnTo>
                    <a:lnTo>
                      <a:pt x="220" y="396"/>
                    </a:lnTo>
                    <a:lnTo>
                      <a:pt x="256" y="393"/>
                    </a:lnTo>
                    <a:lnTo>
                      <a:pt x="288" y="383"/>
                    </a:lnTo>
                    <a:lnTo>
                      <a:pt x="319" y="366"/>
                    </a:lnTo>
                    <a:lnTo>
                      <a:pt x="345" y="345"/>
                    </a:lnTo>
                    <a:lnTo>
                      <a:pt x="366" y="318"/>
                    </a:lnTo>
                    <a:lnTo>
                      <a:pt x="381" y="290"/>
                    </a:lnTo>
                    <a:lnTo>
                      <a:pt x="392" y="256"/>
                    </a:lnTo>
                    <a:lnTo>
                      <a:pt x="396" y="220"/>
                    </a:lnTo>
                    <a:lnTo>
                      <a:pt x="392" y="185"/>
                    </a:lnTo>
                    <a:lnTo>
                      <a:pt x="381" y="152"/>
                    </a:lnTo>
                    <a:lnTo>
                      <a:pt x="366" y="122"/>
                    </a:lnTo>
                    <a:lnTo>
                      <a:pt x="345" y="97"/>
                    </a:lnTo>
                    <a:lnTo>
                      <a:pt x="319" y="75"/>
                    </a:lnTo>
                    <a:lnTo>
                      <a:pt x="288" y="59"/>
                    </a:lnTo>
                    <a:lnTo>
                      <a:pt x="256" y="49"/>
                    </a:lnTo>
                    <a:lnTo>
                      <a:pt x="220" y="45"/>
                    </a:lnTo>
                    <a:lnTo>
                      <a:pt x="220" y="45"/>
                    </a:lnTo>
                    <a:close/>
                    <a:moveTo>
                      <a:pt x="185" y="0"/>
                    </a:moveTo>
                    <a:lnTo>
                      <a:pt x="254" y="0"/>
                    </a:lnTo>
                    <a:lnTo>
                      <a:pt x="254" y="33"/>
                    </a:lnTo>
                    <a:lnTo>
                      <a:pt x="281" y="40"/>
                    </a:lnTo>
                    <a:lnTo>
                      <a:pt x="305" y="50"/>
                    </a:lnTo>
                    <a:lnTo>
                      <a:pt x="328" y="63"/>
                    </a:lnTo>
                    <a:lnTo>
                      <a:pt x="351" y="41"/>
                    </a:lnTo>
                    <a:lnTo>
                      <a:pt x="401" y="89"/>
                    </a:lnTo>
                    <a:lnTo>
                      <a:pt x="377" y="113"/>
                    </a:lnTo>
                    <a:lnTo>
                      <a:pt x="391" y="135"/>
                    </a:lnTo>
                    <a:lnTo>
                      <a:pt x="401" y="160"/>
                    </a:lnTo>
                    <a:lnTo>
                      <a:pt x="408" y="186"/>
                    </a:lnTo>
                    <a:lnTo>
                      <a:pt x="440" y="186"/>
                    </a:lnTo>
                    <a:lnTo>
                      <a:pt x="440" y="256"/>
                    </a:lnTo>
                    <a:lnTo>
                      <a:pt x="408" y="256"/>
                    </a:lnTo>
                    <a:lnTo>
                      <a:pt x="401" y="282"/>
                    </a:lnTo>
                    <a:lnTo>
                      <a:pt x="391" y="307"/>
                    </a:lnTo>
                    <a:lnTo>
                      <a:pt x="377" y="329"/>
                    </a:lnTo>
                    <a:lnTo>
                      <a:pt x="401" y="352"/>
                    </a:lnTo>
                    <a:lnTo>
                      <a:pt x="351" y="401"/>
                    </a:lnTo>
                    <a:lnTo>
                      <a:pt x="328" y="377"/>
                    </a:lnTo>
                    <a:lnTo>
                      <a:pt x="305" y="392"/>
                    </a:lnTo>
                    <a:lnTo>
                      <a:pt x="281" y="401"/>
                    </a:lnTo>
                    <a:lnTo>
                      <a:pt x="254" y="407"/>
                    </a:lnTo>
                    <a:lnTo>
                      <a:pt x="254" y="442"/>
                    </a:lnTo>
                    <a:lnTo>
                      <a:pt x="185" y="442"/>
                    </a:lnTo>
                    <a:lnTo>
                      <a:pt x="185" y="407"/>
                    </a:lnTo>
                    <a:lnTo>
                      <a:pt x="159" y="401"/>
                    </a:lnTo>
                    <a:lnTo>
                      <a:pt x="135" y="392"/>
                    </a:lnTo>
                    <a:lnTo>
                      <a:pt x="112" y="377"/>
                    </a:lnTo>
                    <a:lnTo>
                      <a:pt x="89" y="401"/>
                    </a:lnTo>
                    <a:lnTo>
                      <a:pt x="40" y="352"/>
                    </a:lnTo>
                    <a:lnTo>
                      <a:pt x="63" y="329"/>
                    </a:lnTo>
                    <a:lnTo>
                      <a:pt x="50" y="307"/>
                    </a:lnTo>
                    <a:lnTo>
                      <a:pt x="40" y="282"/>
                    </a:lnTo>
                    <a:lnTo>
                      <a:pt x="33" y="256"/>
                    </a:lnTo>
                    <a:lnTo>
                      <a:pt x="0" y="256"/>
                    </a:lnTo>
                    <a:lnTo>
                      <a:pt x="0" y="186"/>
                    </a:lnTo>
                    <a:lnTo>
                      <a:pt x="33" y="186"/>
                    </a:lnTo>
                    <a:lnTo>
                      <a:pt x="40" y="160"/>
                    </a:lnTo>
                    <a:lnTo>
                      <a:pt x="50" y="135"/>
                    </a:lnTo>
                    <a:lnTo>
                      <a:pt x="63" y="113"/>
                    </a:lnTo>
                    <a:lnTo>
                      <a:pt x="40" y="89"/>
                    </a:lnTo>
                    <a:lnTo>
                      <a:pt x="89" y="41"/>
                    </a:lnTo>
                    <a:lnTo>
                      <a:pt x="112" y="63"/>
                    </a:lnTo>
                    <a:lnTo>
                      <a:pt x="135" y="50"/>
                    </a:lnTo>
                    <a:lnTo>
                      <a:pt x="159" y="40"/>
                    </a:lnTo>
                    <a:lnTo>
                      <a:pt x="185" y="33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5"/>
              <p:cNvSpPr>
                <a:spLocks noEditPoints="1"/>
              </p:cNvSpPr>
              <p:nvPr/>
            </p:nvSpPr>
            <p:spPr bwMode="auto">
              <a:xfrm>
                <a:off x="5099050" y="2206625"/>
                <a:ext cx="619125" cy="619125"/>
              </a:xfrm>
              <a:custGeom>
                <a:avLst/>
                <a:gdLst>
                  <a:gd name="T0" fmla="*/ 166 w 390"/>
                  <a:gd name="T1" fmla="*/ 71 h 390"/>
                  <a:gd name="T2" fmla="*/ 115 w 390"/>
                  <a:gd name="T3" fmla="*/ 96 h 390"/>
                  <a:gd name="T4" fmla="*/ 79 w 390"/>
                  <a:gd name="T5" fmla="*/ 139 h 390"/>
                  <a:gd name="T6" fmla="*/ 66 w 390"/>
                  <a:gd name="T7" fmla="*/ 195 h 390"/>
                  <a:gd name="T8" fmla="*/ 79 w 390"/>
                  <a:gd name="T9" fmla="*/ 252 h 390"/>
                  <a:gd name="T10" fmla="*/ 115 w 390"/>
                  <a:gd name="T11" fmla="*/ 295 h 390"/>
                  <a:gd name="T12" fmla="*/ 166 w 390"/>
                  <a:gd name="T13" fmla="*/ 320 h 390"/>
                  <a:gd name="T14" fmla="*/ 223 w 390"/>
                  <a:gd name="T15" fmla="*/ 320 h 390"/>
                  <a:gd name="T16" fmla="*/ 275 w 390"/>
                  <a:gd name="T17" fmla="*/ 295 h 390"/>
                  <a:gd name="T18" fmla="*/ 310 w 390"/>
                  <a:gd name="T19" fmla="*/ 252 h 390"/>
                  <a:gd name="T20" fmla="*/ 323 w 390"/>
                  <a:gd name="T21" fmla="*/ 195 h 390"/>
                  <a:gd name="T22" fmla="*/ 310 w 390"/>
                  <a:gd name="T23" fmla="*/ 139 h 390"/>
                  <a:gd name="T24" fmla="*/ 275 w 390"/>
                  <a:gd name="T25" fmla="*/ 96 h 390"/>
                  <a:gd name="T26" fmla="*/ 223 w 390"/>
                  <a:gd name="T27" fmla="*/ 71 h 390"/>
                  <a:gd name="T28" fmla="*/ 195 w 390"/>
                  <a:gd name="T29" fmla="*/ 0 h 390"/>
                  <a:gd name="T30" fmla="*/ 269 w 390"/>
                  <a:gd name="T31" fmla="*/ 15 h 390"/>
                  <a:gd name="T32" fmla="*/ 286 w 390"/>
                  <a:gd name="T33" fmla="*/ 59 h 390"/>
                  <a:gd name="T34" fmla="*/ 332 w 390"/>
                  <a:gd name="T35" fmla="*/ 58 h 390"/>
                  <a:gd name="T36" fmla="*/ 364 w 390"/>
                  <a:gd name="T37" fmla="*/ 98 h 390"/>
                  <a:gd name="T38" fmla="*/ 347 w 390"/>
                  <a:gd name="T39" fmla="*/ 132 h 390"/>
                  <a:gd name="T40" fmla="*/ 358 w 390"/>
                  <a:gd name="T41" fmla="*/ 195 h 390"/>
                  <a:gd name="T42" fmla="*/ 386 w 390"/>
                  <a:gd name="T43" fmla="*/ 235 h 390"/>
                  <a:gd name="T44" fmla="*/ 347 w 390"/>
                  <a:gd name="T45" fmla="*/ 258 h 390"/>
                  <a:gd name="T46" fmla="*/ 310 w 390"/>
                  <a:gd name="T47" fmla="*/ 312 h 390"/>
                  <a:gd name="T48" fmla="*/ 314 w 390"/>
                  <a:gd name="T49" fmla="*/ 350 h 390"/>
                  <a:gd name="T50" fmla="*/ 269 w 390"/>
                  <a:gd name="T51" fmla="*/ 376 h 390"/>
                  <a:gd name="T52" fmla="*/ 227 w 390"/>
                  <a:gd name="T53" fmla="*/ 356 h 390"/>
                  <a:gd name="T54" fmla="*/ 195 w 390"/>
                  <a:gd name="T55" fmla="*/ 390 h 390"/>
                  <a:gd name="T56" fmla="*/ 120 w 390"/>
                  <a:gd name="T57" fmla="*/ 376 h 390"/>
                  <a:gd name="T58" fmla="*/ 103 w 390"/>
                  <a:gd name="T59" fmla="*/ 331 h 390"/>
                  <a:gd name="T60" fmla="*/ 57 w 390"/>
                  <a:gd name="T61" fmla="*/ 333 h 390"/>
                  <a:gd name="T62" fmla="*/ 26 w 390"/>
                  <a:gd name="T63" fmla="*/ 293 h 390"/>
                  <a:gd name="T64" fmla="*/ 43 w 390"/>
                  <a:gd name="T65" fmla="*/ 258 h 390"/>
                  <a:gd name="T66" fmla="*/ 31 w 390"/>
                  <a:gd name="T67" fmla="*/ 195 h 390"/>
                  <a:gd name="T68" fmla="*/ 4 w 390"/>
                  <a:gd name="T69" fmla="*/ 157 h 390"/>
                  <a:gd name="T70" fmla="*/ 43 w 390"/>
                  <a:gd name="T71" fmla="*/ 132 h 390"/>
                  <a:gd name="T72" fmla="*/ 78 w 390"/>
                  <a:gd name="T73" fmla="*/ 80 h 390"/>
                  <a:gd name="T74" fmla="*/ 76 w 390"/>
                  <a:gd name="T75" fmla="*/ 41 h 390"/>
                  <a:gd name="T76" fmla="*/ 120 w 390"/>
                  <a:gd name="T77" fmla="*/ 15 h 390"/>
                  <a:gd name="T78" fmla="*/ 162 w 390"/>
                  <a:gd name="T79" fmla="*/ 34 h 390"/>
                  <a:gd name="T80" fmla="*/ 195 w 390"/>
                  <a:gd name="T81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0" h="390">
                    <a:moveTo>
                      <a:pt x="195" y="67"/>
                    </a:moveTo>
                    <a:lnTo>
                      <a:pt x="166" y="71"/>
                    </a:lnTo>
                    <a:lnTo>
                      <a:pt x="138" y="80"/>
                    </a:lnTo>
                    <a:lnTo>
                      <a:pt x="115" y="96"/>
                    </a:lnTo>
                    <a:lnTo>
                      <a:pt x="95" y="115"/>
                    </a:lnTo>
                    <a:lnTo>
                      <a:pt x="79" y="139"/>
                    </a:lnTo>
                    <a:lnTo>
                      <a:pt x="70" y="167"/>
                    </a:lnTo>
                    <a:lnTo>
                      <a:pt x="66" y="195"/>
                    </a:lnTo>
                    <a:lnTo>
                      <a:pt x="70" y="224"/>
                    </a:lnTo>
                    <a:lnTo>
                      <a:pt x="79" y="252"/>
                    </a:lnTo>
                    <a:lnTo>
                      <a:pt x="95" y="275"/>
                    </a:lnTo>
                    <a:lnTo>
                      <a:pt x="115" y="295"/>
                    </a:lnTo>
                    <a:lnTo>
                      <a:pt x="138" y="311"/>
                    </a:lnTo>
                    <a:lnTo>
                      <a:pt x="166" y="320"/>
                    </a:lnTo>
                    <a:lnTo>
                      <a:pt x="195" y="324"/>
                    </a:lnTo>
                    <a:lnTo>
                      <a:pt x="223" y="320"/>
                    </a:lnTo>
                    <a:lnTo>
                      <a:pt x="251" y="311"/>
                    </a:lnTo>
                    <a:lnTo>
                      <a:pt x="275" y="295"/>
                    </a:lnTo>
                    <a:lnTo>
                      <a:pt x="294" y="275"/>
                    </a:lnTo>
                    <a:lnTo>
                      <a:pt x="310" y="252"/>
                    </a:lnTo>
                    <a:lnTo>
                      <a:pt x="319" y="224"/>
                    </a:lnTo>
                    <a:lnTo>
                      <a:pt x="323" y="195"/>
                    </a:lnTo>
                    <a:lnTo>
                      <a:pt x="319" y="167"/>
                    </a:lnTo>
                    <a:lnTo>
                      <a:pt x="310" y="139"/>
                    </a:lnTo>
                    <a:lnTo>
                      <a:pt x="294" y="115"/>
                    </a:lnTo>
                    <a:lnTo>
                      <a:pt x="275" y="96"/>
                    </a:lnTo>
                    <a:lnTo>
                      <a:pt x="251" y="80"/>
                    </a:lnTo>
                    <a:lnTo>
                      <a:pt x="223" y="71"/>
                    </a:lnTo>
                    <a:lnTo>
                      <a:pt x="195" y="67"/>
                    </a:lnTo>
                    <a:close/>
                    <a:moveTo>
                      <a:pt x="195" y="0"/>
                    </a:moveTo>
                    <a:lnTo>
                      <a:pt x="233" y="4"/>
                    </a:lnTo>
                    <a:lnTo>
                      <a:pt x="269" y="15"/>
                    </a:lnTo>
                    <a:lnTo>
                      <a:pt x="258" y="43"/>
                    </a:lnTo>
                    <a:lnTo>
                      <a:pt x="286" y="59"/>
                    </a:lnTo>
                    <a:lnTo>
                      <a:pt x="310" y="80"/>
                    </a:lnTo>
                    <a:lnTo>
                      <a:pt x="332" y="58"/>
                    </a:lnTo>
                    <a:lnTo>
                      <a:pt x="349" y="76"/>
                    </a:lnTo>
                    <a:lnTo>
                      <a:pt x="364" y="98"/>
                    </a:lnTo>
                    <a:lnTo>
                      <a:pt x="375" y="121"/>
                    </a:lnTo>
                    <a:lnTo>
                      <a:pt x="347" y="132"/>
                    </a:lnTo>
                    <a:lnTo>
                      <a:pt x="356" y="163"/>
                    </a:lnTo>
                    <a:lnTo>
                      <a:pt x="358" y="195"/>
                    </a:lnTo>
                    <a:lnTo>
                      <a:pt x="390" y="195"/>
                    </a:lnTo>
                    <a:lnTo>
                      <a:pt x="386" y="235"/>
                    </a:lnTo>
                    <a:lnTo>
                      <a:pt x="375" y="270"/>
                    </a:lnTo>
                    <a:lnTo>
                      <a:pt x="347" y="258"/>
                    </a:lnTo>
                    <a:lnTo>
                      <a:pt x="331" y="287"/>
                    </a:lnTo>
                    <a:lnTo>
                      <a:pt x="310" y="312"/>
                    </a:lnTo>
                    <a:lnTo>
                      <a:pt x="332" y="333"/>
                    </a:lnTo>
                    <a:lnTo>
                      <a:pt x="314" y="350"/>
                    </a:lnTo>
                    <a:lnTo>
                      <a:pt x="292" y="364"/>
                    </a:lnTo>
                    <a:lnTo>
                      <a:pt x="269" y="376"/>
                    </a:lnTo>
                    <a:lnTo>
                      <a:pt x="258" y="347"/>
                    </a:lnTo>
                    <a:lnTo>
                      <a:pt x="227" y="356"/>
                    </a:lnTo>
                    <a:lnTo>
                      <a:pt x="195" y="359"/>
                    </a:lnTo>
                    <a:lnTo>
                      <a:pt x="195" y="390"/>
                    </a:lnTo>
                    <a:lnTo>
                      <a:pt x="155" y="386"/>
                    </a:lnTo>
                    <a:lnTo>
                      <a:pt x="120" y="376"/>
                    </a:lnTo>
                    <a:lnTo>
                      <a:pt x="132" y="347"/>
                    </a:lnTo>
                    <a:lnTo>
                      <a:pt x="103" y="331"/>
                    </a:lnTo>
                    <a:lnTo>
                      <a:pt x="78" y="312"/>
                    </a:lnTo>
                    <a:lnTo>
                      <a:pt x="57" y="333"/>
                    </a:lnTo>
                    <a:lnTo>
                      <a:pt x="40" y="314"/>
                    </a:lnTo>
                    <a:lnTo>
                      <a:pt x="26" y="293"/>
                    </a:lnTo>
                    <a:lnTo>
                      <a:pt x="14" y="270"/>
                    </a:lnTo>
                    <a:lnTo>
                      <a:pt x="43" y="258"/>
                    </a:lnTo>
                    <a:lnTo>
                      <a:pt x="34" y="228"/>
                    </a:lnTo>
                    <a:lnTo>
                      <a:pt x="31" y="195"/>
                    </a:lnTo>
                    <a:lnTo>
                      <a:pt x="0" y="195"/>
                    </a:lnTo>
                    <a:lnTo>
                      <a:pt x="4" y="157"/>
                    </a:lnTo>
                    <a:lnTo>
                      <a:pt x="14" y="121"/>
                    </a:lnTo>
                    <a:lnTo>
                      <a:pt x="43" y="132"/>
                    </a:lnTo>
                    <a:lnTo>
                      <a:pt x="59" y="104"/>
                    </a:lnTo>
                    <a:lnTo>
                      <a:pt x="78" y="80"/>
                    </a:lnTo>
                    <a:lnTo>
                      <a:pt x="57" y="58"/>
                    </a:lnTo>
                    <a:lnTo>
                      <a:pt x="76" y="41"/>
                    </a:lnTo>
                    <a:lnTo>
                      <a:pt x="97" y="26"/>
                    </a:lnTo>
                    <a:lnTo>
                      <a:pt x="120" y="15"/>
                    </a:lnTo>
                    <a:lnTo>
                      <a:pt x="132" y="43"/>
                    </a:lnTo>
                    <a:lnTo>
                      <a:pt x="162" y="34"/>
                    </a:lnTo>
                    <a:lnTo>
                      <a:pt x="195" y="32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96"/>
              <p:cNvSpPr>
                <a:spLocks noEditPoints="1"/>
              </p:cNvSpPr>
              <p:nvPr/>
            </p:nvSpPr>
            <p:spPr bwMode="auto">
              <a:xfrm>
                <a:off x="5775325" y="4183063"/>
                <a:ext cx="587375" cy="585788"/>
              </a:xfrm>
              <a:custGeom>
                <a:avLst/>
                <a:gdLst>
                  <a:gd name="T0" fmla="*/ 154 w 370"/>
                  <a:gd name="T1" fmla="*/ 50 h 369"/>
                  <a:gd name="T2" fmla="*/ 99 w 370"/>
                  <a:gd name="T3" fmla="*/ 76 h 369"/>
                  <a:gd name="T4" fmla="*/ 61 w 370"/>
                  <a:gd name="T5" fmla="*/ 123 h 369"/>
                  <a:gd name="T6" fmla="*/ 48 w 370"/>
                  <a:gd name="T7" fmla="*/ 185 h 369"/>
                  <a:gd name="T8" fmla="*/ 61 w 370"/>
                  <a:gd name="T9" fmla="*/ 245 h 369"/>
                  <a:gd name="T10" fmla="*/ 99 w 370"/>
                  <a:gd name="T11" fmla="*/ 292 h 369"/>
                  <a:gd name="T12" fmla="*/ 154 w 370"/>
                  <a:gd name="T13" fmla="*/ 320 h 369"/>
                  <a:gd name="T14" fmla="*/ 218 w 370"/>
                  <a:gd name="T15" fmla="*/ 320 h 369"/>
                  <a:gd name="T16" fmla="*/ 271 w 370"/>
                  <a:gd name="T17" fmla="*/ 292 h 369"/>
                  <a:gd name="T18" fmla="*/ 309 w 370"/>
                  <a:gd name="T19" fmla="*/ 245 h 369"/>
                  <a:gd name="T20" fmla="*/ 324 w 370"/>
                  <a:gd name="T21" fmla="*/ 185 h 369"/>
                  <a:gd name="T22" fmla="*/ 309 w 370"/>
                  <a:gd name="T23" fmla="*/ 123 h 369"/>
                  <a:gd name="T24" fmla="*/ 271 w 370"/>
                  <a:gd name="T25" fmla="*/ 76 h 369"/>
                  <a:gd name="T26" fmla="*/ 218 w 370"/>
                  <a:gd name="T27" fmla="*/ 50 h 369"/>
                  <a:gd name="T28" fmla="*/ 185 w 370"/>
                  <a:gd name="T29" fmla="*/ 0 h 369"/>
                  <a:gd name="T30" fmla="*/ 256 w 370"/>
                  <a:gd name="T31" fmla="*/ 13 h 369"/>
                  <a:gd name="T32" fmla="*/ 271 w 370"/>
                  <a:gd name="T33" fmla="*/ 55 h 369"/>
                  <a:gd name="T34" fmla="*/ 316 w 370"/>
                  <a:gd name="T35" fmla="*/ 54 h 369"/>
                  <a:gd name="T36" fmla="*/ 356 w 370"/>
                  <a:gd name="T37" fmla="*/ 114 h 369"/>
                  <a:gd name="T38" fmla="*/ 338 w 370"/>
                  <a:gd name="T39" fmla="*/ 153 h 369"/>
                  <a:gd name="T40" fmla="*/ 370 w 370"/>
                  <a:gd name="T41" fmla="*/ 185 h 369"/>
                  <a:gd name="T42" fmla="*/ 356 w 370"/>
                  <a:gd name="T43" fmla="*/ 255 h 369"/>
                  <a:gd name="T44" fmla="*/ 315 w 370"/>
                  <a:gd name="T45" fmla="*/ 271 h 369"/>
                  <a:gd name="T46" fmla="*/ 316 w 370"/>
                  <a:gd name="T47" fmla="*/ 316 h 369"/>
                  <a:gd name="T48" fmla="*/ 256 w 370"/>
                  <a:gd name="T49" fmla="*/ 355 h 369"/>
                  <a:gd name="T50" fmla="*/ 216 w 370"/>
                  <a:gd name="T51" fmla="*/ 337 h 369"/>
                  <a:gd name="T52" fmla="*/ 185 w 370"/>
                  <a:gd name="T53" fmla="*/ 369 h 369"/>
                  <a:gd name="T54" fmla="*/ 114 w 370"/>
                  <a:gd name="T55" fmla="*/ 355 h 369"/>
                  <a:gd name="T56" fmla="*/ 99 w 370"/>
                  <a:gd name="T57" fmla="*/ 313 h 369"/>
                  <a:gd name="T58" fmla="*/ 55 w 370"/>
                  <a:gd name="T59" fmla="*/ 316 h 369"/>
                  <a:gd name="T60" fmla="*/ 15 w 370"/>
                  <a:gd name="T61" fmla="*/ 255 h 369"/>
                  <a:gd name="T62" fmla="*/ 33 w 370"/>
                  <a:gd name="T63" fmla="*/ 215 h 369"/>
                  <a:gd name="T64" fmla="*/ 0 w 370"/>
                  <a:gd name="T65" fmla="*/ 185 h 369"/>
                  <a:gd name="T66" fmla="*/ 15 w 370"/>
                  <a:gd name="T67" fmla="*/ 114 h 369"/>
                  <a:gd name="T68" fmla="*/ 57 w 370"/>
                  <a:gd name="T69" fmla="*/ 98 h 369"/>
                  <a:gd name="T70" fmla="*/ 55 w 370"/>
                  <a:gd name="T71" fmla="*/ 54 h 369"/>
                  <a:gd name="T72" fmla="*/ 114 w 370"/>
                  <a:gd name="T73" fmla="*/ 13 h 369"/>
                  <a:gd name="T74" fmla="*/ 155 w 370"/>
                  <a:gd name="T75" fmla="*/ 32 h 369"/>
                  <a:gd name="T76" fmla="*/ 185 w 370"/>
                  <a:gd name="T77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0" h="369">
                    <a:moveTo>
                      <a:pt x="185" y="46"/>
                    </a:moveTo>
                    <a:lnTo>
                      <a:pt x="154" y="50"/>
                    </a:lnTo>
                    <a:lnTo>
                      <a:pt x="125" y="60"/>
                    </a:lnTo>
                    <a:lnTo>
                      <a:pt x="99" y="76"/>
                    </a:lnTo>
                    <a:lnTo>
                      <a:pt x="78" y="98"/>
                    </a:lnTo>
                    <a:lnTo>
                      <a:pt x="61" y="123"/>
                    </a:lnTo>
                    <a:lnTo>
                      <a:pt x="50" y="152"/>
                    </a:lnTo>
                    <a:lnTo>
                      <a:pt x="48" y="185"/>
                    </a:lnTo>
                    <a:lnTo>
                      <a:pt x="50" y="216"/>
                    </a:lnTo>
                    <a:lnTo>
                      <a:pt x="61" y="245"/>
                    </a:lnTo>
                    <a:lnTo>
                      <a:pt x="78" y="271"/>
                    </a:lnTo>
                    <a:lnTo>
                      <a:pt x="99" y="292"/>
                    </a:lnTo>
                    <a:lnTo>
                      <a:pt x="125" y="309"/>
                    </a:lnTo>
                    <a:lnTo>
                      <a:pt x="154" y="320"/>
                    </a:lnTo>
                    <a:lnTo>
                      <a:pt x="185" y="324"/>
                    </a:lnTo>
                    <a:lnTo>
                      <a:pt x="218" y="320"/>
                    </a:lnTo>
                    <a:lnTo>
                      <a:pt x="247" y="309"/>
                    </a:lnTo>
                    <a:lnTo>
                      <a:pt x="271" y="292"/>
                    </a:lnTo>
                    <a:lnTo>
                      <a:pt x="294" y="271"/>
                    </a:lnTo>
                    <a:lnTo>
                      <a:pt x="309" y="245"/>
                    </a:lnTo>
                    <a:lnTo>
                      <a:pt x="320" y="216"/>
                    </a:lnTo>
                    <a:lnTo>
                      <a:pt x="324" y="185"/>
                    </a:lnTo>
                    <a:lnTo>
                      <a:pt x="320" y="152"/>
                    </a:lnTo>
                    <a:lnTo>
                      <a:pt x="309" y="123"/>
                    </a:lnTo>
                    <a:lnTo>
                      <a:pt x="294" y="98"/>
                    </a:lnTo>
                    <a:lnTo>
                      <a:pt x="271" y="76"/>
                    </a:lnTo>
                    <a:lnTo>
                      <a:pt x="247" y="60"/>
                    </a:lnTo>
                    <a:lnTo>
                      <a:pt x="218" y="50"/>
                    </a:lnTo>
                    <a:lnTo>
                      <a:pt x="185" y="46"/>
                    </a:lnTo>
                    <a:close/>
                    <a:moveTo>
                      <a:pt x="185" y="0"/>
                    </a:moveTo>
                    <a:lnTo>
                      <a:pt x="222" y="3"/>
                    </a:lnTo>
                    <a:lnTo>
                      <a:pt x="256" y="13"/>
                    </a:lnTo>
                    <a:lnTo>
                      <a:pt x="245" y="41"/>
                    </a:lnTo>
                    <a:lnTo>
                      <a:pt x="271" y="55"/>
                    </a:lnTo>
                    <a:lnTo>
                      <a:pt x="295" y="75"/>
                    </a:lnTo>
                    <a:lnTo>
                      <a:pt x="316" y="54"/>
                    </a:lnTo>
                    <a:lnTo>
                      <a:pt x="339" y="81"/>
                    </a:lnTo>
                    <a:lnTo>
                      <a:pt x="356" y="114"/>
                    </a:lnTo>
                    <a:lnTo>
                      <a:pt x="329" y="125"/>
                    </a:lnTo>
                    <a:lnTo>
                      <a:pt x="338" y="153"/>
                    </a:lnTo>
                    <a:lnTo>
                      <a:pt x="341" y="185"/>
                    </a:lnTo>
                    <a:lnTo>
                      <a:pt x="370" y="185"/>
                    </a:lnTo>
                    <a:lnTo>
                      <a:pt x="367" y="221"/>
                    </a:lnTo>
                    <a:lnTo>
                      <a:pt x="356" y="255"/>
                    </a:lnTo>
                    <a:lnTo>
                      <a:pt x="329" y="244"/>
                    </a:lnTo>
                    <a:lnTo>
                      <a:pt x="315" y="271"/>
                    </a:lnTo>
                    <a:lnTo>
                      <a:pt x="295" y="295"/>
                    </a:lnTo>
                    <a:lnTo>
                      <a:pt x="316" y="316"/>
                    </a:lnTo>
                    <a:lnTo>
                      <a:pt x="288" y="338"/>
                    </a:lnTo>
                    <a:lnTo>
                      <a:pt x="256" y="355"/>
                    </a:lnTo>
                    <a:lnTo>
                      <a:pt x="245" y="327"/>
                    </a:lnTo>
                    <a:lnTo>
                      <a:pt x="216" y="337"/>
                    </a:lnTo>
                    <a:lnTo>
                      <a:pt x="185" y="339"/>
                    </a:lnTo>
                    <a:lnTo>
                      <a:pt x="185" y="369"/>
                    </a:lnTo>
                    <a:lnTo>
                      <a:pt x="148" y="365"/>
                    </a:lnTo>
                    <a:lnTo>
                      <a:pt x="114" y="355"/>
                    </a:lnTo>
                    <a:lnTo>
                      <a:pt x="126" y="327"/>
                    </a:lnTo>
                    <a:lnTo>
                      <a:pt x="99" y="313"/>
                    </a:lnTo>
                    <a:lnTo>
                      <a:pt x="75" y="295"/>
                    </a:lnTo>
                    <a:lnTo>
                      <a:pt x="55" y="316"/>
                    </a:lnTo>
                    <a:lnTo>
                      <a:pt x="32" y="287"/>
                    </a:lnTo>
                    <a:lnTo>
                      <a:pt x="15" y="255"/>
                    </a:lnTo>
                    <a:lnTo>
                      <a:pt x="42" y="244"/>
                    </a:lnTo>
                    <a:lnTo>
                      <a:pt x="33" y="215"/>
                    </a:lnTo>
                    <a:lnTo>
                      <a:pt x="31" y="185"/>
                    </a:lnTo>
                    <a:lnTo>
                      <a:pt x="0" y="185"/>
                    </a:lnTo>
                    <a:lnTo>
                      <a:pt x="4" y="148"/>
                    </a:lnTo>
                    <a:lnTo>
                      <a:pt x="15" y="114"/>
                    </a:lnTo>
                    <a:lnTo>
                      <a:pt x="42" y="125"/>
                    </a:lnTo>
                    <a:lnTo>
                      <a:pt x="57" y="98"/>
                    </a:lnTo>
                    <a:lnTo>
                      <a:pt x="75" y="75"/>
                    </a:lnTo>
                    <a:lnTo>
                      <a:pt x="55" y="54"/>
                    </a:lnTo>
                    <a:lnTo>
                      <a:pt x="83" y="30"/>
                    </a:lnTo>
                    <a:lnTo>
                      <a:pt x="114" y="13"/>
                    </a:lnTo>
                    <a:lnTo>
                      <a:pt x="126" y="41"/>
                    </a:lnTo>
                    <a:lnTo>
                      <a:pt x="155" y="32"/>
                    </a:lnTo>
                    <a:lnTo>
                      <a:pt x="185" y="2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98"/>
              <p:cNvSpPr>
                <a:spLocks/>
              </p:cNvSpPr>
              <p:nvPr/>
            </p:nvSpPr>
            <p:spPr bwMode="auto">
              <a:xfrm>
                <a:off x="6251575" y="1747838"/>
                <a:ext cx="341313" cy="338138"/>
              </a:xfrm>
              <a:custGeom>
                <a:avLst/>
                <a:gdLst>
                  <a:gd name="T0" fmla="*/ 89 w 215"/>
                  <a:gd name="T1" fmla="*/ 0 h 213"/>
                  <a:gd name="T2" fmla="*/ 108 w 215"/>
                  <a:gd name="T3" fmla="*/ 96 h 213"/>
                  <a:gd name="T4" fmla="*/ 127 w 215"/>
                  <a:gd name="T5" fmla="*/ 0 h 213"/>
                  <a:gd name="T6" fmla="*/ 132 w 215"/>
                  <a:gd name="T7" fmla="*/ 1 h 213"/>
                  <a:gd name="T8" fmla="*/ 113 w 215"/>
                  <a:gd name="T9" fmla="*/ 96 h 213"/>
                  <a:gd name="T10" fmla="*/ 166 w 215"/>
                  <a:gd name="T11" fmla="*/ 16 h 213"/>
                  <a:gd name="T12" fmla="*/ 170 w 215"/>
                  <a:gd name="T13" fmla="*/ 18 h 213"/>
                  <a:gd name="T14" fmla="*/ 115 w 215"/>
                  <a:gd name="T15" fmla="*/ 98 h 213"/>
                  <a:gd name="T16" fmla="*/ 198 w 215"/>
                  <a:gd name="T17" fmla="*/ 44 h 213"/>
                  <a:gd name="T18" fmla="*/ 199 w 215"/>
                  <a:gd name="T19" fmla="*/ 48 h 213"/>
                  <a:gd name="T20" fmla="*/ 118 w 215"/>
                  <a:gd name="T21" fmla="*/ 102 h 213"/>
                  <a:gd name="T22" fmla="*/ 214 w 215"/>
                  <a:gd name="T23" fmla="*/ 84 h 213"/>
                  <a:gd name="T24" fmla="*/ 215 w 215"/>
                  <a:gd name="T25" fmla="*/ 88 h 213"/>
                  <a:gd name="T26" fmla="*/ 119 w 215"/>
                  <a:gd name="T27" fmla="*/ 106 h 213"/>
                  <a:gd name="T28" fmla="*/ 215 w 215"/>
                  <a:gd name="T29" fmla="*/ 127 h 213"/>
                  <a:gd name="T30" fmla="*/ 214 w 215"/>
                  <a:gd name="T31" fmla="*/ 131 h 213"/>
                  <a:gd name="T32" fmla="*/ 118 w 215"/>
                  <a:gd name="T33" fmla="*/ 111 h 213"/>
                  <a:gd name="T34" fmla="*/ 199 w 215"/>
                  <a:gd name="T35" fmla="*/ 166 h 213"/>
                  <a:gd name="T36" fmla="*/ 197 w 215"/>
                  <a:gd name="T37" fmla="*/ 169 h 213"/>
                  <a:gd name="T38" fmla="*/ 115 w 215"/>
                  <a:gd name="T39" fmla="*/ 114 h 213"/>
                  <a:gd name="T40" fmla="*/ 169 w 215"/>
                  <a:gd name="T41" fmla="*/ 196 h 213"/>
                  <a:gd name="T42" fmla="*/ 165 w 215"/>
                  <a:gd name="T43" fmla="*/ 198 h 213"/>
                  <a:gd name="T44" fmla="*/ 111 w 215"/>
                  <a:gd name="T45" fmla="*/ 116 h 213"/>
                  <a:gd name="T46" fmla="*/ 130 w 215"/>
                  <a:gd name="T47" fmla="*/ 212 h 213"/>
                  <a:gd name="T48" fmla="*/ 126 w 215"/>
                  <a:gd name="T49" fmla="*/ 213 h 213"/>
                  <a:gd name="T50" fmla="*/ 108 w 215"/>
                  <a:gd name="T51" fmla="*/ 118 h 213"/>
                  <a:gd name="T52" fmla="*/ 88 w 215"/>
                  <a:gd name="T53" fmla="*/ 213 h 213"/>
                  <a:gd name="T54" fmla="*/ 84 w 215"/>
                  <a:gd name="T55" fmla="*/ 212 h 213"/>
                  <a:gd name="T56" fmla="*/ 104 w 215"/>
                  <a:gd name="T57" fmla="*/ 116 h 213"/>
                  <a:gd name="T58" fmla="*/ 49 w 215"/>
                  <a:gd name="T59" fmla="*/ 198 h 213"/>
                  <a:gd name="T60" fmla="*/ 45 w 215"/>
                  <a:gd name="T61" fmla="*/ 195 h 213"/>
                  <a:gd name="T62" fmla="*/ 100 w 215"/>
                  <a:gd name="T63" fmla="*/ 114 h 213"/>
                  <a:gd name="T64" fmla="*/ 19 w 215"/>
                  <a:gd name="T65" fmla="*/ 168 h 213"/>
                  <a:gd name="T66" fmla="*/ 16 w 215"/>
                  <a:gd name="T67" fmla="*/ 164 h 213"/>
                  <a:gd name="T68" fmla="*/ 97 w 215"/>
                  <a:gd name="T69" fmla="*/ 111 h 213"/>
                  <a:gd name="T70" fmla="*/ 1 w 215"/>
                  <a:gd name="T71" fmla="*/ 128 h 213"/>
                  <a:gd name="T72" fmla="*/ 0 w 215"/>
                  <a:gd name="T73" fmla="*/ 124 h 213"/>
                  <a:gd name="T74" fmla="*/ 97 w 215"/>
                  <a:gd name="T75" fmla="*/ 106 h 213"/>
                  <a:gd name="T76" fmla="*/ 1 w 215"/>
                  <a:gd name="T77" fmla="*/ 86 h 213"/>
                  <a:gd name="T78" fmla="*/ 1 w 215"/>
                  <a:gd name="T79" fmla="*/ 82 h 213"/>
                  <a:gd name="T80" fmla="*/ 97 w 215"/>
                  <a:gd name="T81" fmla="*/ 102 h 213"/>
                  <a:gd name="T82" fmla="*/ 17 w 215"/>
                  <a:gd name="T83" fmla="*/ 47 h 213"/>
                  <a:gd name="T84" fmla="*/ 20 w 215"/>
                  <a:gd name="T85" fmla="*/ 43 h 213"/>
                  <a:gd name="T86" fmla="*/ 100 w 215"/>
                  <a:gd name="T87" fmla="*/ 98 h 213"/>
                  <a:gd name="T88" fmla="*/ 46 w 215"/>
                  <a:gd name="T89" fmla="*/ 17 h 213"/>
                  <a:gd name="T90" fmla="*/ 50 w 215"/>
                  <a:gd name="T91" fmla="*/ 14 h 213"/>
                  <a:gd name="T92" fmla="*/ 104 w 215"/>
                  <a:gd name="T93" fmla="*/ 96 h 213"/>
                  <a:gd name="T94" fmla="*/ 85 w 215"/>
                  <a:gd name="T95" fmla="*/ 0 h 213"/>
                  <a:gd name="T96" fmla="*/ 89 w 215"/>
                  <a:gd name="T9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" h="213">
                    <a:moveTo>
                      <a:pt x="89" y="0"/>
                    </a:moveTo>
                    <a:lnTo>
                      <a:pt x="108" y="96"/>
                    </a:lnTo>
                    <a:lnTo>
                      <a:pt x="127" y="0"/>
                    </a:lnTo>
                    <a:lnTo>
                      <a:pt x="132" y="1"/>
                    </a:lnTo>
                    <a:lnTo>
                      <a:pt x="113" y="96"/>
                    </a:lnTo>
                    <a:lnTo>
                      <a:pt x="166" y="16"/>
                    </a:lnTo>
                    <a:lnTo>
                      <a:pt x="170" y="18"/>
                    </a:lnTo>
                    <a:lnTo>
                      <a:pt x="115" y="98"/>
                    </a:lnTo>
                    <a:lnTo>
                      <a:pt x="198" y="44"/>
                    </a:lnTo>
                    <a:lnTo>
                      <a:pt x="199" y="48"/>
                    </a:lnTo>
                    <a:lnTo>
                      <a:pt x="118" y="102"/>
                    </a:lnTo>
                    <a:lnTo>
                      <a:pt x="214" y="84"/>
                    </a:lnTo>
                    <a:lnTo>
                      <a:pt x="215" y="88"/>
                    </a:lnTo>
                    <a:lnTo>
                      <a:pt x="119" y="106"/>
                    </a:lnTo>
                    <a:lnTo>
                      <a:pt x="215" y="127"/>
                    </a:lnTo>
                    <a:lnTo>
                      <a:pt x="214" y="131"/>
                    </a:lnTo>
                    <a:lnTo>
                      <a:pt x="118" y="111"/>
                    </a:lnTo>
                    <a:lnTo>
                      <a:pt x="199" y="166"/>
                    </a:lnTo>
                    <a:lnTo>
                      <a:pt x="197" y="169"/>
                    </a:lnTo>
                    <a:lnTo>
                      <a:pt x="115" y="114"/>
                    </a:lnTo>
                    <a:lnTo>
                      <a:pt x="169" y="196"/>
                    </a:lnTo>
                    <a:lnTo>
                      <a:pt x="165" y="198"/>
                    </a:lnTo>
                    <a:lnTo>
                      <a:pt x="111" y="116"/>
                    </a:lnTo>
                    <a:lnTo>
                      <a:pt x="130" y="212"/>
                    </a:lnTo>
                    <a:lnTo>
                      <a:pt x="126" y="213"/>
                    </a:lnTo>
                    <a:lnTo>
                      <a:pt x="108" y="118"/>
                    </a:lnTo>
                    <a:lnTo>
                      <a:pt x="88" y="213"/>
                    </a:lnTo>
                    <a:lnTo>
                      <a:pt x="84" y="212"/>
                    </a:lnTo>
                    <a:lnTo>
                      <a:pt x="104" y="116"/>
                    </a:lnTo>
                    <a:lnTo>
                      <a:pt x="49" y="198"/>
                    </a:lnTo>
                    <a:lnTo>
                      <a:pt x="45" y="195"/>
                    </a:lnTo>
                    <a:lnTo>
                      <a:pt x="100" y="114"/>
                    </a:lnTo>
                    <a:lnTo>
                      <a:pt x="19" y="168"/>
                    </a:lnTo>
                    <a:lnTo>
                      <a:pt x="16" y="164"/>
                    </a:lnTo>
                    <a:lnTo>
                      <a:pt x="97" y="111"/>
                    </a:lnTo>
                    <a:lnTo>
                      <a:pt x="1" y="128"/>
                    </a:lnTo>
                    <a:lnTo>
                      <a:pt x="0" y="124"/>
                    </a:lnTo>
                    <a:lnTo>
                      <a:pt x="97" y="106"/>
                    </a:lnTo>
                    <a:lnTo>
                      <a:pt x="1" y="86"/>
                    </a:lnTo>
                    <a:lnTo>
                      <a:pt x="1" y="82"/>
                    </a:lnTo>
                    <a:lnTo>
                      <a:pt x="97" y="102"/>
                    </a:lnTo>
                    <a:lnTo>
                      <a:pt x="17" y="47"/>
                    </a:lnTo>
                    <a:lnTo>
                      <a:pt x="20" y="43"/>
                    </a:lnTo>
                    <a:lnTo>
                      <a:pt x="100" y="98"/>
                    </a:lnTo>
                    <a:lnTo>
                      <a:pt x="46" y="17"/>
                    </a:lnTo>
                    <a:lnTo>
                      <a:pt x="50" y="14"/>
                    </a:lnTo>
                    <a:lnTo>
                      <a:pt x="104" y="96"/>
                    </a:lnTo>
                    <a:lnTo>
                      <a:pt x="85" y="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00"/>
              <p:cNvSpPr>
                <a:spLocks noEditPoints="1"/>
              </p:cNvSpPr>
              <p:nvPr/>
            </p:nvSpPr>
            <p:spPr bwMode="auto">
              <a:xfrm>
                <a:off x="5878513" y="3273425"/>
                <a:ext cx="774700" cy="785813"/>
              </a:xfrm>
              <a:custGeom>
                <a:avLst/>
                <a:gdLst>
                  <a:gd name="T0" fmla="*/ 208 w 488"/>
                  <a:gd name="T1" fmla="*/ 107 h 495"/>
                  <a:gd name="T2" fmla="*/ 150 w 488"/>
                  <a:gd name="T3" fmla="*/ 135 h 495"/>
                  <a:gd name="T4" fmla="*/ 111 w 488"/>
                  <a:gd name="T5" fmla="*/ 184 h 495"/>
                  <a:gd name="T6" fmla="*/ 96 w 488"/>
                  <a:gd name="T7" fmla="*/ 247 h 495"/>
                  <a:gd name="T8" fmla="*/ 111 w 488"/>
                  <a:gd name="T9" fmla="*/ 310 h 495"/>
                  <a:gd name="T10" fmla="*/ 150 w 488"/>
                  <a:gd name="T11" fmla="*/ 360 h 495"/>
                  <a:gd name="T12" fmla="*/ 208 w 488"/>
                  <a:gd name="T13" fmla="*/ 387 h 495"/>
                  <a:gd name="T14" fmla="*/ 274 w 488"/>
                  <a:gd name="T15" fmla="*/ 387 h 495"/>
                  <a:gd name="T16" fmla="*/ 331 w 488"/>
                  <a:gd name="T17" fmla="*/ 360 h 495"/>
                  <a:gd name="T18" fmla="*/ 370 w 488"/>
                  <a:gd name="T19" fmla="*/ 310 h 495"/>
                  <a:gd name="T20" fmla="*/ 384 w 488"/>
                  <a:gd name="T21" fmla="*/ 247 h 495"/>
                  <a:gd name="T22" fmla="*/ 370 w 488"/>
                  <a:gd name="T23" fmla="*/ 184 h 495"/>
                  <a:gd name="T24" fmla="*/ 331 w 488"/>
                  <a:gd name="T25" fmla="*/ 135 h 495"/>
                  <a:gd name="T26" fmla="*/ 274 w 488"/>
                  <a:gd name="T27" fmla="*/ 107 h 495"/>
                  <a:gd name="T28" fmla="*/ 240 w 488"/>
                  <a:gd name="T29" fmla="*/ 0 h 495"/>
                  <a:gd name="T30" fmla="*/ 268 w 488"/>
                  <a:gd name="T31" fmla="*/ 76 h 495"/>
                  <a:gd name="T32" fmla="*/ 316 w 488"/>
                  <a:gd name="T33" fmla="*/ 91 h 495"/>
                  <a:gd name="T34" fmla="*/ 380 w 488"/>
                  <a:gd name="T35" fmla="*/ 43 h 495"/>
                  <a:gd name="T36" fmla="*/ 434 w 488"/>
                  <a:gd name="T37" fmla="*/ 93 h 495"/>
                  <a:gd name="T38" fmla="*/ 391 w 488"/>
                  <a:gd name="T39" fmla="*/ 161 h 495"/>
                  <a:gd name="T40" fmla="*/ 411 w 488"/>
                  <a:gd name="T41" fmla="*/ 209 h 495"/>
                  <a:gd name="T42" fmla="*/ 487 w 488"/>
                  <a:gd name="T43" fmla="*/ 220 h 495"/>
                  <a:gd name="T44" fmla="*/ 487 w 488"/>
                  <a:gd name="T45" fmla="*/ 275 h 495"/>
                  <a:gd name="T46" fmla="*/ 411 w 488"/>
                  <a:gd name="T47" fmla="*/ 285 h 495"/>
                  <a:gd name="T48" fmla="*/ 391 w 488"/>
                  <a:gd name="T49" fmla="*/ 334 h 495"/>
                  <a:gd name="T50" fmla="*/ 434 w 488"/>
                  <a:gd name="T51" fmla="*/ 402 h 495"/>
                  <a:gd name="T52" fmla="*/ 380 w 488"/>
                  <a:gd name="T53" fmla="*/ 451 h 495"/>
                  <a:gd name="T54" fmla="*/ 316 w 488"/>
                  <a:gd name="T55" fmla="*/ 403 h 495"/>
                  <a:gd name="T56" fmla="*/ 268 w 488"/>
                  <a:gd name="T57" fmla="*/ 419 h 495"/>
                  <a:gd name="T58" fmla="*/ 240 w 488"/>
                  <a:gd name="T59" fmla="*/ 495 h 495"/>
                  <a:gd name="T60" fmla="*/ 167 w 488"/>
                  <a:gd name="T61" fmla="*/ 483 h 495"/>
                  <a:gd name="T62" fmla="*/ 166 w 488"/>
                  <a:gd name="T63" fmla="*/ 403 h 495"/>
                  <a:gd name="T64" fmla="*/ 123 w 488"/>
                  <a:gd name="T65" fmla="*/ 374 h 495"/>
                  <a:gd name="T66" fmla="*/ 48 w 488"/>
                  <a:gd name="T67" fmla="*/ 402 h 495"/>
                  <a:gd name="T68" fmla="*/ 11 w 488"/>
                  <a:gd name="T69" fmla="*/ 338 h 495"/>
                  <a:gd name="T70" fmla="*/ 72 w 488"/>
                  <a:gd name="T71" fmla="*/ 285 h 495"/>
                  <a:gd name="T72" fmla="*/ 68 w 488"/>
                  <a:gd name="T73" fmla="*/ 247 h 495"/>
                  <a:gd name="T74" fmla="*/ 72 w 488"/>
                  <a:gd name="T75" fmla="*/ 209 h 495"/>
                  <a:gd name="T76" fmla="*/ 11 w 488"/>
                  <a:gd name="T77" fmla="*/ 157 h 495"/>
                  <a:gd name="T78" fmla="*/ 48 w 488"/>
                  <a:gd name="T79" fmla="*/ 93 h 495"/>
                  <a:gd name="T80" fmla="*/ 123 w 488"/>
                  <a:gd name="T81" fmla="*/ 120 h 495"/>
                  <a:gd name="T82" fmla="*/ 166 w 488"/>
                  <a:gd name="T83" fmla="*/ 91 h 495"/>
                  <a:gd name="T84" fmla="*/ 167 w 488"/>
                  <a:gd name="T85" fmla="*/ 12 h 495"/>
                  <a:gd name="T86" fmla="*/ 240 w 488"/>
                  <a:gd name="T87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8" h="495">
                    <a:moveTo>
                      <a:pt x="240" y="103"/>
                    </a:moveTo>
                    <a:lnTo>
                      <a:pt x="208" y="107"/>
                    </a:lnTo>
                    <a:lnTo>
                      <a:pt x="178" y="118"/>
                    </a:lnTo>
                    <a:lnTo>
                      <a:pt x="150" y="135"/>
                    </a:lnTo>
                    <a:lnTo>
                      <a:pt x="128" y="157"/>
                    </a:lnTo>
                    <a:lnTo>
                      <a:pt x="111" y="184"/>
                    </a:lnTo>
                    <a:lnTo>
                      <a:pt x="100" y="215"/>
                    </a:lnTo>
                    <a:lnTo>
                      <a:pt x="96" y="247"/>
                    </a:lnTo>
                    <a:lnTo>
                      <a:pt x="100" y="280"/>
                    </a:lnTo>
                    <a:lnTo>
                      <a:pt x="111" y="310"/>
                    </a:lnTo>
                    <a:lnTo>
                      <a:pt x="128" y="338"/>
                    </a:lnTo>
                    <a:lnTo>
                      <a:pt x="150" y="360"/>
                    </a:lnTo>
                    <a:lnTo>
                      <a:pt x="178" y="377"/>
                    </a:lnTo>
                    <a:lnTo>
                      <a:pt x="208" y="387"/>
                    </a:lnTo>
                    <a:lnTo>
                      <a:pt x="240" y="391"/>
                    </a:lnTo>
                    <a:lnTo>
                      <a:pt x="274" y="387"/>
                    </a:lnTo>
                    <a:lnTo>
                      <a:pt x="305" y="377"/>
                    </a:lnTo>
                    <a:lnTo>
                      <a:pt x="331" y="360"/>
                    </a:lnTo>
                    <a:lnTo>
                      <a:pt x="353" y="338"/>
                    </a:lnTo>
                    <a:lnTo>
                      <a:pt x="370" y="310"/>
                    </a:lnTo>
                    <a:lnTo>
                      <a:pt x="382" y="280"/>
                    </a:lnTo>
                    <a:lnTo>
                      <a:pt x="384" y="247"/>
                    </a:lnTo>
                    <a:lnTo>
                      <a:pt x="382" y="215"/>
                    </a:lnTo>
                    <a:lnTo>
                      <a:pt x="370" y="184"/>
                    </a:lnTo>
                    <a:lnTo>
                      <a:pt x="353" y="157"/>
                    </a:lnTo>
                    <a:lnTo>
                      <a:pt x="331" y="135"/>
                    </a:lnTo>
                    <a:lnTo>
                      <a:pt x="305" y="118"/>
                    </a:lnTo>
                    <a:lnTo>
                      <a:pt x="274" y="107"/>
                    </a:lnTo>
                    <a:lnTo>
                      <a:pt x="240" y="103"/>
                    </a:lnTo>
                    <a:close/>
                    <a:moveTo>
                      <a:pt x="240" y="0"/>
                    </a:moveTo>
                    <a:lnTo>
                      <a:pt x="240" y="74"/>
                    </a:lnTo>
                    <a:lnTo>
                      <a:pt x="268" y="76"/>
                    </a:lnTo>
                    <a:lnTo>
                      <a:pt x="293" y="82"/>
                    </a:lnTo>
                    <a:lnTo>
                      <a:pt x="316" y="91"/>
                    </a:lnTo>
                    <a:lnTo>
                      <a:pt x="348" y="25"/>
                    </a:lnTo>
                    <a:lnTo>
                      <a:pt x="380" y="43"/>
                    </a:lnTo>
                    <a:lnTo>
                      <a:pt x="409" y="67"/>
                    </a:lnTo>
                    <a:lnTo>
                      <a:pt x="434" y="93"/>
                    </a:lnTo>
                    <a:lnTo>
                      <a:pt x="377" y="139"/>
                    </a:lnTo>
                    <a:lnTo>
                      <a:pt x="391" y="161"/>
                    </a:lnTo>
                    <a:lnTo>
                      <a:pt x="403" y="183"/>
                    </a:lnTo>
                    <a:lnTo>
                      <a:pt x="411" y="209"/>
                    </a:lnTo>
                    <a:lnTo>
                      <a:pt x="483" y="192"/>
                    </a:lnTo>
                    <a:lnTo>
                      <a:pt x="487" y="220"/>
                    </a:lnTo>
                    <a:lnTo>
                      <a:pt x="488" y="247"/>
                    </a:lnTo>
                    <a:lnTo>
                      <a:pt x="487" y="275"/>
                    </a:lnTo>
                    <a:lnTo>
                      <a:pt x="483" y="302"/>
                    </a:lnTo>
                    <a:lnTo>
                      <a:pt x="411" y="285"/>
                    </a:lnTo>
                    <a:lnTo>
                      <a:pt x="403" y="311"/>
                    </a:lnTo>
                    <a:lnTo>
                      <a:pt x="391" y="334"/>
                    </a:lnTo>
                    <a:lnTo>
                      <a:pt x="377" y="356"/>
                    </a:lnTo>
                    <a:lnTo>
                      <a:pt x="434" y="402"/>
                    </a:lnTo>
                    <a:lnTo>
                      <a:pt x="409" y="428"/>
                    </a:lnTo>
                    <a:lnTo>
                      <a:pt x="380" y="451"/>
                    </a:lnTo>
                    <a:lnTo>
                      <a:pt x="348" y="470"/>
                    </a:lnTo>
                    <a:lnTo>
                      <a:pt x="316" y="403"/>
                    </a:lnTo>
                    <a:lnTo>
                      <a:pt x="293" y="413"/>
                    </a:lnTo>
                    <a:lnTo>
                      <a:pt x="268" y="419"/>
                    </a:lnTo>
                    <a:lnTo>
                      <a:pt x="240" y="420"/>
                    </a:lnTo>
                    <a:lnTo>
                      <a:pt x="240" y="495"/>
                    </a:lnTo>
                    <a:lnTo>
                      <a:pt x="204" y="492"/>
                    </a:lnTo>
                    <a:lnTo>
                      <a:pt x="167" y="483"/>
                    </a:lnTo>
                    <a:lnTo>
                      <a:pt x="133" y="470"/>
                    </a:lnTo>
                    <a:lnTo>
                      <a:pt x="166" y="403"/>
                    </a:lnTo>
                    <a:lnTo>
                      <a:pt x="144" y="390"/>
                    </a:lnTo>
                    <a:lnTo>
                      <a:pt x="123" y="374"/>
                    </a:lnTo>
                    <a:lnTo>
                      <a:pt x="106" y="356"/>
                    </a:lnTo>
                    <a:lnTo>
                      <a:pt x="48" y="402"/>
                    </a:lnTo>
                    <a:lnTo>
                      <a:pt x="27" y="372"/>
                    </a:lnTo>
                    <a:lnTo>
                      <a:pt x="11" y="338"/>
                    </a:lnTo>
                    <a:lnTo>
                      <a:pt x="0" y="302"/>
                    </a:lnTo>
                    <a:lnTo>
                      <a:pt x="72" y="285"/>
                    </a:lnTo>
                    <a:lnTo>
                      <a:pt x="69" y="267"/>
                    </a:lnTo>
                    <a:lnTo>
                      <a:pt x="68" y="247"/>
                    </a:lnTo>
                    <a:lnTo>
                      <a:pt x="69" y="228"/>
                    </a:lnTo>
                    <a:lnTo>
                      <a:pt x="72" y="209"/>
                    </a:lnTo>
                    <a:lnTo>
                      <a:pt x="0" y="192"/>
                    </a:lnTo>
                    <a:lnTo>
                      <a:pt x="11" y="157"/>
                    </a:lnTo>
                    <a:lnTo>
                      <a:pt x="27" y="123"/>
                    </a:lnTo>
                    <a:lnTo>
                      <a:pt x="48" y="93"/>
                    </a:lnTo>
                    <a:lnTo>
                      <a:pt x="106" y="139"/>
                    </a:lnTo>
                    <a:lnTo>
                      <a:pt x="123" y="120"/>
                    </a:lnTo>
                    <a:lnTo>
                      <a:pt x="144" y="105"/>
                    </a:lnTo>
                    <a:lnTo>
                      <a:pt x="166" y="91"/>
                    </a:lnTo>
                    <a:lnTo>
                      <a:pt x="133" y="25"/>
                    </a:lnTo>
                    <a:lnTo>
                      <a:pt x="167" y="12"/>
                    </a:lnTo>
                    <a:lnTo>
                      <a:pt x="204" y="2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1"/>
              <p:cNvSpPr>
                <a:spLocks noEditPoints="1"/>
              </p:cNvSpPr>
              <p:nvPr/>
            </p:nvSpPr>
            <p:spPr bwMode="auto">
              <a:xfrm>
                <a:off x="6602413" y="3117850"/>
                <a:ext cx="349250" cy="349250"/>
              </a:xfrm>
              <a:custGeom>
                <a:avLst/>
                <a:gdLst>
                  <a:gd name="T0" fmla="*/ 87 w 220"/>
                  <a:gd name="T1" fmla="*/ 26 h 220"/>
                  <a:gd name="T2" fmla="*/ 48 w 220"/>
                  <a:gd name="T3" fmla="*/ 48 h 220"/>
                  <a:gd name="T4" fmla="*/ 25 w 220"/>
                  <a:gd name="T5" fmla="*/ 86 h 220"/>
                  <a:gd name="T6" fmla="*/ 25 w 220"/>
                  <a:gd name="T7" fmla="*/ 133 h 220"/>
                  <a:gd name="T8" fmla="*/ 48 w 220"/>
                  <a:gd name="T9" fmla="*/ 172 h 220"/>
                  <a:gd name="T10" fmla="*/ 87 w 220"/>
                  <a:gd name="T11" fmla="*/ 195 h 220"/>
                  <a:gd name="T12" fmla="*/ 134 w 220"/>
                  <a:gd name="T13" fmla="*/ 195 h 220"/>
                  <a:gd name="T14" fmla="*/ 172 w 220"/>
                  <a:gd name="T15" fmla="*/ 172 h 220"/>
                  <a:gd name="T16" fmla="*/ 194 w 220"/>
                  <a:gd name="T17" fmla="*/ 133 h 220"/>
                  <a:gd name="T18" fmla="*/ 194 w 220"/>
                  <a:gd name="T19" fmla="*/ 86 h 220"/>
                  <a:gd name="T20" fmla="*/ 172 w 220"/>
                  <a:gd name="T21" fmla="*/ 48 h 220"/>
                  <a:gd name="T22" fmla="*/ 134 w 220"/>
                  <a:gd name="T23" fmla="*/ 26 h 220"/>
                  <a:gd name="T24" fmla="*/ 92 w 220"/>
                  <a:gd name="T25" fmla="*/ 0 h 220"/>
                  <a:gd name="T26" fmla="*/ 127 w 220"/>
                  <a:gd name="T27" fmla="*/ 17 h 220"/>
                  <a:gd name="T28" fmla="*/ 164 w 220"/>
                  <a:gd name="T29" fmla="*/ 31 h 220"/>
                  <a:gd name="T30" fmla="*/ 201 w 220"/>
                  <a:gd name="T31" fmla="*/ 44 h 220"/>
                  <a:gd name="T32" fmla="*/ 198 w 220"/>
                  <a:gd name="T33" fmla="*/ 73 h 220"/>
                  <a:gd name="T34" fmla="*/ 220 w 220"/>
                  <a:gd name="T35" fmla="*/ 93 h 220"/>
                  <a:gd name="T36" fmla="*/ 203 w 220"/>
                  <a:gd name="T37" fmla="*/ 127 h 220"/>
                  <a:gd name="T38" fmla="*/ 189 w 220"/>
                  <a:gd name="T39" fmla="*/ 163 h 220"/>
                  <a:gd name="T40" fmla="*/ 176 w 220"/>
                  <a:gd name="T41" fmla="*/ 200 h 220"/>
                  <a:gd name="T42" fmla="*/ 147 w 220"/>
                  <a:gd name="T43" fmla="*/ 197 h 220"/>
                  <a:gd name="T44" fmla="*/ 127 w 220"/>
                  <a:gd name="T45" fmla="*/ 220 h 220"/>
                  <a:gd name="T46" fmla="*/ 92 w 220"/>
                  <a:gd name="T47" fmla="*/ 204 h 220"/>
                  <a:gd name="T48" fmla="*/ 57 w 220"/>
                  <a:gd name="T49" fmla="*/ 188 h 220"/>
                  <a:gd name="T50" fmla="*/ 20 w 220"/>
                  <a:gd name="T51" fmla="*/ 175 h 220"/>
                  <a:gd name="T52" fmla="*/ 23 w 220"/>
                  <a:gd name="T53" fmla="*/ 146 h 220"/>
                  <a:gd name="T54" fmla="*/ 0 w 220"/>
                  <a:gd name="T55" fmla="*/ 127 h 220"/>
                  <a:gd name="T56" fmla="*/ 16 w 220"/>
                  <a:gd name="T57" fmla="*/ 93 h 220"/>
                  <a:gd name="T58" fmla="*/ 32 w 220"/>
                  <a:gd name="T59" fmla="*/ 56 h 220"/>
                  <a:gd name="T60" fmla="*/ 45 w 220"/>
                  <a:gd name="T61" fmla="*/ 19 h 220"/>
                  <a:gd name="T62" fmla="*/ 74 w 220"/>
                  <a:gd name="T63" fmla="*/ 22 h 220"/>
                  <a:gd name="T64" fmla="*/ 92 w 220"/>
                  <a:gd name="T6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0" h="220">
                    <a:moveTo>
                      <a:pt x="110" y="22"/>
                    </a:moveTo>
                    <a:lnTo>
                      <a:pt x="87" y="26"/>
                    </a:lnTo>
                    <a:lnTo>
                      <a:pt x="66" y="34"/>
                    </a:lnTo>
                    <a:lnTo>
                      <a:pt x="48" y="48"/>
                    </a:lnTo>
                    <a:lnTo>
                      <a:pt x="34" y="65"/>
                    </a:lnTo>
                    <a:lnTo>
                      <a:pt x="25" y="86"/>
                    </a:lnTo>
                    <a:lnTo>
                      <a:pt x="23" y="110"/>
                    </a:lnTo>
                    <a:lnTo>
                      <a:pt x="25" y="133"/>
                    </a:lnTo>
                    <a:lnTo>
                      <a:pt x="34" y="154"/>
                    </a:lnTo>
                    <a:lnTo>
                      <a:pt x="48" y="172"/>
                    </a:lnTo>
                    <a:lnTo>
                      <a:pt x="66" y="186"/>
                    </a:lnTo>
                    <a:lnTo>
                      <a:pt x="87" y="195"/>
                    </a:lnTo>
                    <a:lnTo>
                      <a:pt x="110" y="197"/>
                    </a:lnTo>
                    <a:lnTo>
                      <a:pt x="134" y="195"/>
                    </a:lnTo>
                    <a:lnTo>
                      <a:pt x="155" y="186"/>
                    </a:lnTo>
                    <a:lnTo>
                      <a:pt x="172" y="172"/>
                    </a:lnTo>
                    <a:lnTo>
                      <a:pt x="186" y="154"/>
                    </a:lnTo>
                    <a:lnTo>
                      <a:pt x="194" y="133"/>
                    </a:lnTo>
                    <a:lnTo>
                      <a:pt x="198" y="110"/>
                    </a:lnTo>
                    <a:lnTo>
                      <a:pt x="194" y="86"/>
                    </a:lnTo>
                    <a:lnTo>
                      <a:pt x="186" y="65"/>
                    </a:lnTo>
                    <a:lnTo>
                      <a:pt x="172" y="48"/>
                    </a:lnTo>
                    <a:lnTo>
                      <a:pt x="155" y="34"/>
                    </a:lnTo>
                    <a:lnTo>
                      <a:pt x="134" y="26"/>
                    </a:lnTo>
                    <a:lnTo>
                      <a:pt x="110" y="22"/>
                    </a:lnTo>
                    <a:close/>
                    <a:moveTo>
                      <a:pt x="92" y="0"/>
                    </a:moveTo>
                    <a:lnTo>
                      <a:pt x="127" y="0"/>
                    </a:lnTo>
                    <a:lnTo>
                      <a:pt x="127" y="17"/>
                    </a:lnTo>
                    <a:lnTo>
                      <a:pt x="147" y="22"/>
                    </a:lnTo>
                    <a:lnTo>
                      <a:pt x="164" y="31"/>
                    </a:lnTo>
                    <a:lnTo>
                      <a:pt x="176" y="19"/>
                    </a:lnTo>
                    <a:lnTo>
                      <a:pt x="201" y="44"/>
                    </a:lnTo>
                    <a:lnTo>
                      <a:pt x="189" y="56"/>
                    </a:lnTo>
                    <a:lnTo>
                      <a:pt x="198" y="73"/>
                    </a:lnTo>
                    <a:lnTo>
                      <a:pt x="203" y="93"/>
                    </a:lnTo>
                    <a:lnTo>
                      <a:pt x="220" y="93"/>
                    </a:lnTo>
                    <a:lnTo>
                      <a:pt x="220" y="127"/>
                    </a:lnTo>
                    <a:lnTo>
                      <a:pt x="203" y="127"/>
                    </a:lnTo>
                    <a:lnTo>
                      <a:pt x="198" y="146"/>
                    </a:lnTo>
                    <a:lnTo>
                      <a:pt x="189" y="163"/>
                    </a:lnTo>
                    <a:lnTo>
                      <a:pt x="201" y="175"/>
                    </a:lnTo>
                    <a:lnTo>
                      <a:pt x="176" y="200"/>
                    </a:lnTo>
                    <a:lnTo>
                      <a:pt x="164" y="188"/>
                    </a:lnTo>
                    <a:lnTo>
                      <a:pt x="147" y="197"/>
                    </a:lnTo>
                    <a:lnTo>
                      <a:pt x="127" y="204"/>
                    </a:lnTo>
                    <a:lnTo>
                      <a:pt x="127" y="220"/>
                    </a:lnTo>
                    <a:lnTo>
                      <a:pt x="92" y="220"/>
                    </a:lnTo>
                    <a:lnTo>
                      <a:pt x="92" y="204"/>
                    </a:lnTo>
                    <a:lnTo>
                      <a:pt x="74" y="197"/>
                    </a:lnTo>
                    <a:lnTo>
                      <a:pt x="57" y="188"/>
                    </a:lnTo>
                    <a:lnTo>
                      <a:pt x="45" y="200"/>
                    </a:lnTo>
                    <a:lnTo>
                      <a:pt x="20" y="175"/>
                    </a:lnTo>
                    <a:lnTo>
                      <a:pt x="32" y="163"/>
                    </a:lnTo>
                    <a:lnTo>
                      <a:pt x="23" y="146"/>
                    </a:lnTo>
                    <a:lnTo>
                      <a:pt x="16" y="127"/>
                    </a:lnTo>
                    <a:lnTo>
                      <a:pt x="0" y="127"/>
                    </a:lnTo>
                    <a:lnTo>
                      <a:pt x="0" y="93"/>
                    </a:lnTo>
                    <a:lnTo>
                      <a:pt x="16" y="93"/>
                    </a:lnTo>
                    <a:lnTo>
                      <a:pt x="23" y="73"/>
                    </a:lnTo>
                    <a:lnTo>
                      <a:pt x="32" y="56"/>
                    </a:lnTo>
                    <a:lnTo>
                      <a:pt x="20" y="44"/>
                    </a:lnTo>
                    <a:lnTo>
                      <a:pt x="45" y="19"/>
                    </a:lnTo>
                    <a:lnTo>
                      <a:pt x="57" y="31"/>
                    </a:lnTo>
                    <a:lnTo>
                      <a:pt x="74" y="22"/>
                    </a:lnTo>
                    <a:lnTo>
                      <a:pt x="92" y="1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02"/>
              <p:cNvSpPr>
                <a:spLocks noEditPoints="1"/>
              </p:cNvSpPr>
              <p:nvPr/>
            </p:nvSpPr>
            <p:spPr bwMode="auto">
              <a:xfrm>
                <a:off x="6907213" y="2439988"/>
                <a:ext cx="619125" cy="620713"/>
              </a:xfrm>
              <a:custGeom>
                <a:avLst/>
                <a:gdLst>
                  <a:gd name="T0" fmla="*/ 175 w 390"/>
                  <a:gd name="T1" fmla="*/ 118 h 391"/>
                  <a:gd name="T2" fmla="*/ 141 w 390"/>
                  <a:gd name="T3" fmla="*/ 136 h 391"/>
                  <a:gd name="T4" fmla="*/ 119 w 390"/>
                  <a:gd name="T5" fmla="*/ 170 h 391"/>
                  <a:gd name="T6" fmla="*/ 116 w 390"/>
                  <a:gd name="T7" fmla="*/ 212 h 391"/>
                  <a:gd name="T8" fmla="*/ 134 w 390"/>
                  <a:gd name="T9" fmla="*/ 247 h 391"/>
                  <a:gd name="T10" fmla="*/ 170 w 390"/>
                  <a:gd name="T11" fmla="*/ 271 h 391"/>
                  <a:gd name="T12" fmla="*/ 214 w 390"/>
                  <a:gd name="T13" fmla="*/ 272 h 391"/>
                  <a:gd name="T14" fmla="*/ 248 w 390"/>
                  <a:gd name="T15" fmla="*/ 254 h 391"/>
                  <a:gd name="T16" fmla="*/ 271 w 390"/>
                  <a:gd name="T17" fmla="*/ 221 h 391"/>
                  <a:gd name="T18" fmla="*/ 273 w 390"/>
                  <a:gd name="T19" fmla="*/ 179 h 391"/>
                  <a:gd name="T20" fmla="*/ 255 w 390"/>
                  <a:gd name="T21" fmla="*/ 143 h 391"/>
                  <a:gd name="T22" fmla="*/ 219 w 390"/>
                  <a:gd name="T23" fmla="*/ 119 h 391"/>
                  <a:gd name="T24" fmla="*/ 180 w 390"/>
                  <a:gd name="T25" fmla="*/ 0 h 391"/>
                  <a:gd name="T26" fmla="*/ 195 w 390"/>
                  <a:gd name="T27" fmla="*/ 30 h 391"/>
                  <a:gd name="T28" fmla="*/ 247 w 390"/>
                  <a:gd name="T29" fmla="*/ 39 h 391"/>
                  <a:gd name="T30" fmla="*/ 281 w 390"/>
                  <a:gd name="T31" fmla="*/ 20 h 391"/>
                  <a:gd name="T32" fmla="*/ 323 w 390"/>
                  <a:gd name="T33" fmla="*/ 47 h 391"/>
                  <a:gd name="T34" fmla="*/ 324 w 390"/>
                  <a:gd name="T35" fmla="*/ 94 h 391"/>
                  <a:gd name="T36" fmla="*/ 370 w 390"/>
                  <a:gd name="T37" fmla="*/ 107 h 391"/>
                  <a:gd name="T38" fmla="*/ 390 w 390"/>
                  <a:gd name="T39" fmla="*/ 182 h 391"/>
                  <a:gd name="T40" fmla="*/ 358 w 390"/>
                  <a:gd name="T41" fmla="*/ 216 h 391"/>
                  <a:gd name="T42" fmla="*/ 380 w 390"/>
                  <a:gd name="T43" fmla="*/ 258 h 391"/>
                  <a:gd name="T44" fmla="*/ 358 w 390"/>
                  <a:gd name="T45" fmla="*/ 304 h 391"/>
                  <a:gd name="T46" fmla="*/ 319 w 390"/>
                  <a:gd name="T47" fmla="*/ 304 h 391"/>
                  <a:gd name="T48" fmla="*/ 268 w 390"/>
                  <a:gd name="T49" fmla="*/ 343 h 391"/>
                  <a:gd name="T50" fmla="*/ 247 w 390"/>
                  <a:gd name="T51" fmla="*/ 385 h 391"/>
                  <a:gd name="T52" fmla="*/ 206 w 390"/>
                  <a:gd name="T53" fmla="*/ 360 h 391"/>
                  <a:gd name="T54" fmla="*/ 168 w 390"/>
                  <a:gd name="T55" fmla="*/ 359 h 391"/>
                  <a:gd name="T56" fmla="*/ 133 w 390"/>
                  <a:gd name="T57" fmla="*/ 381 h 391"/>
                  <a:gd name="T58" fmla="*/ 86 w 390"/>
                  <a:gd name="T59" fmla="*/ 359 h 391"/>
                  <a:gd name="T60" fmla="*/ 86 w 390"/>
                  <a:gd name="T61" fmla="*/ 319 h 391"/>
                  <a:gd name="T62" fmla="*/ 47 w 390"/>
                  <a:gd name="T63" fmla="*/ 268 h 391"/>
                  <a:gd name="T64" fmla="*/ 6 w 390"/>
                  <a:gd name="T65" fmla="*/ 247 h 391"/>
                  <a:gd name="T66" fmla="*/ 30 w 390"/>
                  <a:gd name="T67" fmla="*/ 207 h 391"/>
                  <a:gd name="T68" fmla="*/ 38 w 390"/>
                  <a:gd name="T69" fmla="*/ 143 h 391"/>
                  <a:gd name="T70" fmla="*/ 18 w 390"/>
                  <a:gd name="T71" fmla="*/ 109 h 391"/>
                  <a:gd name="T72" fmla="*/ 47 w 390"/>
                  <a:gd name="T73" fmla="*/ 67 h 391"/>
                  <a:gd name="T74" fmla="*/ 94 w 390"/>
                  <a:gd name="T75" fmla="*/ 65 h 391"/>
                  <a:gd name="T76" fmla="*/ 107 w 390"/>
                  <a:gd name="T77" fmla="*/ 20 h 391"/>
                  <a:gd name="T78" fmla="*/ 180 w 390"/>
                  <a:gd name="T7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0" h="391">
                    <a:moveTo>
                      <a:pt x="195" y="115"/>
                    </a:moveTo>
                    <a:lnTo>
                      <a:pt x="175" y="118"/>
                    </a:lnTo>
                    <a:lnTo>
                      <a:pt x="157" y="126"/>
                    </a:lnTo>
                    <a:lnTo>
                      <a:pt x="141" y="136"/>
                    </a:lnTo>
                    <a:lnTo>
                      <a:pt x="128" y="152"/>
                    </a:lnTo>
                    <a:lnTo>
                      <a:pt x="119" y="170"/>
                    </a:lnTo>
                    <a:lnTo>
                      <a:pt x="115" y="191"/>
                    </a:lnTo>
                    <a:lnTo>
                      <a:pt x="116" y="212"/>
                    </a:lnTo>
                    <a:lnTo>
                      <a:pt x="123" y="230"/>
                    </a:lnTo>
                    <a:lnTo>
                      <a:pt x="134" y="247"/>
                    </a:lnTo>
                    <a:lnTo>
                      <a:pt x="150" y="262"/>
                    </a:lnTo>
                    <a:lnTo>
                      <a:pt x="170" y="271"/>
                    </a:lnTo>
                    <a:lnTo>
                      <a:pt x="195" y="275"/>
                    </a:lnTo>
                    <a:lnTo>
                      <a:pt x="214" y="272"/>
                    </a:lnTo>
                    <a:lnTo>
                      <a:pt x="233" y="266"/>
                    </a:lnTo>
                    <a:lnTo>
                      <a:pt x="248" y="254"/>
                    </a:lnTo>
                    <a:lnTo>
                      <a:pt x="261" y="239"/>
                    </a:lnTo>
                    <a:lnTo>
                      <a:pt x="271" y="221"/>
                    </a:lnTo>
                    <a:lnTo>
                      <a:pt x="274" y="199"/>
                    </a:lnTo>
                    <a:lnTo>
                      <a:pt x="273" y="179"/>
                    </a:lnTo>
                    <a:lnTo>
                      <a:pt x="265" y="160"/>
                    </a:lnTo>
                    <a:lnTo>
                      <a:pt x="255" y="143"/>
                    </a:lnTo>
                    <a:lnTo>
                      <a:pt x="239" y="129"/>
                    </a:lnTo>
                    <a:lnTo>
                      <a:pt x="219" y="119"/>
                    </a:lnTo>
                    <a:lnTo>
                      <a:pt x="195" y="115"/>
                    </a:lnTo>
                    <a:close/>
                    <a:moveTo>
                      <a:pt x="180" y="0"/>
                    </a:moveTo>
                    <a:lnTo>
                      <a:pt x="183" y="31"/>
                    </a:lnTo>
                    <a:lnTo>
                      <a:pt x="195" y="30"/>
                    </a:lnTo>
                    <a:lnTo>
                      <a:pt x="221" y="33"/>
                    </a:lnTo>
                    <a:lnTo>
                      <a:pt x="247" y="39"/>
                    </a:lnTo>
                    <a:lnTo>
                      <a:pt x="256" y="9"/>
                    </a:lnTo>
                    <a:lnTo>
                      <a:pt x="281" y="20"/>
                    </a:lnTo>
                    <a:lnTo>
                      <a:pt x="303" y="33"/>
                    </a:lnTo>
                    <a:lnTo>
                      <a:pt x="323" y="47"/>
                    </a:lnTo>
                    <a:lnTo>
                      <a:pt x="302" y="71"/>
                    </a:lnTo>
                    <a:lnTo>
                      <a:pt x="324" y="94"/>
                    </a:lnTo>
                    <a:lnTo>
                      <a:pt x="343" y="122"/>
                    </a:lnTo>
                    <a:lnTo>
                      <a:pt x="370" y="107"/>
                    </a:lnTo>
                    <a:lnTo>
                      <a:pt x="383" y="144"/>
                    </a:lnTo>
                    <a:lnTo>
                      <a:pt x="390" y="182"/>
                    </a:lnTo>
                    <a:lnTo>
                      <a:pt x="360" y="183"/>
                    </a:lnTo>
                    <a:lnTo>
                      <a:pt x="358" y="216"/>
                    </a:lnTo>
                    <a:lnTo>
                      <a:pt x="350" y="247"/>
                    </a:lnTo>
                    <a:lnTo>
                      <a:pt x="380" y="258"/>
                    </a:lnTo>
                    <a:lnTo>
                      <a:pt x="370" y="281"/>
                    </a:lnTo>
                    <a:lnTo>
                      <a:pt x="358" y="304"/>
                    </a:lnTo>
                    <a:lnTo>
                      <a:pt x="343" y="323"/>
                    </a:lnTo>
                    <a:lnTo>
                      <a:pt x="319" y="304"/>
                    </a:lnTo>
                    <a:lnTo>
                      <a:pt x="295" y="326"/>
                    </a:lnTo>
                    <a:lnTo>
                      <a:pt x="268" y="343"/>
                    </a:lnTo>
                    <a:lnTo>
                      <a:pt x="282" y="370"/>
                    </a:lnTo>
                    <a:lnTo>
                      <a:pt x="247" y="385"/>
                    </a:lnTo>
                    <a:lnTo>
                      <a:pt x="208" y="391"/>
                    </a:lnTo>
                    <a:lnTo>
                      <a:pt x="206" y="360"/>
                    </a:lnTo>
                    <a:lnTo>
                      <a:pt x="195" y="360"/>
                    </a:lnTo>
                    <a:lnTo>
                      <a:pt x="168" y="359"/>
                    </a:lnTo>
                    <a:lnTo>
                      <a:pt x="142" y="352"/>
                    </a:lnTo>
                    <a:lnTo>
                      <a:pt x="133" y="381"/>
                    </a:lnTo>
                    <a:lnTo>
                      <a:pt x="108" y="372"/>
                    </a:lnTo>
                    <a:lnTo>
                      <a:pt x="86" y="359"/>
                    </a:lnTo>
                    <a:lnTo>
                      <a:pt x="66" y="343"/>
                    </a:lnTo>
                    <a:lnTo>
                      <a:pt x="86" y="319"/>
                    </a:lnTo>
                    <a:lnTo>
                      <a:pt x="64" y="296"/>
                    </a:lnTo>
                    <a:lnTo>
                      <a:pt x="47" y="268"/>
                    </a:lnTo>
                    <a:lnTo>
                      <a:pt x="19" y="283"/>
                    </a:lnTo>
                    <a:lnTo>
                      <a:pt x="6" y="247"/>
                    </a:lnTo>
                    <a:lnTo>
                      <a:pt x="0" y="209"/>
                    </a:lnTo>
                    <a:lnTo>
                      <a:pt x="30" y="207"/>
                    </a:lnTo>
                    <a:lnTo>
                      <a:pt x="31" y="175"/>
                    </a:lnTo>
                    <a:lnTo>
                      <a:pt x="38" y="143"/>
                    </a:lnTo>
                    <a:lnTo>
                      <a:pt x="9" y="133"/>
                    </a:lnTo>
                    <a:lnTo>
                      <a:pt x="18" y="109"/>
                    </a:lnTo>
                    <a:lnTo>
                      <a:pt x="31" y="86"/>
                    </a:lnTo>
                    <a:lnTo>
                      <a:pt x="47" y="67"/>
                    </a:lnTo>
                    <a:lnTo>
                      <a:pt x="70" y="88"/>
                    </a:lnTo>
                    <a:lnTo>
                      <a:pt x="94" y="65"/>
                    </a:lnTo>
                    <a:lnTo>
                      <a:pt x="121" y="48"/>
                    </a:lnTo>
                    <a:lnTo>
                      <a:pt x="107" y="20"/>
                    </a:lnTo>
                    <a:lnTo>
                      <a:pt x="142" y="6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03"/>
              <p:cNvSpPr>
                <a:spLocks noEditPoints="1"/>
              </p:cNvSpPr>
              <p:nvPr/>
            </p:nvSpPr>
            <p:spPr bwMode="auto">
              <a:xfrm>
                <a:off x="6075363" y="1108075"/>
                <a:ext cx="517525" cy="514350"/>
              </a:xfrm>
              <a:custGeom>
                <a:avLst/>
                <a:gdLst>
                  <a:gd name="T0" fmla="*/ 119 w 326"/>
                  <a:gd name="T1" fmla="*/ 192 h 324"/>
                  <a:gd name="T2" fmla="*/ 97 w 326"/>
                  <a:gd name="T3" fmla="*/ 213 h 324"/>
                  <a:gd name="T4" fmla="*/ 94 w 326"/>
                  <a:gd name="T5" fmla="*/ 229 h 324"/>
                  <a:gd name="T6" fmla="*/ 101 w 326"/>
                  <a:gd name="T7" fmla="*/ 252 h 324"/>
                  <a:gd name="T8" fmla="*/ 118 w 326"/>
                  <a:gd name="T9" fmla="*/ 265 h 324"/>
                  <a:gd name="T10" fmla="*/ 149 w 326"/>
                  <a:gd name="T11" fmla="*/ 267 h 324"/>
                  <a:gd name="T12" fmla="*/ 171 w 326"/>
                  <a:gd name="T13" fmla="*/ 245 h 324"/>
                  <a:gd name="T14" fmla="*/ 171 w 326"/>
                  <a:gd name="T15" fmla="*/ 214 h 324"/>
                  <a:gd name="T16" fmla="*/ 150 w 326"/>
                  <a:gd name="T17" fmla="*/ 192 h 324"/>
                  <a:gd name="T18" fmla="*/ 230 w 326"/>
                  <a:gd name="T19" fmla="*/ 150 h 324"/>
                  <a:gd name="T20" fmla="*/ 202 w 326"/>
                  <a:gd name="T21" fmla="*/ 162 h 324"/>
                  <a:gd name="T22" fmla="*/ 190 w 326"/>
                  <a:gd name="T23" fmla="*/ 191 h 324"/>
                  <a:gd name="T24" fmla="*/ 200 w 326"/>
                  <a:gd name="T25" fmla="*/ 218 h 324"/>
                  <a:gd name="T26" fmla="*/ 221 w 326"/>
                  <a:gd name="T27" fmla="*/ 230 h 324"/>
                  <a:gd name="T28" fmla="*/ 245 w 326"/>
                  <a:gd name="T29" fmla="*/ 229 h 324"/>
                  <a:gd name="T30" fmla="*/ 267 w 326"/>
                  <a:gd name="T31" fmla="*/ 207 h 324"/>
                  <a:gd name="T32" fmla="*/ 267 w 326"/>
                  <a:gd name="T33" fmla="*/ 176 h 324"/>
                  <a:gd name="T34" fmla="*/ 246 w 326"/>
                  <a:gd name="T35" fmla="*/ 154 h 324"/>
                  <a:gd name="T36" fmla="*/ 230 w 326"/>
                  <a:gd name="T37" fmla="*/ 150 h 324"/>
                  <a:gd name="T38" fmla="*/ 81 w 326"/>
                  <a:gd name="T39" fmla="*/ 95 h 324"/>
                  <a:gd name="T40" fmla="*/ 59 w 326"/>
                  <a:gd name="T41" fmla="*/ 118 h 324"/>
                  <a:gd name="T42" fmla="*/ 59 w 326"/>
                  <a:gd name="T43" fmla="*/ 148 h 324"/>
                  <a:gd name="T44" fmla="*/ 80 w 326"/>
                  <a:gd name="T45" fmla="*/ 170 h 324"/>
                  <a:gd name="T46" fmla="*/ 95 w 326"/>
                  <a:gd name="T47" fmla="*/ 174 h 324"/>
                  <a:gd name="T48" fmla="*/ 124 w 326"/>
                  <a:gd name="T49" fmla="*/ 162 h 324"/>
                  <a:gd name="T50" fmla="*/ 136 w 326"/>
                  <a:gd name="T51" fmla="*/ 133 h 324"/>
                  <a:gd name="T52" fmla="*/ 126 w 326"/>
                  <a:gd name="T53" fmla="*/ 106 h 324"/>
                  <a:gd name="T54" fmla="*/ 105 w 326"/>
                  <a:gd name="T55" fmla="*/ 94 h 324"/>
                  <a:gd name="T56" fmla="*/ 192 w 326"/>
                  <a:gd name="T57" fmla="*/ 55 h 324"/>
                  <a:gd name="T58" fmla="*/ 164 w 326"/>
                  <a:gd name="T59" fmla="*/ 67 h 324"/>
                  <a:gd name="T60" fmla="*/ 152 w 326"/>
                  <a:gd name="T61" fmla="*/ 95 h 324"/>
                  <a:gd name="T62" fmla="*/ 162 w 326"/>
                  <a:gd name="T63" fmla="*/ 123 h 324"/>
                  <a:gd name="T64" fmla="*/ 191 w 326"/>
                  <a:gd name="T65" fmla="*/ 136 h 324"/>
                  <a:gd name="T66" fmla="*/ 220 w 326"/>
                  <a:gd name="T67" fmla="*/ 124 h 324"/>
                  <a:gd name="T68" fmla="*/ 230 w 326"/>
                  <a:gd name="T69" fmla="*/ 108 h 324"/>
                  <a:gd name="T70" fmla="*/ 230 w 326"/>
                  <a:gd name="T71" fmla="*/ 82 h 324"/>
                  <a:gd name="T72" fmla="*/ 217 w 326"/>
                  <a:gd name="T73" fmla="*/ 64 h 324"/>
                  <a:gd name="T74" fmla="*/ 192 w 326"/>
                  <a:gd name="T75" fmla="*/ 55 h 324"/>
                  <a:gd name="T76" fmla="*/ 135 w 326"/>
                  <a:gd name="T77" fmla="*/ 22 h 324"/>
                  <a:gd name="T78" fmla="*/ 195 w 326"/>
                  <a:gd name="T79" fmla="*/ 23 h 324"/>
                  <a:gd name="T80" fmla="*/ 230 w 326"/>
                  <a:gd name="T81" fmla="*/ 12 h 324"/>
                  <a:gd name="T82" fmla="*/ 242 w 326"/>
                  <a:gd name="T83" fmla="*/ 44 h 324"/>
                  <a:gd name="T84" fmla="*/ 283 w 326"/>
                  <a:gd name="T85" fmla="*/ 86 h 324"/>
                  <a:gd name="T86" fmla="*/ 326 w 326"/>
                  <a:gd name="T87" fmla="*/ 125 h 324"/>
                  <a:gd name="T88" fmla="*/ 305 w 326"/>
                  <a:gd name="T89" fmla="*/ 163 h 324"/>
                  <a:gd name="T90" fmla="*/ 325 w 326"/>
                  <a:gd name="T91" fmla="*/ 204 h 324"/>
                  <a:gd name="T92" fmla="*/ 281 w 326"/>
                  <a:gd name="T93" fmla="*/ 242 h 324"/>
                  <a:gd name="T94" fmla="*/ 238 w 326"/>
                  <a:gd name="T95" fmla="*/ 283 h 324"/>
                  <a:gd name="T96" fmla="*/ 230 w 326"/>
                  <a:gd name="T97" fmla="*/ 313 h 324"/>
                  <a:gd name="T98" fmla="*/ 191 w 326"/>
                  <a:gd name="T99" fmla="*/ 302 h 324"/>
                  <a:gd name="T100" fmla="*/ 131 w 326"/>
                  <a:gd name="T101" fmla="*/ 301 h 324"/>
                  <a:gd name="T102" fmla="*/ 95 w 326"/>
                  <a:gd name="T103" fmla="*/ 313 h 324"/>
                  <a:gd name="T104" fmla="*/ 84 w 326"/>
                  <a:gd name="T105" fmla="*/ 280 h 324"/>
                  <a:gd name="T106" fmla="*/ 43 w 326"/>
                  <a:gd name="T107" fmla="*/ 238 h 324"/>
                  <a:gd name="T108" fmla="*/ 0 w 326"/>
                  <a:gd name="T109" fmla="*/ 199 h 324"/>
                  <a:gd name="T110" fmla="*/ 21 w 326"/>
                  <a:gd name="T111" fmla="*/ 161 h 324"/>
                  <a:gd name="T112" fmla="*/ 1 w 326"/>
                  <a:gd name="T113" fmla="*/ 121 h 324"/>
                  <a:gd name="T114" fmla="*/ 44 w 326"/>
                  <a:gd name="T115" fmla="*/ 84 h 324"/>
                  <a:gd name="T116" fmla="*/ 88 w 326"/>
                  <a:gd name="T117" fmla="*/ 42 h 324"/>
                  <a:gd name="T118" fmla="*/ 95 w 326"/>
                  <a:gd name="T119" fmla="*/ 12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6" h="324">
                    <a:moveTo>
                      <a:pt x="135" y="188"/>
                    </a:moveTo>
                    <a:lnTo>
                      <a:pt x="119" y="192"/>
                    </a:lnTo>
                    <a:lnTo>
                      <a:pt x="106" y="200"/>
                    </a:lnTo>
                    <a:lnTo>
                      <a:pt x="97" y="213"/>
                    </a:lnTo>
                    <a:lnTo>
                      <a:pt x="95" y="216"/>
                    </a:lnTo>
                    <a:lnTo>
                      <a:pt x="94" y="229"/>
                    </a:lnTo>
                    <a:lnTo>
                      <a:pt x="95" y="242"/>
                    </a:lnTo>
                    <a:lnTo>
                      <a:pt x="101" y="252"/>
                    </a:lnTo>
                    <a:lnTo>
                      <a:pt x="109" y="260"/>
                    </a:lnTo>
                    <a:lnTo>
                      <a:pt x="118" y="265"/>
                    </a:lnTo>
                    <a:lnTo>
                      <a:pt x="133" y="269"/>
                    </a:lnTo>
                    <a:lnTo>
                      <a:pt x="149" y="267"/>
                    </a:lnTo>
                    <a:lnTo>
                      <a:pt x="162" y="258"/>
                    </a:lnTo>
                    <a:lnTo>
                      <a:pt x="171" y="245"/>
                    </a:lnTo>
                    <a:lnTo>
                      <a:pt x="174" y="229"/>
                    </a:lnTo>
                    <a:lnTo>
                      <a:pt x="171" y="214"/>
                    </a:lnTo>
                    <a:lnTo>
                      <a:pt x="164" y="201"/>
                    </a:lnTo>
                    <a:lnTo>
                      <a:pt x="150" y="192"/>
                    </a:lnTo>
                    <a:lnTo>
                      <a:pt x="135" y="188"/>
                    </a:lnTo>
                    <a:close/>
                    <a:moveTo>
                      <a:pt x="230" y="150"/>
                    </a:moveTo>
                    <a:lnTo>
                      <a:pt x="215" y="153"/>
                    </a:lnTo>
                    <a:lnTo>
                      <a:pt x="202" y="162"/>
                    </a:lnTo>
                    <a:lnTo>
                      <a:pt x="192" y="175"/>
                    </a:lnTo>
                    <a:lnTo>
                      <a:pt x="190" y="191"/>
                    </a:lnTo>
                    <a:lnTo>
                      <a:pt x="192" y="205"/>
                    </a:lnTo>
                    <a:lnTo>
                      <a:pt x="200" y="218"/>
                    </a:lnTo>
                    <a:lnTo>
                      <a:pt x="213" y="228"/>
                    </a:lnTo>
                    <a:lnTo>
                      <a:pt x="221" y="230"/>
                    </a:lnTo>
                    <a:lnTo>
                      <a:pt x="230" y="231"/>
                    </a:lnTo>
                    <a:lnTo>
                      <a:pt x="245" y="229"/>
                    </a:lnTo>
                    <a:lnTo>
                      <a:pt x="258" y="220"/>
                    </a:lnTo>
                    <a:lnTo>
                      <a:pt x="267" y="207"/>
                    </a:lnTo>
                    <a:lnTo>
                      <a:pt x="270" y="191"/>
                    </a:lnTo>
                    <a:lnTo>
                      <a:pt x="267" y="176"/>
                    </a:lnTo>
                    <a:lnTo>
                      <a:pt x="259" y="163"/>
                    </a:lnTo>
                    <a:lnTo>
                      <a:pt x="246" y="154"/>
                    </a:lnTo>
                    <a:lnTo>
                      <a:pt x="238" y="152"/>
                    </a:lnTo>
                    <a:lnTo>
                      <a:pt x="230" y="150"/>
                    </a:lnTo>
                    <a:close/>
                    <a:moveTo>
                      <a:pt x="95" y="93"/>
                    </a:moveTo>
                    <a:lnTo>
                      <a:pt x="81" y="95"/>
                    </a:lnTo>
                    <a:lnTo>
                      <a:pt x="68" y="104"/>
                    </a:lnTo>
                    <a:lnTo>
                      <a:pt x="59" y="118"/>
                    </a:lnTo>
                    <a:lnTo>
                      <a:pt x="56" y="133"/>
                    </a:lnTo>
                    <a:lnTo>
                      <a:pt x="59" y="148"/>
                    </a:lnTo>
                    <a:lnTo>
                      <a:pt x="67" y="161"/>
                    </a:lnTo>
                    <a:lnTo>
                      <a:pt x="80" y="170"/>
                    </a:lnTo>
                    <a:lnTo>
                      <a:pt x="88" y="173"/>
                    </a:lnTo>
                    <a:lnTo>
                      <a:pt x="95" y="174"/>
                    </a:lnTo>
                    <a:lnTo>
                      <a:pt x="111" y="171"/>
                    </a:lnTo>
                    <a:lnTo>
                      <a:pt x="124" y="162"/>
                    </a:lnTo>
                    <a:lnTo>
                      <a:pt x="133" y="149"/>
                    </a:lnTo>
                    <a:lnTo>
                      <a:pt x="136" y="133"/>
                    </a:lnTo>
                    <a:lnTo>
                      <a:pt x="133" y="119"/>
                    </a:lnTo>
                    <a:lnTo>
                      <a:pt x="126" y="106"/>
                    </a:lnTo>
                    <a:lnTo>
                      <a:pt x="112" y="97"/>
                    </a:lnTo>
                    <a:lnTo>
                      <a:pt x="105" y="94"/>
                    </a:lnTo>
                    <a:lnTo>
                      <a:pt x="95" y="93"/>
                    </a:lnTo>
                    <a:close/>
                    <a:moveTo>
                      <a:pt x="192" y="55"/>
                    </a:moveTo>
                    <a:lnTo>
                      <a:pt x="177" y="57"/>
                    </a:lnTo>
                    <a:lnTo>
                      <a:pt x="164" y="67"/>
                    </a:lnTo>
                    <a:lnTo>
                      <a:pt x="154" y="80"/>
                    </a:lnTo>
                    <a:lnTo>
                      <a:pt x="152" y="95"/>
                    </a:lnTo>
                    <a:lnTo>
                      <a:pt x="154" y="110"/>
                    </a:lnTo>
                    <a:lnTo>
                      <a:pt x="162" y="123"/>
                    </a:lnTo>
                    <a:lnTo>
                      <a:pt x="175" y="132"/>
                    </a:lnTo>
                    <a:lnTo>
                      <a:pt x="191" y="136"/>
                    </a:lnTo>
                    <a:lnTo>
                      <a:pt x="207" y="133"/>
                    </a:lnTo>
                    <a:lnTo>
                      <a:pt x="220" y="124"/>
                    </a:lnTo>
                    <a:lnTo>
                      <a:pt x="229" y="111"/>
                    </a:lnTo>
                    <a:lnTo>
                      <a:pt x="230" y="108"/>
                    </a:lnTo>
                    <a:lnTo>
                      <a:pt x="232" y="95"/>
                    </a:lnTo>
                    <a:lnTo>
                      <a:pt x="230" y="82"/>
                    </a:lnTo>
                    <a:lnTo>
                      <a:pt x="225" y="72"/>
                    </a:lnTo>
                    <a:lnTo>
                      <a:pt x="217" y="64"/>
                    </a:lnTo>
                    <a:lnTo>
                      <a:pt x="208" y="59"/>
                    </a:lnTo>
                    <a:lnTo>
                      <a:pt x="192" y="55"/>
                    </a:lnTo>
                    <a:close/>
                    <a:moveTo>
                      <a:pt x="127" y="0"/>
                    </a:moveTo>
                    <a:lnTo>
                      <a:pt x="135" y="22"/>
                    </a:lnTo>
                    <a:lnTo>
                      <a:pt x="165" y="19"/>
                    </a:lnTo>
                    <a:lnTo>
                      <a:pt x="195" y="23"/>
                    </a:lnTo>
                    <a:lnTo>
                      <a:pt x="204" y="1"/>
                    </a:lnTo>
                    <a:lnTo>
                      <a:pt x="230" y="12"/>
                    </a:lnTo>
                    <a:lnTo>
                      <a:pt x="251" y="22"/>
                    </a:lnTo>
                    <a:lnTo>
                      <a:pt x="242" y="44"/>
                    </a:lnTo>
                    <a:lnTo>
                      <a:pt x="266" y="63"/>
                    </a:lnTo>
                    <a:lnTo>
                      <a:pt x="283" y="86"/>
                    </a:lnTo>
                    <a:lnTo>
                      <a:pt x="306" y="77"/>
                    </a:lnTo>
                    <a:lnTo>
                      <a:pt x="326" y="125"/>
                    </a:lnTo>
                    <a:lnTo>
                      <a:pt x="302" y="135"/>
                    </a:lnTo>
                    <a:lnTo>
                      <a:pt x="305" y="163"/>
                    </a:lnTo>
                    <a:lnTo>
                      <a:pt x="301" y="193"/>
                    </a:lnTo>
                    <a:lnTo>
                      <a:pt x="325" y="204"/>
                    </a:lnTo>
                    <a:lnTo>
                      <a:pt x="304" y="251"/>
                    </a:lnTo>
                    <a:lnTo>
                      <a:pt x="281" y="242"/>
                    </a:lnTo>
                    <a:lnTo>
                      <a:pt x="262" y="264"/>
                    </a:lnTo>
                    <a:lnTo>
                      <a:pt x="238" y="283"/>
                    </a:lnTo>
                    <a:lnTo>
                      <a:pt x="247" y="305"/>
                    </a:lnTo>
                    <a:lnTo>
                      <a:pt x="230" y="313"/>
                    </a:lnTo>
                    <a:lnTo>
                      <a:pt x="200" y="324"/>
                    </a:lnTo>
                    <a:lnTo>
                      <a:pt x="191" y="302"/>
                    </a:lnTo>
                    <a:lnTo>
                      <a:pt x="161" y="305"/>
                    </a:lnTo>
                    <a:lnTo>
                      <a:pt x="131" y="301"/>
                    </a:lnTo>
                    <a:lnTo>
                      <a:pt x="122" y="323"/>
                    </a:lnTo>
                    <a:lnTo>
                      <a:pt x="95" y="313"/>
                    </a:lnTo>
                    <a:lnTo>
                      <a:pt x="75" y="303"/>
                    </a:lnTo>
                    <a:lnTo>
                      <a:pt x="84" y="280"/>
                    </a:lnTo>
                    <a:lnTo>
                      <a:pt x="60" y="262"/>
                    </a:lnTo>
                    <a:lnTo>
                      <a:pt x="43" y="238"/>
                    </a:lnTo>
                    <a:lnTo>
                      <a:pt x="20" y="247"/>
                    </a:lnTo>
                    <a:lnTo>
                      <a:pt x="0" y="199"/>
                    </a:lnTo>
                    <a:lnTo>
                      <a:pt x="23" y="190"/>
                    </a:lnTo>
                    <a:lnTo>
                      <a:pt x="21" y="161"/>
                    </a:lnTo>
                    <a:lnTo>
                      <a:pt x="25" y="131"/>
                    </a:lnTo>
                    <a:lnTo>
                      <a:pt x="1" y="121"/>
                    </a:lnTo>
                    <a:lnTo>
                      <a:pt x="22" y="73"/>
                    </a:lnTo>
                    <a:lnTo>
                      <a:pt x="44" y="84"/>
                    </a:lnTo>
                    <a:lnTo>
                      <a:pt x="64" y="60"/>
                    </a:lnTo>
                    <a:lnTo>
                      <a:pt x="88" y="42"/>
                    </a:lnTo>
                    <a:lnTo>
                      <a:pt x="78" y="19"/>
                    </a:lnTo>
                    <a:lnTo>
                      <a:pt x="95" y="1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04"/>
              <p:cNvSpPr>
                <a:spLocks noEditPoints="1"/>
              </p:cNvSpPr>
              <p:nvPr/>
            </p:nvSpPr>
            <p:spPr bwMode="auto">
              <a:xfrm>
                <a:off x="5576888" y="1077913"/>
                <a:ext cx="376238" cy="376238"/>
              </a:xfrm>
              <a:custGeom>
                <a:avLst/>
                <a:gdLst>
                  <a:gd name="T0" fmla="*/ 118 w 237"/>
                  <a:gd name="T1" fmla="*/ 42 h 237"/>
                  <a:gd name="T2" fmla="*/ 94 w 237"/>
                  <a:gd name="T3" fmla="*/ 46 h 237"/>
                  <a:gd name="T4" fmla="*/ 73 w 237"/>
                  <a:gd name="T5" fmla="*/ 58 h 237"/>
                  <a:gd name="T6" fmla="*/ 57 w 237"/>
                  <a:gd name="T7" fmla="*/ 74 h 237"/>
                  <a:gd name="T8" fmla="*/ 46 w 237"/>
                  <a:gd name="T9" fmla="*/ 95 h 237"/>
                  <a:gd name="T10" fmla="*/ 42 w 237"/>
                  <a:gd name="T11" fmla="*/ 118 h 237"/>
                  <a:gd name="T12" fmla="*/ 46 w 237"/>
                  <a:gd name="T13" fmla="*/ 143 h 237"/>
                  <a:gd name="T14" fmla="*/ 57 w 237"/>
                  <a:gd name="T15" fmla="*/ 164 h 237"/>
                  <a:gd name="T16" fmla="*/ 73 w 237"/>
                  <a:gd name="T17" fmla="*/ 180 h 237"/>
                  <a:gd name="T18" fmla="*/ 94 w 237"/>
                  <a:gd name="T19" fmla="*/ 190 h 237"/>
                  <a:gd name="T20" fmla="*/ 118 w 237"/>
                  <a:gd name="T21" fmla="*/ 194 h 237"/>
                  <a:gd name="T22" fmla="*/ 142 w 237"/>
                  <a:gd name="T23" fmla="*/ 190 h 237"/>
                  <a:gd name="T24" fmla="*/ 163 w 237"/>
                  <a:gd name="T25" fmla="*/ 180 h 237"/>
                  <a:gd name="T26" fmla="*/ 179 w 237"/>
                  <a:gd name="T27" fmla="*/ 164 h 237"/>
                  <a:gd name="T28" fmla="*/ 190 w 237"/>
                  <a:gd name="T29" fmla="*/ 143 h 237"/>
                  <a:gd name="T30" fmla="*/ 193 w 237"/>
                  <a:gd name="T31" fmla="*/ 118 h 237"/>
                  <a:gd name="T32" fmla="*/ 190 w 237"/>
                  <a:gd name="T33" fmla="*/ 95 h 237"/>
                  <a:gd name="T34" fmla="*/ 179 w 237"/>
                  <a:gd name="T35" fmla="*/ 74 h 237"/>
                  <a:gd name="T36" fmla="*/ 163 w 237"/>
                  <a:gd name="T37" fmla="*/ 58 h 237"/>
                  <a:gd name="T38" fmla="*/ 142 w 237"/>
                  <a:gd name="T39" fmla="*/ 46 h 237"/>
                  <a:gd name="T40" fmla="*/ 118 w 237"/>
                  <a:gd name="T41" fmla="*/ 42 h 237"/>
                  <a:gd name="T42" fmla="*/ 99 w 237"/>
                  <a:gd name="T43" fmla="*/ 0 h 237"/>
                  <a:gd name="T44" fmla="*/ 137 w 237"/>
                  <a:gd name="T45" fmla="*/ 0 h 237"/>
                  <a:gd name="T46" fmla="*/ 137 w 237"/>
                  <a:gd name="T47" fmla="*/ 17 h 237"/>
                  <a:gd name="T48" fmla="*/ 157 w 237"/>
                  <a:gd name="T49" fmla="*/ 24 h 237"/>
                  <a:gd name="T50" fmla="*/ 176 w 237"/>
                  <a:gd name="T51" fmla="*/ 34 h 237"/>
                  <a:gd name="T52" fmla="*/ 188 w 237"/>
                  <a:gd name="T53" fmla="*/ 21 h 237"/>
                  <a:gd name="T54" fmla="*/ 216 w 237"/>
                  <a:gd name="T55" fmla="*/ 48 h 237"/>
                  <a:gd name="T56" fmla="*/ 203 w 237"/>
                  <a:gd name="T57" fmla="*/ 61 h 237"/>
                  <a:gd name="T58" fmla="*/ 213 w 237"/>
                  <a:gd name="T59" fmla="*/ 79 h 237"/>
                  <a:gd name="T60" fmla="*/ 218 w 237"/>
                  <a:gd name="T61" fmla="*/ 100 h 237"/>
                  <a:gd name="T62" fmla="*/ 237 w 237"/>
                  <a:gd name="T63" fmla="*/ 100 h 237"/>
                  <a:gd name="T64" fmla="*/ 237 w 237"/>
                  <a:gd name="T65" fmla="*/ 138 h 237"/>
                  <a:gd name="T66" fmla="*/ 218 w 237"/>
                  <a:gd name="T67" fmla="*/ 138 h 237"/>
                  <a:gd name="T68" fmla="*/ 213 w 237"/>
                  <a:gd name="T69" fmla="*/ 159 h 237"/>
                  <a:gd name="T70" fmla="*/ 203 w 237"/>
                  <a:gd name="T71" fmla="*/ 177 h 237"/>
                  <a:gd name="T72" fmla="*/ 216 w 237"/>
                  <a:gd name="T73" fmla="*/ 189 h 237"/>
                  <a:gd name="T74" fmla="*/ 188 w 237"/>
                  <a:gd name="T75" fmla="*/ 216 h 237"/>
                  <a:gd name="T76" fmla="*/ 176 w 237"/>
                  <a:gd name="T77" fmla="*/ 203 h 237"/>
                  <a:gd name="T78" fmla="*/ 157 w 237"/>
                  <a:gd name="T79" fmla="*/ 214 h 237"/>
                  <a:gd name="T80" fmla="*/ 137 w 237"/>
                  <a:gd name="T81" fmla="*/ 219 h 237"/>
                  <a:gd name="T82" fmla="*/ 137 w 237"/>
                  <a:gd name="T83" fmla="*/ 237 h 237"/>
                  <a:gd name="T84" fmla="*/ 99 w 237"/>
                  <a:gd name="T85" fmla="*/ 237 h 237"/>
                  <a:gd name="T86" fmla="*/ 99 w 237"/>
                  <a:gd name="T87" fmla="*/ 219 h 237"/>
                  <a:gd name="T88" fmla="*/ 78 w 237"/>
                  <a:gd name="T89" fmla="*/ 214 h 237"/>
                  <a:gd name="T90" fmla="*/ 60 w 237"/>
                  <a:gd name="T91" fmla="*/ 203 h 237"/>
                  <a:gd name="T92" fmla="*/ 47 w 237"/>
                  <a:gd name="T93" fmla="*/ 216 h 237"/>
                  <a:gd name="T94" fmla="*/ 21 w 237"/>
                  <a:gd name="T95" fmla="*/ 189 h 237"/>
                  <a:gd name="T96" fmla="*/ 34 w 237"/>
                  <a:gd name="T97" fmla="*/ 177 h 237"/>
                  <a:gd name="T98" fmla="*/ 23 w 237"/>
                  <a:gd name="T99" fmla="*/ 159 h 237"/>
                  <a:gd name="T100" fmla="*/ 17 w 237"/>
                  <a:gd name="T101" fmla="*/ 138 h 237"/>
                  <a:gd name="T102" fmla="*/ 0 w 237"/>
                  <a:gd name="T103" fmla="*/ 138 h 237"/>
                  <a:gd name="T104" fmla="*/ 0 w 237"/>
                  <a:gd name="T105" fmla="*/ 100 h 237"/>
                  <a:gd name="T106" fmla="*/ 17 w 237"/>
                  <a:gd name="T107" fmla="*/ 100 h 237"/>
                  <a:gd name="T108" fmla="*/ 23 w 237"/>
                  <a:gd name="T109" fmla="*/ 79 h 237"/>
                  <a:gd name="T110" fmla="*/ 34 w 237"/>
                  <a:gd name="T111" fmla="*/ 61 h 237"/>
                  <a:gd name="T112" fmla="*/ 21 w 237"/>
                  <a:gd name="T113" fmla="*/ 48 h 237"/>
                  <a:gd name="T114" fmla="*/ 47 w 237"/>
                  <a:gd name="T115" fmla="*/ 21 h 237"/>
                  <a:gd name="T116" fmla="*/ 60 w 237"/>
                  <a:gd name="T117" fmla="*/ 34 h 237"/>
                  <a:gd name="T118" fmla="*/ 78 w 237"/>
                  <a:gd name="T119" fmla="*/ 24 h 237"/>
                  <a:gd name="T120" fmla="*/ 99 w 237"/>
                  <a:gd name="T121" fmla="*/ 17 h 237"/>
                  <a:gd name="T122" fmla="*/ 99 w 237"/>
                  <a:gd name="T12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7" h="237">
                    <a:moveTo>
                      <a:pt x="118" y="42"/>
                    </a:moveTo>
                    <a:lnTo>
                      <a:pt x="94" y="46"/>
                    </a:lnTo>
                    <a:lnTo>
                      <a:pt x="73" y="58"/>
                    </a:lnTo>
                    <a:lnTo>
                      <a:pt x="57" y="74"/>
                    </a:lnTo>
                    <a:lnTo>
                      <a:pt x="46" y="95"/>
                    </a:lnTo>
                    <a:lnTo>
                      <a:pt x="42" y="118"/>
                    </a:lnTo>
                    <a:lnTo>
                      <a:pt x="46" y="143"/>
                    </a:lnTo>
                    <a:lnTo>
                      <a:pt x="57" y="164"/>
                    </a:lnTo>
                    <a:lnTo>
                      <a:pt x="73" y="180"/>
                    </a:lnTo>
                    <a:lnTo>
                      <a:pt x="94" y="190"/>
                    </a:lnTo>
                    <a:lnTo>
                      <a:pt x="118" y="194"/>
                    </a:lnTo>
                    <a:lnTo>
                      <a:pt x="142" y="190"/>
                    </a:lnTo>
                    <a:lnTo>
                      <a:pt x="163" y="180"/>
                    </a:lnTo>
                    <a:lnTo>
                      <a:pt x="179" y="164"/>
                    </a:lnTo>
                    <a:lnTo>
                      <a:pt x="190" y="143"/>
                    </a:lnTo>
                    <a:lnTo>
                      <a:pt x="193" y="118"/>
                    </a:lnTo>
                    <a:lnTo>
                      <a:pt x="190" y="95"/>
                    </a:lnTo>
                    <a:lnTo>
                      <a:pt x="179" y="74"/>
                    </a:lnTo>
                    <a:lnTo>
                      <a:pt x="163" y="58"/>
                    </a:lnTo>
                    <a:lnTo>
                      <a:pt x="142" y="46"/>
                    </a:lnTo>
                    <a:lnTo>
                      <a:pt x="118" y="42"/>
                    </a:lnTo>
                    <a:close/>
                    <a:moveTo>
                      <a:pt x="99" y="0"/>
                    </a:moveTo>
                    <a:lnTo>
                      <a:pt x="137" y="0"/>
                    </a:lnTo>
                    <a:lnTo>
                      <a:pt x="137" y="17"/>
                    </a:lnTo>
                    <a:lnTo>
                      <a:pt x="157" y="24"/>
                    </a:lnTo>
                    <a:lnTo>
                      <a:pt x="176" y="34"/>
                    </a:lnTo>
                    <a:lnTo>
                      <a:pt x="188" y="21"/>
                    </a:lnTo>
                    <a:lnTo>
                      <a:pt x="216" y="48"/>
                    </a:lnTo>
                    <a:lnTo>
                      <a:pt x="203" y="61"/>
                    </a:lnTo>
                    <a:lnTo>
                      <a:pt x="213" y="79"/>
                    </a:lnTo>
                    <a:lnTo>
                      <a:pt x="218" y="100"/>
                    </a:lnTo>
                    <a:lnTo>
                      <a:pt x="237" y="100"/>
                    </a:lnTo>
                    <a:lnTo>
                      <a:pt x="237" y="138"/>
                    </a:lnTo>
                    <a:lnTo>
                      <a:pt x="218" y="138"/>
                    </a:lnTo>
                    <a:lnTo>
                      <a:pt x="213" y="159"/>
                    </a:lnTo>
                    <a:lnTo>
                      <a:pt x="203" y="177"/>
                    </a:lnTo>
                    <a:lnTo>
                      <a:pt x="216" y="189"/>
                    </a:lnTo>
                    <a:lnTo>
                      <a:pt x="188" y="216"/>
                    </a:lnTo>
                    <a:lnTo>
                      <a:pt x="176" y="203"/>
                    </a:lnTo>
                    <a:lnTo>
                      <a:pt x="157" y="214"/>
                    </a:lnTo>
                    <a:lnTo>
                      <a:pt x="137" y="219"/>
                    </a:lnTo>
                    <a:lnTo>
                      <a:pt x="137" y="237"/>
                    </a:lnTo>
                    <a:lnTo>
                      <a:pt x="99" y="237"/>
                    </a:lnTo>
                    <a:lnTo>
                      <a:pt x="99" y="219"/>
                    </a:lnTo>
                    <a:lnTo>
                      <a:pt x="78" y="214"/>
                    </a:lnTo>
                    <a:lnTo>
                      <a:pt x="60" y="203"/>
                    </a:lnTo>
                    <a:lnTo>
                      <a:pt x="47" y="216"/>
                    </a:lnTo>
                    <a:lnTo>
                      <a:pt x="21" y="189"/>
                    </a:lnTo>
                    <a:lnTo>
                      <a:pt x="34" y="177"/>
                    </a:lnTo>
                    <a:lnTo>
                      <a:pt x="23" y="159"/>
                    </a:lnTo>
                    <a:lnTo>
                      <a:pt x="17" y="138"/>
                    </a:lnTo>
                    <a:lnTo>
                      <a:pt x="0" y="138"/>
                    </a:lnTo>
                    <a:lnTo>
                      <a:pt x="0" y="100"/>
                    </a:lnTo>
                    <a:lnTo>
                      <a:pt x="17" y="100"/>
                    </a:lnTo>
                    <a:lnTo>
                      <a:pt x="23" y="79"/>
                    </a:lnTo>
                    <a:lnTo>
                      <a:pt x="34" y="61"/>
                    </a:lnTo>
                    <a:lnTo>
                      <a:pt x="21" y="48"/>
                    </a:lnTo>
                    <a:lnTo>
                      <a:pt x="47" y="21"/>
                    </a:lnTo>
                    <a:lnTo>
                      <a:pt x="60" y="34"/>
                    </a:lnTo>
                    <a:lnTo>
                      <a:pt x="78" y="24"/>
                    </a:lnTo>
                    <a:lnTo>
                      <a:pt x="99" y="1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06"/>
              <p:cNvSpPr>
                <a:spLocks/>
              </p:cNvSpPr>
              <p:nvPr/>
            </p:nvSpPr>
            <p:spPr bwMode="auto">
              <a:xfrm>
                <a:off x="5303838" y="2946400"/>
                <a:ext cx="523875" cy="525463"/>
              </a:xfrm>
              <a:custGeom>
                <a:avLst/>
                <a:gdLst>
                  <a:gd name="T0" fmla="*/ 138 w 330"/>
                  <a:gd name="T1" fmla="*/ 0 h 331"/>
                  <a:gd name="T2" fmla="*/ 165 w 330"/>
                  <a:gd name="T3" fmla="*/ 148 h 331"/>
                  <a:gd name="T4" fmla="*/ 197 w 330"/>
                  <a:gd name="T5" fmla="*/ 2 h 331"/>
                  <a:gd name="T6" fmla="*/ 203 w 330"/>
                  <a:gd name="T7" fmla="*/ 3 h 331"/>
                  <a:gd name="T8" fmla="*/ 172 w 330"/>
                  <a:gd name="T9" fmla="*/ 150 h 331"/>
                  <a:gd name="T10" fmla="*/ 257 w 330"/>
                  <a:gd name="T11" fmla="*/ 25 h 331"/>
                  <a:gd name="T12" fmla="*/ 262 w 330"/>
                  <a:gd name="T13" fmla="*/ 29 h 331"/>
                  <a:gd name="T14" fmla="*/ 178 w 330"/>
                  <a:gd name="T15" fmla="*/ 153 h 331"/>
                  <a:gd name="T16" fmla="*/ 304 w 330"/>
                  <a:gd name="T17" fmla="*/ 71 h 331"/>
                  <a:gd name="T18" fmla="*/ 308 w 330"/>
                  <a:gd name="T19" fmla="*/ 78 h 331"/>
                  <a:gd name="T20" fmla="*/ 181 w 330"/>
                  <a:gd name="T21" fmla="*/ 160 h 331"/>
                  <a:gd name="T22" fmla="*/ 329 w 330"/>
                  <a:gd name="T23" fmla="*/ 131 h 331"/>
                  <a:gd name="T24" fmla="*/ 330 w 330"/>
                  <a:gd name="T25" fmla="*/ 138 h 331"/>
                  <a:gd name="T26" fmla="*/ 182 w 330"/>
                  <a:gd name="T27" fmla="*/ 167 h 331"/>
                  <a:gd name="T28" fmla="*/ 330 w 330"/>
                  <a:gd name="T29" fmla="*/ 197 h 331"/>
                  <a:gd name="T30" fmla="*/ 329 w 330"/>
                  <a:gd name="T31" fmla="*/ 203 h 331"/>
                  <a:gd name="T32" fmla="*/ 181 w 330"/>
                  <a:gd name="T33" fmla="*/ 173 h 331"/>
                  <a:gd name="T34" fmla="*/ 305 w 330"/>
                  <a:gd name="T35" fmla="*/ 257 h 331"/>
                  <a:gd name="T36" fmla="*/ 301 w 330"/>
                  <a:gd name="T37" fmla="*/ 263 h 331"/>
                  <a:gd name="T38" fmla="*/ 177 w 330"/>
                  <a:gd name="T39" fmla="*/ 178 h 331"/>
                  <a:gd name="T40" fmla="*/ 259 w 330"/>
                  <a:gd name="T41" fmla="*/ 304 h 331"/>
                  <a:gd name="T42" fmla="*/ 254 w 330"/>
                  <a:gd name="T43" fmla="*/ 308 h 331"/>
                  <a:gd name="T44" fmla="*/ 172 w 330"/>
                  <a:gd name="T45" fmla="*/ 182 h 331"/>
                  <a:gd name="T46" fmla="*/ 201 w 330"/>
                  <a:gd name="T47" fmla="*/ 330 h 331"/>
                  <a:gd name="T48" fmla="*/ 193 w 330"/>
                  <a:gd name="T49" fmla="*/ 331 h 331"/>
                  <a:gd name="T50" fmla="*/ 165 w 330"/>
                  <a:gd name="T51" fmla="*/ 184 h 331"/>
                  <a:gd name="T52" fmla="*/ 135 w 330"/>
                  <a:gd name="T53" fmla="*/ 330 h 331"/>
                  <a:gd name="T54" fmla="*/ 129 w 330"/>
                  <a:gd name="T55" fmla="*/ 329 h 331"/>
                  <a:gd name="T56" fmla="*/ 159 w 330"/>
                  <a:gd name="T57" fmla="*/ 182 h 331"/>
                  <a:gd name="T58" fmla="*/ 74 w 330"/>
                  <a:gd name="T59" fmla="*/ 307 h 331"/>
                  <a:gd name="T60" fmla="*/ 68 w 330"/>
                  <a:gd name="T61" fmla="*/ 303 h 331"/>
                  <a:gd name="T62" fmla="*/ 153 w 330"/>
                  <a:gd name="T63" fmla="*/ 178 h 331"/>
                  <a:gd name="T64" fmla="*/ 28 w 330"/>
                  <a:gd name="T65" fmla="*/ 261 h 331"/>
                  <a:gd name="T66" fmla="*/ 24 w 330"/>
                  <a:gd name="T67" fmla="*/ 254 h 331"/>
                  <a:gd name="T68" fmla="*/ 149 w 330"/>
                  <a:gd name="T69" fmla="*/ 172 h 331"/>
                  <a:gd name="T70" fmla="*/ 2 w 330"/>
                  <a:gd name="T71" fmla="*/ 201 h 331"/>
                  <a:gd name="T72" fmla="*/ 0 w 330"/>
                  <a:gd name="T73" fmla="*/ 194 h 331"/>
                  <a:gd name="T74" fmla="*/ 148 w 330"/>
                  <a:gd name="T75" fmla="*/ 165 h 331"/>
                  <a:gd name="T76" fmla="*/ 0 w 330"/>
                  <a:gd name="T77" fmla="*/ 135 h 331"/>
                  <a:gd name="T78" fmla="*/ 2 w 330"/>
                  <a:gd name="T79" fmla="*/ 129 h 331"/>
                  <a:gd name="T80" fmla="*/ 149 w 330"/>
                  <a:gd name="T81" fmla="*/ 159 h 331"/>
                  <a:gd name="T82" fmla="*/ 25 w 330"/>
                  <a:gd name="T83" fmla="*/ 75 h 331"/>
                  <a:gd name="T84" fmla="*/ 29 w 330"/>
                  <a:gd name="T85" fmla="*/ 68 h 331"/>
                  <a:gd name="T86" fmla="*/ 153 w 330"/>
                  <a:gd name="T87" fmla="*/ 153 h 331"/>
                  <a:gd name="T88" fmla="*/ 71 w 330"/>
                  <a:gd name="T89" fmla="*/ 28 h 331"/>
                  <a:gd name="T90" fmla="*/ 76 w 330"/>
                  <a:gd name="T91" fmla="*/ 24 h 331"/>
                  <a:gd name="T92" fmla="*/ 159 w 330"/>
                  <a:gd name="T93" fmla="*/ 150 h 331"/>
                  <a:gd name="T94" fmla="*/ 131 w 330"/>
                  <a:gd name="T95" fmla="*/ 2 h 331"/>
                  <a:gd name="T96" fmla="*/ 138 w 330"/>
                  <a:gd name="T9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0" h="331">
                    <a:moveTo>
                      <a:pt x="138" y="0"/>
                    </a:moveTo>
                    <a:lnTo>
                      <a:pt x="165" y="148"/>
                    </a:lnTo>
                    <a:lnTo>
                      <a:pt x="197" y="2"/>
                    </a:lnTo>
                    <a:lnTo>
                      <a:pt x="203" y="3"/>
                    </a:lnTo>
                    <a:lnTo>
                      <a:pt x="172" y="150"/>
                    </a:lnTo>
                    <a:lnTo>
                      <a:pt x="257" y="25"/>
                    </a:lnTo>
                    <a:lnTo>
                      <a:pt x="262" y="29"/>
                    </a:lnTo>
                    <a:lnTo>
                      <a:pt x="178" y="153"/>
                    </a:lnTo>
                    <a:lnTo>
                      <a:pt x="304" y="71"/>
                    </a:lnTo>
                    <a:lnTo>
                      <a:pt x="308" y="78"/>
                    </a:lnTo>
                    <a:lnTo>
                      <a:pt x="181" y="160"/>
                    </a:lnTo>
                    <a:lnTo>
                      <a:pt x="329" y="131"/>
                    </a:lnTo>
                    <a:lnTo>
                      <a:pt x="330" y="138"/>
                    </a:lnTo>
                    <a:lnTo>
                      <a:pt x="182" y="167"/>
                    </a:lnTo>
                    <a:lnTo>
                      <a:pt x="330" y="197"/>
                    </a:lnTo>
                    <a:lnTo>
                      <a:pt x="329" y="203"/>
                    </a:lnTo>
                    <a:lnTo>
                      <a:pt x="181" y="173"/>
                    </a:lnTo>
                    <a:lnTo>
                      <a:pt x="305" y="257"/>
                    </a:lnTo>
                    <a:lnTo>
                      <a:pt x="301" y="263"/>
                    </a:lnTo>
                    <a:lnTo>
                      <a:pt x="177" y="178"/>
                    </a:lnTo>
                    <a:lnTo>
                      <a:pt x="259" y="304"/>
                    </a:lnTo>
                    <a:lnTo>
                      <a:pt x="254" y="308"/>
                    </a:lnTo>
                    <a:lnTo>
                      <a:pt x="172" y="182"/>
                    </a:lnTo>
                    <a:lnTo>
                      <a:pt x="201" y="330"/>
                    </a:lnTo>
                    <a:lnTo>
                      <a:pt x="193" y="331"/>
                    </a:lnTo>
                    <a:lnTo>
                      <a:pt x="165" y="184"/>
                    </a:lnTo>
                    <a:lnTo>
                      <a:pt x="135" y="330"/>
                    </a:lnTo>
                    <a:lnTo>
                      <a:pt x="129" y="329"/>
                    </a:lnTo>
                    <a:lnTo>
                      <a:pt x="159" y="182"/>
                    </a:lnTo>
                    <a:lnTo>
                      <a:pt x="74" y="307"/>
                    </a:lnTo>
                    <a:lnTo>
                      <a:pt x="68" y="303"/>
                    </a:lnTo>
                    <a:lnTo>
                      <a:pt x="153" y="178"/>
                    </a:lnTo>
                    <a:lnTo>
                      <a:pt x="28" y="261"/>
                    </a:lnTo>
                    <a:lnTo>
                      <a:pt x="24" y="254"/>
                    </a:lnTo>
                    <a:lnTo>
                      <a:pt x="149" y="172"/>
                    </a:lnTo>
                    <a:lnTo>
                      <a:pt x="2" y="201"/>
                    </a:lnTo>
                    <a:lnTo>
                      <a:pt x="0" y="194"/>
                    </a:lnTo>
                    <a:lnTo>
                      <a:pt x="148" y="165"/>
                    </a:lnTo>
                    <a:lnTo>
                      <a:pt x="0" y="135"/>
                    </a:lnTo>
                    <a:lnTo>
                      <a:pt x="2" y="129"/>
                    </a:lnTo>
                    <a:lnTo>
                      <a:pt x="149" y="159"/>
                    </a:lnTo>
                    <a:lnTo>
                      <a:pt x="25" y="75"/>
                    </a:lnTo>
                    <a:lnTo>
                      <a:pt x="29" y="68"/>
                    </a:lnTo>
                    <a:lnTo>
                      <a:pt x="153" y="153"/>
                    </a:lnTo>
                    <a:lnTo>
                      <a:pt x="71" y="28"/>
                    </a:lnTo>
                    <a:lnTo>
                      <a:pt x="76" y="24"/>
                    </a:lnTo>
                    <a:lnTo>
                      <a:pt x="159" y="150"/>
                    </a:lnTo>
                    <a:lnTo>
                      <a:pt x="131" y="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08"/>
              <p:cNvSpPr>
                <a:spLocks noEditPoints="1"/>
              </p:cNvSpPr>
              <p:nvPr/>
            </p:nvSpPr>
            <p:spPr bwMode="auto">
              <a:xfrm>
                <a:off x="4772025" y="1631950"/>
                <a:ext cx="596900" cy="595313"/>
              </a:xfrm>
              <a:custGeom>
                <a:avLst/>
                <a:gdLst>
                  <a:gd name="T0" fmla="*/ 169 w 376"/>
                  <a:gd name="T1" fmla="*/ 112 h 375"/>
                  <a:gd name="T2" fmla="*/ 136 w 376"/>
                  <a:gd name="T3" fmla="*/ 131 h 375"/>
                  <a:gd name="T4" fmla="*/ 115 w 376"/>
                  <a:gd name="T5" fmla="*/ 163 h 375"/>
                  <a:gd name="T6" fmla="*/ 113 w 376"/>
                  <a:gd name="T7" fmla="*/ 203 h 375"/>
                  <a:gd name="T8" fmla="*/ 130 w 376"/>
                  <a:gd name="T9" fmla="*/ 238 h 375"/>
                  <a:gd name="T10" fmla="*/ 164 w 376"/>
                  <a:gd name="T11" fmla="*/ 260 h 375"/>
                  <a:gd name="T12" fmla="*/ 207 w 376"/>
                  <a:gd name="T13" fmla="*/ 261 h 375"/>
                  <a:gd name="T14" fmla="*/ 240 w 376"/>
                  <a:gd name="T15" fmla="*/ 244 h 375"/>
                  <a:gd name="T16" fmla="*/ 261 w 376"/>
                  <a:gd name="T17" fmla="*/ 212 h 375"/>
                  <a:gd name="T18" fmla="*/ 263 w 376"/>
                  <a:gd name="T19" fmla="*/ 171 h 375"/>
                  <a:gd name="T20" fmla="*/ 245 w 376"/>
                  <a:gd name="T21" fmla="*/ 137 h 375"/>
                  <a:gd name="T22" fmla="*/ 212 w 376"/>
                  <a:gd name="T23" fmla="*/ 115 h 375"/>
                  <a:gd name="T24" fmla="*/ 174 w 376"/>
                  <a:gd name="T25" fmla="*/ 0 h 375"/>
                  <a:gd name="T26" fmla="*/ 187 w 376"/>
                  <a:gd name="T27" fmla="*/ 28 h 375"/>
                  <a:gd name="T28" fmla="*/ 238 w 376"/>
                  <a:gd name="T29" fmla="*/ 36 h 375"/>
                  <a:gd name="T30" fmla="*/ 271 w 376"/>
                  <a:gd name="T31" fmla="*/ 18 h 375"/>
                  <a:gd name="T32" fmla="*/ 312 w 376"/>
                  <a:gd name="T33" fmla="*/ 44 h 375"/>
                  <a:gd name="T34" fmla="*/ 313 w 376"/>
                  <a:gd name="T35" fmla="*/ 90 h 375"/>
                  <a:gd name="T36" fmla="*/ 356 w 376"/>
                  <a:gd name="T37" fmla="*/ 103 h 375"/>
                  <a:gd name="T38" fmla="*/ 376 w 376"/>
                  <a:gd name="T39" fmla="*/ 174 h 375"/>
                  <a:gd name="T40" fmla="*/ 346 w 376"/>
                  <a:gd name="T41" fmla="*/ 206 h 375"/>
                  <a:gd name="T42" fmla="*/ 367 w 376"/>
                  <a:gd name="T43" fmla="*/ 247 h 375"/>
                  <a:gd name="T44" fmla="*/ 344 w 376"/>
                  <a:gd name="T45" fmla="*/ 292 h 375"/>
                  <a:gd name="T46" fmla="*/ 308 w 376"/>
                  <a:gd name="T47" fmla="*/ 292 h 375"/>
                  <a:gd name="T48" fmla="*/ 258 w 376"/>
                  <a:gd name="T49" fmla="*/ 330 h 375"/>
                  <a:gd name="T50" fmla="*/ 237 w 376"/>
                  <a:gd name="T51" fmla="*/ 369 h 375"/>
                  <a:gd name="T52" fmla="*/ 199 w 376"/>
                  <a:gd name="T53" fmla="*/ 345 h 375"/>
                  <a:gd name="T54" fmla="*/ 162 w 376"/>
                  <a:gd name="T55" fmla="*/ 344 h 375"/>
                  <a:gd name="T56" fmla="*/ 128 w 376"/>
                  <a:gd name="T57" fmla="*/ 366 h 375"/>
                  <a:gd name="T58" fmla="*/ 84 w 376"/>
                  <a:gd name="T59" fmla="*/ 344 h 375"/>
                  <a:gd name="T60" fmla="*/ 84 w 376"/>
                  <a:gd name="T61" fmla="*/ 307 h 375"/>
                  <a:gd name="T62" fmla="*/ 46 w 376"/>
                  <a:gd name="T63" fmla="*/ 258 h 375"/>
                  <a:gd name="T64" fmla="*/ 5 w 376"/>
                  <a:gd name="T65" fmla="*/ 237 h 375"/>
                  <a:gd name="T66" fmla="*/ 29 w 376"/>
                  <a:gd name="T67" fmla="*/ 199 h 375"/>
                  <a:gd name="T68" fmla="*/ 37 w 376"/>
                  <a:gd name="T69" fmla="*/ 137 h 375"/>
                  <a:gd name="T70" fmla="*/ 18 w 376"/>
                  <a:gd name="T71" fmla="*/ 104 h 375"/>
                  <a:gd name="T72" fmla="*/ 46 w 376"/>
                  <a:gd name="T73" fmla="*/ 64 h 375"/>
                  <a:gd name="T74" fmla="*/ 90 w 376"/>
                  <a:gd name="T75" fmla="*/ 61 h 375"/>
                  <a:gd name="T76" fmla="*/ 104 w 376"/>
                  <a:gd name="T77" fmla="*/ 18 h 375"/>
                  <a:gd name="T78" fmla="*/ 174 w 376"/>
                  <a:gd name="T79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6" h="375">
                    <a:moveTo>
                      <a:pt x="187" y="111"/>
                    </a:moveTo>
                    <a:lnTo>
                      <a:pt x="169" y="112"/>
                    </a:lnTo>
                    <a:lnTo>
                      <a:pt x="152" y="120"/>
                    </a:lnTo>
                    <a:lnTo>
                      <a:pt x="136" y="131"/>
                    </a:lnTo>
                    <a:lnTo>
                      <a:pt x="123" y="145"/>
                    </a:lnTo>
                    <a:lnTo>
                      <a:pt x="115" y="163"/>
                    </a:lnTo>
                    <a:lnTo>
                      <a:pt x="111" y="183"/>
                    </a:lnTo>
                    <a:lnTo>
                      <a:pt x="113" y="203"/>
                    </a:lnTo>
                    <a:lnTo>
                      <a:pt x="119" y="221"/>
                    </a:lnTo>
                    <a:lnTo>
                      <a:pt x="130" y="238"/>
                    </a:lnTo>
                    <a:lnTo>
                      <a:pt x="145" y="251"/>
                    </a:lnTo>
                    <a:lnTo>
                      <a:pt x="164" y="260"/>
                    </a:lnTo>
                    <a:lnTo>
                      <a:pt x="187" y="264"/>
                    </a:lnTo>
                    <a:lnTo>
                      <a:pt x="207" y="261"/>
                    </a:lnTo>
                    <a:lnTo>
                      <a:pt x="224" y="255"/>
                    </a:lnTo>
                    <a:lnTo>
                      <a:pt x="240" y="244"/>
                    </a:lnTo>
                    <a:lnTo>
                      <a:pt x="251" y="229"/>
                    </a:lnTo>
                    <a:lnTo>
                      <a:pt x="261" y="212"/>
                    </a:lnTo>
                    <a:lnTo>
                      <a:pt x="265" y="191"/>
                    </a:lnTo>
                    <a:lnTo>
                      <a:pt x="263" y="171"/>
                    </a:lnTo>
                    <a:lnTo>
                      <a:pt x="257" y="153"/>
                    </a:lnTo>
                    <a:lnTo>
                      <a:pt x="245" y="137"/>
                    </a:lnTo>
                    <a:lnTo>
                      <a:pt x="231" y="124"/>
                    </a:lnTo>
                    <a:lnTo>
                      <a:pt x="212" y="115"/>
                    </a:lnTo>
                    <a:lnTo>
                      <a:pt x="187" y="111"/>
                    </a:lnTo>
                    <a:close/>
                    <a:moveTo>
                      <a:pt x="174" y="0"/>
                    </a:moveTo>
                    <a:lnTo>
                      <a:pt x="177" y="28"/>
                    </a:lnTo>
                    <a:lnTo>
                      <a:pt x="187" y="28"/>
                    </a:lnTo>
                    <a:lnTo>
                      <a:pt x="213" y="31"/>
                    </a:lnTo>
                    <a:lnTo>
                      <a:pt x="238" y="36"/>
                    </a:lnTo>
                    <a:lnTo>
                      <a:pt x="248" y="9"/>
                    </a:lnTo>
                    <a:lnTo>
                      <a:pt x="271" y="18"/>
                    </a:lnTo>
                    <a:lnTo>
                      <a:pt x="292" y="30"/>
                    </a:lnTo>
                    <a:lnTo>
                      <a:pt x="312" y="44"/>
                    </a:lnTo>
                    <a:lnTo>
                      <a:pt x="292" y="68"/>
                    </a:lnTo>
                    <a:lnTo>
                      <a:pt x="313" y="90"/>
                    </a:lnTo>
                    <a:lnTo>
                      <a:pt x="330" y="116"/>
                    </a:lnTo>
                    <a:lnTo>
                      <a:pt x="356" y="103"/>
                    </a:lnTo>
                    <a:lnTo>
                      <a:pt x="369" y="137"/>
                    </a:lnTo>
                    <a:lnTo>
                      <a:pt x="376" y="174"/>
                    </a:lnTo>
                    <a:lnTo>
                      <a:pt x="346" y="176"/>
                    </a:lnTo>
                    <a:lnTo>
                      <a:pt x="346" y="206"/>
                    </a:lnTo>
                    <a:lnTo>
                      <a:pt x="338" y="238"/>
                    </a:lnTo>
                    <a:lnTo>
                      <a:pt x="367" y="247"/>
                    </a:lnTo>
                    <a:lnTo>
                      <a:pt x="357" y="271"/>
                    </a:lnTo>
                    <a:lnTo>
                      <a:pt x="344" y="292"/>
                    </a:lnTo>
                    <a:lnTo>
                      <a:pt x="330" y="311"/>
                    </a:lnTo>
                    <a:lnTo>
                      <a:pt x="308" y="292"/>
                    </a:lnTo>
                    <a:lnTo>
                      <a:pt x="284" y="313"/>
                    </a:lnTo>
                    <a:lnTo>
                      <a:pt x="258" y="330"/>
                    </a:lnTo>
                    <a:lnTo>
                      <a:pt x="272" y="356"/>
                    </a:lnTo>
                    <a:lnTo>
                      <a:pt x="237" y="369"/>
                    </a:lnTo>
                    <a:lnTo>
                      <a:pt x="200" y="375"/>
                    </a:lnTo>
                    <a:lnTo>
                      <a:pt x="199" y="345"/>
                    </a:lnTo>
                    <a:lnTo>
                      <a:pt x="187" y="345"/>
                    </a:lnTo>
                    <a:lnTo>
                      <a:pt x="162" y="344"/>
                    </a:lnTo>
                    <a:lnTo>
                      <a:pt x="138" y="337"/>
                    </a:lnTo>
                    <a:lnTo>
                      <a:pt x="128" y="366"/>
                    </a:lnTo>
                    <a:lnTo>
                      <a:pt x="105" y="357"/>
                    </a:lnTo>
                    <a:lnTo>
                      <a:pt x="84" y="344"/>
                    </a:lnTo>
                    <a:lnTo>
                      <a:pt x="64" y="330"/>
                    </a:lnTo>
                    <a:lnTo>
                      <a:pt x="84" y="307"/>
                    </a:lnTo>
                    <a:lnTo>
                      <a:pt x="63" y="284"/>
                    </a:lnTo>
                    <a:lnTo>
                      <a:pt x="46" y="258"/>
                    </a:lnTo>
                    <a:lnTo>
                      <a:pt x="18" y="272"/>
                    </a:lnTo>
                    <a:lnTo>
                      <a:pt x="5" y="237"/>
                    </a:lnTo>
                    <a:lnTo>
                      <a:pt x="0" y="200"/>
                    </a:lnTo>
                    <a:lnTo>
                      <a:pt x="29" y="199"/>
                    </a:lnTo>
                    <a:lnTo>
                      <a:pt x="30" y="167"/>
                    </a:lnTo>
                    <a:lnTo>
                      <a:pt x="37" y="137"/>
                    </a:lnTo>
                    <a:lnTo>
                      <a:pt x="9" y="128"/>
                    </a:lnTo>
                    <a:lnTo>
                      <a:pt x="18" y="104"/>
                    </a:lnTo>
                    <a:lnTo>
                      <a:pt x="30" y="83"/>
                    </a:lnTo>
                    <a:lnTo>
                      <a:pt x="46" y="64"/>
                    </a:lnTo>
                    <a:lnTo>
                      <a:pt x="68" y="83"/>
                    </a:lnTo>
                    <a:lnTo>
                      <a:pt x="90" y="61"/>
                    </a:lnTo>
                    <a:lnTo>
                      <a:pt x="117" y="45"/>
                    </a:lnTo>
                    <a:lnTo>
                      <a:pt x="104" y="18"/>
                    </a:lnTo>
                    <a:lnTo>
                      <a:pt x="138" y="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09"/>
              <p:cNvSpPr>
                <a:spLocks noEditPoints="1"/>
              </p:cNvSpPr>
              <p:nvPr/>
            </p:nvSpPr>
            <p:spPr bwMode="auto">
              <a:xfrm>
                <a:off x="6672263" y="1935163"/>
                <a:ext cx="411163" cy="412750"/>
              </a:xfrm>
              <a:custGeom>
                <a:avLst/>
                <a:gdLst>
                  <a:gd name="T0" fmla="*/ 116 w 259"/>
                  <a:gd name="T1" fmla="*/ 55 h 260"/>
                  <a:gd name="T2" fmla="*/ 85 w 259"/>
                  <a:gd name="T3" fmla="*/ 69 h 260"/>
                  <a:gd name="T4" fmla="*/ 60 w 259"/>
                  <a:gd name="T5" fmla="*/ 99 h 260"/>
                  <a:gd name="T6" fmla="*/ 53 w 259"/>
                  <a:gd name="T7" fmla="*/ 137 h 260"/>
                  <a:gd name="T8" fmla="*/ 68 w 259"/>
                  <a:gd name="T9" fmla="*/ 174 h 260"/>
                  <a:gd name="T10" fmla="*/ 95 w 259"/>
                  <a:gd name="T11" fmla="*/ 197 h 260"/>
                  <a:gd name="T12" fmla="*/ 129 w 259"/>
                  <a:gd name="T13" fmla="*/ 207 h 260"/>
                  <a:gd name="T14" fmla="*/ 157 w 259"/>
                  <a:gd name="T15" fmla="*/ 201 h 260"/>
                  <a:gd name="T16" fmla="*/ 189 w 259"/>
                  <a:gd name="T17" fmla="*/ 178 h 260"/>
                  <a:gd name="T18" fmla="*/ 205 w 259"/>
                  <a:gd name="T19" fmla="*/ 142 h 260"/>
                  <a:gd name="T20" fmla="*/ 201 w 259"/>
                  <a:gd name="T21" fmla="*/ 103 h 260"/>
                  <a:gd name="T22" fmla="*/ 180 w 259"/>
                  <a:gd name="T23" fmla="*/ 72 h 260"/>
                  <a:gd name="T24" fmla="*/ 148 w 259"/>
                  <a:gd name="T25" fmla="*/ 56 h 260"/>
                  <a:gd name="T26" fmla="*/ 141 w 259"/>
                  <a:gd name="T27" fmla="*/ 0 h 260"/>
                  <a:gd name="T28" fmla="*/ 196 w 259"/>
                  <a:gd name="T29" fmla="*/ 17 h 260"/>
                  <a:gd name="T30" fmla="*/ 192 w 259"/>
                  <a:gd name="T31" fmla="*/ 63 h 260"/>
                  <a:gd name="T32" fmla="*/ 238 w 259"/>
                  <a:gd name="T33" fmla="*/ 57 h 260"/>
                  <a:gd name="T34" fmla="*/ 259 w 259"/>
                  <a:gd name="T35" fmla="*/ 111 h 260"/>
                  <a:gd name="T36" fmla="*/ 221 w 259"/>
                  <a:gd name="T37" fmla="*/ 137 h 260"/>
                  <a:gd name="T38" fmla="*/ 255 w 259"/>
                  <a:gd name="T39" fmla="*/ 170 h 260"/>
                  <a:gd name="T40" fmla="*/ 225 w 259"/>
                  <a:gd name="T41" fmla="*/ 220 h 260"/>
                  <a:gd name="T42" fmla="*/ 180 w 259"/>
                  <a:gd name="T43" fmla="*/ 207 h 260"/>
                  <a:gd name="T44" fmla="*/ 176 w 259"/>
                  <a:gd name="T45" fmla="*/ 252 h 260"/>
                  <a:gd name="T46" fmla="*/ 129 w 259"/>
                  <a:gd name="T47" fmla="*/ 260 h 260"/>
                  <a:gd name="T48" fmla="*/ 121 w 259"/>
                  <a:gd name="T49" fmla="*/ 221 h 260"/>
                  <a:gd name="T50" fmla="*/ 83 w 259"/>
                  <a:gd name="T51" fmla="*/ 209 h 260"/>
                  <a:gd name="T52" fmla="*/ 40 w 259"/>
                  <a:gd name="T53" fmla="*/ 225 h 260"/>
                  <a:gd name="T54" fmla="*/ 53 w 259"/>
                  <a:gd name="T55" fmla="*/ 180 h 260"/>
                  <a:gd name="T56" fmla="*/ 44 w 259"/>
                  <a:gd name="T57" fmla="*/ 162 h 260"/>
                  <a:gd name="T58" fmla="*/ 39 w 259"/>
                  <a:gd name="T59" fmla="*/ 142 h 260"/>
                  <a:gd name="T60" fmla="*/ 0 w 259"/>
                  <a:gd name="T61" fmla="*/ 119 h 260"/>
                  <a:gd name="T62" fmla="*/ 43 w 259"/>
                  <a:gd name="T63" fmla="*/ 102 h 260"/>
                  <a:gd name="T64" fmla="*/ 62 w 259"/>
                  <a:gd name="T65" fmla="*/ 67 h 260"/>
                  <a:gd name="T66" fmla="*/ 56 w 259"/>
                  <a:gd name="T67" fmla="*/ 22 h 260"/>
                  <a:gd name="T68" fmla="*/ 96 w 259"/>
                  <a:gd name="T69" fmla="*/ 44 h 260"/>
                  <a:gd name="T70" fmla="*/ 129 w 259"/>
                  <a:gd name="T71" fmla="*/ 38 h 260"/>
                  <a:gd name="T72" fmla="*/ 141 w 259"/>
                  <a:gd name="T7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60">
                    <a:moveTo>
                      <a:pt x="129" y="53"/>
                    </a:moveTo>
                    <a:lnTo>
                      <a:pt x="116" y="55"/>
                    </a:lnTo>
                    <a:lnTo>
                      <a:pt x="103" y="59"/>
                    </a:lnTo>
                    <a:lnTo>
                      <a:pt x="85" y="69"/>
                    </a:lnTo>
                    <a:lnTo>
                      <a:pt x="70" y="82"/>
                    </a:lnTo>
                    <a:lnTo>
                      <a:pt x="60" y="99"/>
                    </a:lnTo>
                    <a:lnTo>
                      <a:pt x="55" y="118"/>
                    </a:lnTo>
                    <a:lnTo>
                      <a:pt x="53" y="137"/>
                    </a:lnTo>
                    <a:lnTo>
                      <a:pt x="59" y="157"/>
                    </a:lnTo>
                    <a:lnTo>
                      <a:pt x="68" y="174"/>
                    </a:lnTo>
                    <a:lnTo>
                      <a:pt x="79" y="187"/>
                    </a:lnTo>
                    <a:lnTo>
                      <a:pt x="95" y="197"/>
                    </a:lnTo>
                    <a:lnTo>
                      <a:pt x="112" y="204"/>
                    </a:lnTo>
                    <a:lnTo>
                      <a:pt x="129" y="207"/>
                    </a:lnTo>
                    <a:lnTo>
                      <a:pt x="144" y="205"/>
                    </a:lnTo>
                    <a:lnTo>
                      <a:pt x="157" y="201"/>
                    </a:lnTo>
                    <a:lnTo>
                      <a:pt x="175" y="191"/>
                    </a:lnTo>
                    <a:lnTo>
                      <a:pt x="189" y="178"/>
                    </a:lnTo>
                    <a:lnTo>
                      <a:pt x="199" y="161"/>
                    </a:lnTo>
                    <a:lnTo>
                      <a:pt x="205" y="142"/>
                    </a:lnTo>
                    <a:lnTo>
                      <a:pt x="205" y="123"/>
                    </a:lnTo>
                    <a:lnTo>
                      <a:pt x="201" y="103"/>
                    </a:lnTo>
                    <a:lnTo>
                      <a:pt x="192" y="86"/>
                    </a:lnTo>
                    <a:lnTo>
                      <a:pt x="180" y="72"/>
                    </a:lnTo>
                    <a:lnTo>
                      <a:pt x="165" y="63"/>
                    </a:lnTo>
                    <a:lnTo>
                      <a:pt x="148" y="56"/>
                    </a:lnTo>
                    <a:lnTo>
                      <a:pt x="129" y="53"/>
                    </a:lnTo>
                    <a:close/>
                    <a:moveTo>
                      <a:pt x="141" y="0"/>
                    </a:moveTo>
                    <a:lnTo>
                      <a:pt x="170" y="5"/>
                    </a:lnTo>
                    <a:lnTo>
                      <a:pt x="196" y="17"/>
                    </a:lnTo>
                    <a:lnTo>
                      <a:pt x="176" y="51"/>
                    </a:lnTo>
                    <a:lnTo>
                      <a:pt x="192" y="63"/>
                    </a:lnTo>
                    <a:lnTo>
                      <a:pt x="206" y="80"/>
                    </a:lnTo>
                    <a:lnTo>
                      <a:pt x="238" y="57"/>
                    </a:lnTo>
                    <a:lnTo>
                      <a:pt x="252" y="84"/>
                    </a:lnTo>
                    <a:lnTo>
                      <a:pt x="259" y="111"/>
                    </a:lnTo>
                    <a:lnTo>
                      <a:pt x="221" y="118"/>
                    </a:lnTo>
                    <a:lnTo>
                      <a:pt x="221" y="137"/>
                    </a:lnTo>
                    <a:lnTo>
                      <a:pt x="217" y="158"/>
                    </a:lnTo>
                    <a:lnTo>
                      <a:pt x="255" y="170"/>
                    </a:lnTo>
                    <a:lnTo>
                      <a:pt x="242" y="196"/>
                    </a:lnTo>
                    <a:lnTo>
                      <a:pt x="225" y="220"/>
                    </a:lnTo>
                    <a:lnTo>
                      <a:pt x="196" y="194"/>
                    </a:lnTo>
                    <a:lnTo>
                      <a:pt x="180" y="207"/>
                    </a:lnTo>
                    <a:lnTo>
                      <a:pt x="162" y="216"/>
                    </a:lnTo>
                    <a:lnTo>
                      <a:pt x="176" y="252"/>
                    </a:lnTo>
                    <a:lnTo>
                      <a:pt x="153" y="259"/>
                    </a:lnTo>
                    <a:lnTo>
                      <a:pt x="129" y="260"/>
                    </a:lnTo>
                    <a:lnTo>
                      <a:pt x="119" y="260"/>
                    </a:lnTo>
                    <a:lnTo>
                      <a:pt x="121" y="221"/>
                    </a:lnTo>
                    <a:lnTo>
                      <a:pt x="102" y="217"/>
                    </a:lnTo>
                    <a:lnTo>
                      <a:pt x="83" y="209"/>
                    </a:lnTo>
                    <a:lnTo>
                      <a:pt x="64" y="243"/>
                    </a:lnTo>
                    <a:lnTo>
                      <a:pt x="40" y="225"/>
                    </a:lnTo>
                    <a:lnTo>
                      <a:pt x="21" y="203"/>
                    </a:lnTo>
                    <a:lnTo>
                      <a:pt x="53" y="180"/>
                    </a:lnTo>
                    <a:lnTo>
                      <a:pt x="48" y="173"/>
                    </a:lnTo>
                    <a:lnTo>
                      <a:pt x="44" y="162"/>
                    </a:lnTo>
                    <a:lnTo>
                      <a:pt x="40" y="153"/>
                    </a:lnTo>
                    <a:lnTo>
                      <a:pt x="39" y="142"/>
                    </a:lnTo>
                    <a:lnTo>
                      <a:pt x="0" y="148"/>
                    </a:lnTo>
                    <a:lnTo>
                      <a:pt x="0" y="119"/>
                    </a:lnTo>
                    <a:lnTo>
                      <a:pt x="5" y="90"/>
                    </a:lnTo>
                    <a:lnTo>
                      <a:pt x="43" y="102"/>
                    </a:lnTo>
                    <a:lnTo>
                      <a:pt x="51" y="84"/>
                    </a:lnTo>
                    <a:lnTo>
                      <a:pt x="62" y="67"/>
                    </a:lnTo>
                    <a:lnTo>
                      <a:pt x="35" y="40"/>
                    </a:lnTo>
                    <a:lnTo>
                      <a:pt x="56" y="22"/>
                    </a:lnTo>
                    <a:lnTo>
                      <a:pt x="83" y="8"/>
                    </a:lnTo>
                    <a:lnTo>
                      <a:pt x="96" y="44"/>
                    </a:lnTo>
                    <a:lnTo>
                      <a:pt x="114" y="40"/>
                    </a:lnTo>
                    <a:lnTo>
                      <a:pt x="129" y="38"/>
                    </a:lnTo>
                    <a:lnTo>
                      <a:pt x="137" y="3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0"/>
              <p:cNvSpPr>
                <a:spLocks noEditPoints="1"/>
              </p:cNvSpPr>
              <p:nvPr/>
            </p:nvSpPr>
            <p:spPr bwMode="auto">
              <a:xfrm>
                <a:off x="5227638" y="1290638"/>
                <a:ext cx="295275" cy="298450"/>
              </a:xfrm>
              <a:custGeom>
                <a:avLst/>
                <a:gdLst>
                  <a:gd name="T0" fmla="*/ 76 w 186"/>
                  <a:gd name="T1" fmla="*/ 58 h 188"/>
                  <a:gd name="T2" fmla="*/ 55 w 186"/>
                  <a:gd name="T3" fmla="*/ 78 h 188"/>
                  <a:gd name="T4" fmla="*/ 55 w 186"/>
                  <a:gd name="T5" fmla="*/ 110 h 188"/>
                  <a:gd name="T6" fmla="*/ 76 w 186"/>
                  <a:gd name="T7" fmla="*/ 131 h 188"/>
                  <a:gd name="T8" fmla="*/ 107 w 186"/>
                  <a:gd name="T9" fmla="*/ 131 h 188"/>
                  <a:gd name="T10" fmla="*/ 128 w 186"/>
                  <a:gd name="T11" fmla="*/ 110 h 188"/>
                  <a:gd name="T12" fmla="*/ 128 w 186"/>
                  <a:gd name="T13" fmla="*/ 78 h 188"/>
                  <a:gd name="T14" fmla="*/ 107 w 186"/>
                  <a:gd name="T15" fmla="*/ 58 h 188"/>
                  <a:gd name="T16" fmla="*/ 91 w 186"/>
                  <a:gd name="T17" fmla="*/ 0 h 188"/>
                  <a:gd name="T18" fmla="*/ 106 w 186"/>
                  <a:gd name="T19" fmla="*/ 30 h 188"/>
                  <a:gd name="T20" fmla="*/ 132 w 186"/>
                  <a:gd name="T21" fmla="*/ 9 h 188"/>
                  <a:gd name="T22" fmla="*/ 165 w 186"/>
                  <a:gd name="T23" fmla="*/ 35 h 188"/>
                  <a:gd name="T24" fmla="*/ 150 w 186"/>
                  <a:gd name="T25" fmla="*/ 65 h 188"/>
                  <a:gd name="T26" fmla="*/ 183 w 186"/>
                  <a:gd name="T27" fmla="*/ 73 h 188"/>
                  <a:gd name="T28" fmla="*/ 186 w 186"/>
                  <a:gd name="T29" fmla="*/ 94 h 188"/>
                  <a:gd name="T30" fmla="*/ 183 w 186"/>
                  <a:gd name="T31" fmla="*/ 115 h 188"/>
                  <a:gd name="T32" fmla="*/ 150 w 186"/>
                  <a:gd name="T33" fmla="*/ 123 h 188"/>
                  <a:gd name="T34" fmla="*/ 165 w 186"/>
                  <a:gd name="T35" fmla="*/ 153 h 188"/>
                  <a:gd name="T36" fmla="*/ 132 w 186"/>
                  <a:gd name="T37" fmla="*/ 179 h 188"/>
                  <a:gd name="T38" fmla="*/ 106 w 186"/>
                  <a:gd name="T39" fmla="*/ 158 h 188"/>
                  <a:gd name="T40" fmla="*/ 91 w 186"/>
                  <a:gd name="T41" fmla="*/ 188 h 188"/>
                  <a:gd name="T42" fmla="*/ 51 w 186"/>
                  <a:gd name="T43" fmla="*/ 179 h 188"/>
                  <a:gd name="T44" fmla="*/ 51 w 186"/>
                  <a:gd name="T45" fmla="*/ 145 h 188"/>
                  <a:gd name="T46" fmla="*/ 18 w 186"/>
                  <a:gd name="T47" fmla="*/ 153 h 188"/>
                  <a:gd name="T48" fmla="*/ 0 w 186"/>
                  <a:gd name="T49" fmla="*/ 115 h 188"/>
                  <a:gd name="T50" fmla="*/ 26 w 186"/>
                  <a:gd name="T51" fmla="*/ 102 h 188"/>
                  <a:gd name="T52" fmla="*/ 26 w 186"/>
                  <a:gd name="T53" fmla="*/ 86 h 188"/>
                  <a:gd name="T54" fmla="*/ 0 w 186"/>
                  <a:gd name="T55" fmla="*/ 73 h 188"/>
                  <a:gd name="T56" fmla="*/ 18 w 186"/>
                  <a:gd name="T57" fmla="*/ 35 h 188"/>
                  <a:gd name="T58" fmla="*/ 51 w 186"/>
                  <a:gd name="T59" fmla="*/ 43 h 188"/>
                  <a:gd name="T60" fmla="*/ 51 w 186"/>
                  <a:gd name="T61" fmla="*/ 9 h 188"/>
                  <a:gd name="T62" fmla="*/ 91 w 186"/>
                  <a:gd name="T6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" h="188">
                    <a:moveTo>
                      <a:pt x="91" y="54"/>
                    </a:moveTo>
                    <a:lnTo>
                      <a:pt x="76" y="58"/>
                    </a:lnTo>
                    <a:lnTo>
                      <a:pt x="63" y="65"/>
                    </a:lnTo>
                    <a:lnTo>
                      <a:pt x="55" y="78"/>
                    </a:lnTo>
                    <a:lnTo>
                      <a:pt x="52" y="94"/>
                    </a:lnTo>
                    <a:lnTo>
                      <a:pt x="55" y="110"/>
                    </a:lnTo>
                    <a:lnTo>
                      <a:pt x="63" y="122"/>
                    </a:lnTo>
                    <a:lnTo>
                      <a:pt x="76" y="131"/>
                    </a:lnTo>
                    <a:lnTo>
                      <a:pt x="91" y="133"/>
                    </a:lnTo>
                    <a:lnTo>
                      <a:pt x="107" y="131"/>
                    </a:lnTo>
                    <a:lnTo>
                      <a:pt x="120" y="122"/>
                    </a:lnTo>
                    <a:lnTo>
                      <a:pt x="128" y="110"/>
                    </a:lnTo>
                    <a:lnTo>
                      <a:pt x="131" y="94"/>
                    </a:lnTo>
                    <a:lnTo>
                      <a:pt x="128" y="78"/>
                    </a:lnTo>
                    <a:lnTo>
                      <a:pt x="120" y="65"/>
                    </a:lnTo>
                    <a:lnTo>
                      <a:pt x="107" y="58"/>
                    </a:lnTo>
                    <a:lnTo>
                      <a:pt x="91" y="54"/>
                    </a:lnTo>
                    <a:close/>
                    <a:moveTo>
                      <a:pt x="91" y="0"/>
                    </a:moveTo>
                    <a:lnTo>
                      <a:pt x="91" y="29"/>
                    </a:lnTo>
                    <a:lnTo>
                      <a:pt x="106" y="30"/>
                    </a:lnTo>
                    <a:lnTo>
                      <a:pt x="120" y="35"/>
                    </a:lnTo>
                    <a:lnTo>
                      <a:pt x="132" y="9"/>
                    </a:lnTo>
                    <a:lnTo>
                      <a:pt x="150" y="21"/>
                    </a:lnTo>
                    <a:lnTo>
                      <a:pt x="165" y="35"/>
                    </a:lnTo>
                    <a:lnTo>
                      <a:pt x="142" y="52"/>
                    </a:lnTo>
                    <a:lnTo>
                      <a:pt x="150" y="65"/>
                    </a:lnTo>
                    <a:lnTo>
                      <a:pt x="156" y="80"/>
                    </a:lnTo>
                    <a:lnTo>
                      <a:pt x="183" y="73"/>
                    </a:lnTo>
                    <a:lnTo>
                      <a:pt x="184" y="84"/>
                    </a:lnTo>
                    <a:lnTo>
                      <a:pt x="186" y="94"/>
                    </a:lnTo>
                    <a:lnTo>
                      <a:pt x="184" y="105"/>
                    </a:lnTo>
                    <a:lnTo>
                      <a:pt x="183" y="115"/>
                    </a:lnTo>
                    <a:lnTo>
                      <a:pt x="156" y="109"/>
                    </a:lnTo>
                    <a:lnTo>
                      <a:pt x="150" y="123"/>
                    </a:lnTo>
                    <a:lnTo>
                      <a:pt x="142" y="135"/>
                    </a:lnTo>
                    <a:lnTo>
                      <a:pt x="165" y="153"/>
                    </a:lnTo>
                    <a:lnTo>
                      <a:pt x="150" y="168"/>
                    </a:lnTo>
                    <a:lnTo>
                      <a:pt x="132" y="179"/>
                    </a:lnTo>
                    <a:lnTo>
                      <a:pt x="120" y="153"/>
                    </a:lnTo>
                    <a:lnTo>
                      <a:pt x="106" y="158"/>
                    </a:lnTo>
                    <a:lnTo>
                      <a:pt x="91" y="160"/>
                    </a:lnTo>
                    <a:lnTo>
                      <a:pt x="91" y="188"/>
                    </a:lnTo>
                    <a:lnTo>
                      <a:pt x="70" y="186"/>
                    </a:lnTo>
                    <a:lnTo>
                      <a:pt x="51" y="179"/>
                    </a:lnTo>
                    <a:lnTo>
                      <a:pt x="63" y="153"/>
                    </a:lnTo>
                    <a:lnTo>
                      <a:pt x="51" y="145"/>
                    </a:lnTo>
                    <a:lnTo>
                      <a:pt x="40" y="135"/>
                    </a:lnTo>
                    <a:lnTo>
                      <a:pt x="18" y="153"/>
                    </a:lnTo>
                    <a:lnTo>
                      <a:pt x="6" y="135"/>
                    </a:lnTo>
                    <a:lnTo>
                      <a:pt x="0" y="115"/>
                    </a:lnTo>
                    <a:lnTo>
                      <a:pt x="27" y="109"/>
                    </a:lnTo>
                    <a:lnTo>
                      <a:pt x="26" y="102"/>
                    </a:lnTo>
                    <a:lnTo>
                      <a:pt x="26" y="94"/>
                    </a:lnTo>
                    <a:lnTo>
                      <a:pt x="26" y="86"/>
                    </a:lnTo>
                    <a:lnTo>
                      <a:pt x="27" y="80"/>
                    </a:lnTo>
                    <a:lnTo>
                      <a:pt x="0" y="73"/>
                    </a:lnTo>
                    <a:lnTo>
                      <a:pt x="6" y="54"/>
                    </a:lnTo>
                    <a:lnTo>
                      <a:pt x="18" y="35"/>
                    </a:lnTo>
                    <a:lnTo>
                      <a:pt x="40" y="52"/>
                    </a:lnTo>
                    <a:lnTo>
                      <a:pt x="51" y="43"/>
                    </a:lnTo>
                    <a:lnTo>
                      <a:pt x="63" y="35"/>
                    </a:lnTo>
                    <a:lnTo>
                      <a:pt x="51" y="9"/>
                    </a:lnTo>
                    <a:lnTo>
                      <a:pt x="70" y="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1"/>
              <p:cNvSpPr>
                <a:spLocks noEditPoints="1"/>
              </p:cNvSpPr>
              <p:nvPr/>
            </p:nvSpPr>
            <p:spPr bwMode="auto">
              <a:xfrm>
                <a:off x="4948238" y="3386138"/>
                <a:ext cx="352425" cy="354013"/>
              </a:xfrm>
              <a:custGeom>
                <a:avLst/>
                <a:gdLst>
                  <a:gd name="T0" fmla="*/ 110 w 222"/>
                  <a:gd name="T1" fmla="*/ 64 h 223"/>
                  <a:gd name="T2" fmla="*/ 91 w 222"/>
                  <a:gd name="T3" fmla="*/ 68 h 223"/>
                  <a:gd name="T4" fmla="*/ 76 w 222"/>
                  <a:gd name="T5" fmla="*/ 78 h 223"/>
                  <a:gd name="T6" fmla="*/ 66 w 222"/>
                  <a:gd name="T7" fmla="*/ 92 h 223"/>
                  <a:gd name="T8" fmla="*/ 62 w 222"/>
                  <a:gd name="T9" fmla="*/ 111 h 223"/>
                  <a:gd name="T10" fmla="*/ 66 w 222"/>
                  <a:gd name="T11" fmla="*/ 129 h 223"/>
                  <a:gd name="T12" fmla="*/ 76 w 222"/>
                  <a:gd name="T13" fmla="*/ 145 h 223"/>
                  <a:gd name="T14" fmla="*/ 91 w 222"/>
                  <a:gd name="T15" fmla="*/ 155 h 223"/>
                  <a:gd name="T16" fmla="*/ 110 w 222"/>
                  <a:gd name="T17" fmla="*/ 159 h 223"/>
                  <a:gd name="T18" fmla="*/ 129 w 222"/>
                  <a:gd name="T19" fmla="*/ 155 h 223"/>
                  <a:gd name="T20" fmla="*/ 143 w 222"/>
                  <a:gd name="T21" fmla="*/ 145 h 223"/>
                  <a:gd name="T22" fmla="*/ 154 w 222"/>
                  <a:gd name="T23" fmla="*/ 129 h 223"/>
                  <a:gd name="T24" fmla="*/ 157 w 222"/>
                  <a:gd name="T25" fmla="*/ 111 h 223"/>
                  <a:gd name="T26" fmla="*/ 154 w 222"/>
                  <a:gd name="T27" fmla="*/ 92 h 223"/>
                  <a:gd name="T28" fmla="*/ 143 w 222"/>
                  <a:gd name="T29" fmla="*/ 78 h 223"/>
                  <a:gd name="T30" fmla="*/ 129 w 222"/>
                  <a:gd name="T31" fmla="*/ 68 h 223"/>
                  <a:gd name="T32" fmla="*/ 110 w 222"/>
                  <a:gd name="T33" fmla="*/ 64 h 223"/>
                  <a:gd name="T34" fmla="*/ 110 w 222"/>
                  <a:gd name="T35" fmla="*/ 0 h 223"/>
                  <a:gd name="T36" fmla="*/ 110 w 222"/>
                  <a:gd name="T37" fmla="*/ 32 h 223"/>
                  <a:gd name="T38" fmla="*/ 127 w 222"/>
                  <a:gd name="T39" fmla="*/ 35 h 223"/>
                  <a:gd name="T40" fmla="*/ 144 w 222"/>
                  <a:gd name="T41" fmla="*/ 40 h 223"/>
                  <a:gd name="T42" fmla="*/ 159 w 222"/>
                  <a:gd name="T43" fmla="*/ 10 h 223"/>
                  <a:gd name="T44" fmla="*/ 180 w 222"/>
                  <a:gd name="T45" fmla="*/ 23 h 223"/>
                  <a:gd name="T46" fmla="*/ 198 w 222"/>
                  <a:gd name="T47" fmla="*/ 41 h 223"/>
                  <a:gd name="T48" fmla="*/ 171 w 222"/>
                  <a:gd name="T49" fmla="*/ 62 h 223"/>
                  <a:gd name="T50" fmla="*/ 181 w 222"/>
                  <a:gd name="T51" fmla="*/ 77 h 223"/>
                  <a:gd name="T52" fmla="*/ 186 w 222"/>
                  <a:gd name="T53" fmla="*/ 94 h 223"/>
                  <a:gd name="T54" fmla="*/ 219 w 222"/>
                  <a:gd name="T55" fmla="*/ 86 h 223"/>
                  <a:gd name="T56" fmla="*/ 222 w 222"/>
                  <a:gd name="T57" fmla="*/ 111 h 223"/>
                  <a:gd name="T58" fmla="*/ 219 w 222"/>
                  <a:gd name="T59" fmla="*/ 136 h 223"/>
                  <a:gd name="T60" fmla="*/ 186 w 222"/>
                  <a:gd name="T61" fmla="*/ 129 h 223"/>
                  <a:gd name="T62" fmla="*/ 181 w 222"/>
                  <a:gd name="T63" fmla="*/ 145 h 223"/>
                  <a:gd name="T64" fmla="*/ 171 w 222"/>
                  <a:gd name="T65" fmla="*/ 161 h 223"/>
                  <a:gd name="T66" fmla="*/ 198 w 222"/>
                  <a:gd name="T67" fmla="*/ 181 h 223"/>
                  <a:gd name="T68" fmla="*/ 180 w 222"/>
                  <a:gd name="T69" fmla="*/ 198 h 223"/>
                  <a:gd name="T70" fmla="*/ 159 w 222"/>
                  <a:gd name="T71" fmla="*/ 213 h 223"/>
                  <a:gd name="T72" fmla="*/ 144 w 222"/>
                  <a:gd name="T73" fmla="*/ 181 h 223"/>
                  <a:gd name="T74" fmla="*/ 127 w 222"/>
                  <a:gd name="T75" fmla="*/ 188 h 223"/>
                  <a:gd name="T76" fmla="*/ 110 w 222"/>
                  <a:gd name="T77" fmla="*/ 189 h 223"/>
                  <a:gd name="T78" fmla="*/ 110 w 222"/>
                  <a:gd name="T79" fmla="*/ 223 h 223"/>
                  <a:gd name="T80" fmla="*/ 84 w 222"/>
                  <a:gd name="T81" fmla="*/ 221 h 223"/>
                  <a:gd name="T82" fmla="*/ 61 w 222"/>
                  <a:gd name="T83" fmla="*/ 213 h 223"/>
                  <a:gd name="T84" fmla="*/ 75 w 222"/>
                  <a:gd name="T85" fmla="*/ 181 h 223"/>
                  <a:gd name="T86" fmla="*/ 61 w 222"/>
                  <a:gd name="T87" fmla="*/ 172 h 223"/>
                  <a:gd name="T88" fmla="*/ 49 w 222"/>
                  <a:gd name="T89" fmla="*/ 161 h 223"/>
                  <a:gd name="T90" fmla="*/ 23 w 222"/>
                  <a:gd name="T91" fmla="*/ 181 h 223"/>
                  <a:gd name="T92" fmla="*/ 8 w 222"/>
                  <a:gd name="T93" fmla="*/ 161 h 223"/>
                  <a:gd name="T94" fmla="*/ 0 w 222"/>
                  <a:gd name="T95" fmla="*/ 136 h 223"/>
                  <a:gd name="T96" fmla="*/ 33 w 222"/>
                  <a:gd name="T97" fmla="*/ 129 h 223"/>
                  <a:gd name="T98" fmla="*/ 32 w 222"/>
                  <a:gd name="T99" fmla="*/ 120 h 223"/>
                  <a:gd name="T100" fmla="*/ 30 w 222"/>
                  <a:gd name="T101" fmla="*/ 111 h 223"/>
                  <a:gd name="T102" fmla="*/ 32 w 222"/>
                  <a:gd name="T103" fmla="*/ 102 h 223"/>
                  <a:gd name="T104" fmla="*/ 33 w 222"/>
                  <a:gd name="T105" fmla="*/ 94 h 223"/>
                  <a:gd name="T106" fmla="*/ 0 w 222"/>
                  <a:gd name="T107" fmla="*/ 86 h 223"/>
                  <a:gd name="T108" fmla="*/ 8 w 222"/>
                  <a:gd name="T109" fmla="*/ 62 h 223"/>
                  <a:gd name="T110" fmla="*/ 23 w 222"/>
                  <a:gd name="T111" fmla="*/ 41 h 223"/>
                  <a:gd name="T112" fmla="*/ 49 w 222"/>
                  <a:gd name="T113" fmla="*/ 62 h 223"/>
                  <a:gd name="T114" fmla="*/ 61 w 222"/>
                  <a:gd name="T115" fmla="*/ 49 h 223"/>
                  <a:gd name="T116" fmla="*/ 75 w 222"/>
                  <a:gd name="T117" fmla="*/ 40 h 223"/>
                  <a:gd name="T118" fmla="*/ 61 w 222"/>
                  <a:gd name="T119" fmla="*/ 10 h 223"/>
                  <a:gd name="T120" fmla="*/ 84 w 222"/>
                  <a:gd name="T121" fmla="*/ 2 h 223"/>
                  <a:gd name="T122" fmla="*/ 110 w 222"/>
                  <a:gd name="T12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2" h="223">
                    <a:moveTo>
                      <a:pt x="110" y="64"/>
                    </a:moveTo>
                    <a:lnTo>
                      <a:pt x="91" y="68"/>
                    </a:lnTo>
                    <a:lnTo>
                      <a:pt x="76" y="78"/>
                    </a:lnTo>
                    <a:lnTo>
                      <a:pt x="66" y="92"/>
                    </a:lnTo>
                    <a:lnTo>
                      <a:pt x="62" y="111"/>
                    </a:lnTo>
                    <a:lnTo>
                      <a:pt x="66" y="129"/>
                    </a:lnTo>
                    <a:lnTo>
                      <a:pt x="76" y="145"/>
                    </a:lnTo>
                    <a:lnTo>
                      <a:pt x="91" y="155"/>
                    </a:lnTo>
                    <a:lnTo>
                      <a:pt x="110" y="159"/>
                    </a:lnTo>
                    <a:lnTo>
                      <a:pt x="129" y="155"/>
                    </a:lnTo>
                    <a:lnTo>
                      <a:pt x="143" y="145"/>
                    </a:lnTo>
                    <a:lnTo>
                      <a:pt x="154" y="129"/>
                    </a:lnTo>
                    <a:lnTo>
                      <a:pt x="157" y="111"/>
                    </a:lnTo>
                    <a:lnTo>
                      <a:pt x="154" y="92"/>
                    </a:lnTo>
                    <a:lnTo>
                      <a:pt x="143" y="78"/>
                    </a:lnTo>
                    <a:lnTo>
                      <a:pt x="129" y="68"/>
                    </a:lnTo>
                    <a:lnTo>
                      <a:pt x="110" y="64"/>
                    </a:lnTo>
                    <a:close/>
                    <a:moveTo>
                      <a:pt x="110" y="0"/>
                    </a:moveTo>
                    <a:lnTo>
                      <a:pt x="110" y="32"/>
                    </a:lnTo>
                    <a:lnTo>
                      <a:pt x="127" y="35"/>
                    </a:lnTo>
                    <a:lnTo>
                      <a:pt x="144" y="40"/>
                    </a:lnTo>
                    <a:lnTo>
                      <a:pt x="159" y="10"/>
                    </a:lnTo>
                    <a:lnTo>
                      <a:pt x="180" y="23"/>
                    </a:lnTo>
                    <a:lnTo>
                      <a:pt x="198" y="41"/>
                    </a:lnTo>
                    <a:lnTo>
                      <a:pt x="171" y="62"/>
                    </a:lnTo>
                    <a:lnTo>
                      <a:pt x="181" y="77"/>
                    </a:lnTo>
                    <a:lnTo>
                      <a:pt x="186" y="94"/>
                    </a:lnTo>
                    <a:lnTo>
                      <a:pt x="219" y="86"/>
                    </a:lnTo>
                    <a:lnTo>
                      <a:pt x="222" y="111"/>
                    </a:lnTo>
                    <a:lnTo>
                      <a:pt x="219" y="136"/>
                    </a:lnTo>
                    <a:lnTo>
                      <a:pt x="186" y="129"/>
                    </a:lnTo>
                    <a:lnTo>
                      <a:pt x="181" y="145"/>
                    </a:lnTo>
                    <a:lnTo>
                      <a:pt x="171" y="161"/>
                    </a:lnTo>
                    <a:lnTo>
                      <a:pt x="198" y="181"/>
                    </a:lnTo>
                    <a:lnTo>
                      <a:pt x="180" y="198"/>
                    </a:lnTo>
                    <a:lnTo>
                      <a:pt x="159" y="213"/>
                    </a:lnTo>
                    <a:lnTo>
                      <a:pt x="144" y="181"/>
                    </a:lnTo>
                    <a:lnTo>
                      <a:pt x="127" y="188"/>
                    </a:lnTo>
                    <a:lnTo>
                      <a:pt x="110" y="189"/>
                    </a:lnTo>
                    <a:lnTo>
                      <a:pt x="110" y="223"/>
                    </a:lnTo>
                    <a:lnTo>
                      <a:pt x="84" y="221"/>
                    </a:lnTo>
                    <a:lnTo>
                      <a:pt x="61" y="213"/>
                    </a:lnTo>
                    <a:lnTo>
                      <a:pt x="75" y="181"/>
                    </a:lnTo>
                    <a:lnTo>
                      <a:pt x="61" y="172"/>
                    </a:lnTo>
                    <a:lnTo>
                      <a:pt x="49" y="161"/>
                    </a:lnTo>
                    <a:lnTo>
                      <a:pt x="23" y="181"/>
                    </a:lnTo>
                    <a:lnTo>
                      <a:pt x="8" y="161"/>
                    </a:lnTo>
                    <a:lnTo>
                      <a:pt x="0" y="136"/>
                    </a:lnTo>
                    <a:lnTo>
                      <a:pt x="33" y="129"/>
                    </a:lnTo>
                    <a:lnTo>
                      <a:pt x="32" y="120"/>
                    </a:lnTo>
                    <a:lnTo>
                      <a:pt x="30" y="111"/>
                    </a:lnTo>
                    <a:lnTo>
                      <a:pt x="32" y="102"/>
                    </a:lnTo>
                    <a:lnTo>
                      <a:pt x="33" y="94"/>
                    </a:lnTo>
                    <a:lnTo>
                      <a:pt x="0" y="86"/>
                    </a:lnTo>
                    <a:lnTo>
                      <a:pt x="8" y="62"/>
                    </a:lnTo>
                    <a:lnTo>
                      <a:pt x="23" y="41"/>
                    </a:lnTo>
                    <a:lnTo>
                      <a:pt x="49" y="62"/>
                    </a:lnTo>
                    <a:lnTo>
                      <a:pt x="61" y="49"/>
                    </a:lnTo>
                    <a:lnTo>
                      <a:pt x="75" y="40"/>
                    </a:lnTo>
                    <a:lnTo>
                      <a:pt x="61" y="10"/>
                    </a:lnTo>
                    <a:lnTo>
                      <a:pt x="84" y="2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3"/>
              <p:cNvSpPr>
                <a:spLocks noEditPoints="1"/>
              </p:cNvSpPr>
              <p:nvPr/>
            </p:nvSpPr>
            <p:spPr bwMode="auto">
              <a:xfrm>
                <a:off x="6445250" y="4106863"/>
                <a:ext cx="160338" cy="160338"/>
              </a:xfrm>
              <a:custGeom>
                <a:avLst/>
                <a:gdLst>
                  <a:gd name="T0" fmla="*/ 50 w 101"/>
                  <a:gd name="T1" fmla="*/ 8 h 101"/>
                  <a:gd name="T2" fmla="*/ 34 w 101"/>
                  <a:gd name="T3" fmla="*/ 10 h 101"/>
                  <a:gd name="T4" fmla="*/ 20 w 101"/>
                  <a:gd name="T5" fmla="*/ 19 h 101"/>
                  <a:gd name="T6" fmla="*/ 10 w 101"/>
                  <a:gd name="T7" fmla="*/ 34 h 101"/>
                  <a:gd name="T8" fmla="*/ 8 w 101"/>
                  <a:gd name="T9" fmla="*/ 50 h 101"/>
                  <a:gd name="T10" fmla="*/ 10 w 101"/>
                  <a:gd name="T11" fmla="*/ 67 h 101"/>
                  <a:gd name="T12" fmla="*/ 20 w 101"/>
                  <a:gd name="T13" fmla="*/ 81 h 101"/>
                  <a:gd name="T14" fmla="*/ 34 w 101"/>
                  <a:gd name="T15" fmla="*/ 90 h 101"/>
                  <a:gd name="T16" fmla="*/ 50 w 101"/>
                  <a:gd name="T17" fmla="*/ 93 h 101"/>
                  <a:gd name="T18" fmla="*/ 67 w 101"/>
                  <a:gd name="T19" fmla="*/ 90 h 101"/>
                  <a:gd name="T20" fmla="*/ 80 w 101"/>
                  <a:gd name="T21" fmla="*/ 81 h 101"/>
                  <a:gd name="T22" fmla="*/ 89 w 101"/>
                  <a:gd name="T23" fmla="*/ 67 h 101"/>
                  <a:gd name="T24" fmla="*/ 93 w 101"/>
                  <a:gd name="T25" fmla="*/ 50 h 101"/>
                  <a:gd name="T26" fmla="*/ 89 w 101"/>
                  <a:gd name="T27" fmla="*/ 34 h 101"/>
                  <a:gd name="T28" fmla="*/ 80 w 101"/>
                  <a:gd name="T29" fmla="*/ 19 h 101"/>
                  <a:gd name="T30" fmla="*/ 67 w 101"/>
                  <a:gd name="T31" fmla="*/ 10 h 101"/>
                  <a:gd name="T32" fmla="*/ 50 w 101"/>
                  <a:gd name="T33" fmla="*/ 8 h 101"/>
                  <a:gd name="T34" fmla="*/ 50 w 101"/>
                  <a:gd name="T35" fmla="*/ 0 h 101"/>
                  <a:gd name="T36" fmla="*/ 69 w 101"/>
                  <a:gd name="T37" fmla="*/ 4 h 101"/>
                  <a:gd name="T38" fmla="*/ 85 w 101"/>
                  <a:gd name="T39" fmla="*/ 14 h 101"/>
                  <a:gd name="T40" fmla="*/ 97 w 101"/>
                  <a:gd name="T41" fmla="*/ 31 h 101"/>
                  <a:gd name="T42" fmla="*/ 101 w 101"/>
                  <a:gd name="T43" fmla="*/ 50 h 101"/>
                  <a:gd name="T44" fmla="*/ 97 w 101"/>
                  <a:gd name="T45" fmla="*/ 69 h 101"/>
                  <a:gd name="T46" fmla="*/ 85 w 101"/>
                  <a:gd name="T47" fmla="*/ 86 h 101"/>
                  <a:gd name="T48" fmla="*/ 69 w 101"/>
                  <a:gd name="T49" fmla="*/ 97 h 101"/>
                  <a:gd name="T50" fmla="*/ 50 w 101"/>
                  <a:gd name="T51" fmla="*/ 101 h 101"/>
                  <a:gd name="T52" fmla="*/ 30 w 101"/>
                  <a:gd name="T53" fmla="*/ 97 h 101"/>
                  <a:gd name="T54" fmla="*/ 14 w 101"/>
                  <a:gd name="T55" fmla="*/ 86 h 101"/>
                  <a:gd name="T56" fmla="*/ 4 w 101"/>
                  <a:gd name="T57" fmla="*/ 69 h 101"/>
                  <a:gd name="T58" fmla="*/ 0 w 101"/>
                  <a:gd name="T59" fmla="*/ 50 h 101"/>
                  <a:gd name="T60" fmla="*/ 4 w 101"/>
                  <a:gd name="T61" fmla="*/ 31 h 101"/>
                  <a:gd name="T62" fmla="*/ 14 w 101"/>
                  <a:gd name="T63" fmla="*/ 14 h 101"/>
                  <a:gd name="T64" fmla="*/ 30 w 101"/>
                  <a:gd name="T65" fmla="*/ 4 h 101"/>
                  <a:gd name="T66" fmla="*/ 50 w 101"/>
                  <a:gd name="T6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1" h="101">
                    <a:moveTo>
                      <a:pt x="50" y="8"/>
                    </a:moveTo>
                    <a:lnTo>
                      <a:pt x="34" y="10"/>
                    </a:lnTo>
                    <a:lnTo>
                      <a:pt x="20" y="19"/>
                    </a:lnTo>
                    <a:lnTo>
                      <a:pt x="10" y="34"/>
                    </a:lnTo>
                    <a:lnTo>
                      <a:pt x="8" y="50"/>
                    </a:lnTo>
                    <a:lnTo>
                      <a:pt x="10" y="67"/>
                    </a:lnTo>
                    <a:lnTo>
                      <a:pt x="20" y="81"/>
                    </a:lnTo>
                    <a:lnTo>
                      <a:pt x="34" y="90"/>
                    </a:lnTo>
                    <a:lnTo>
                      <a:pt x="50" y="93"/>
                    </a:lnTo>
                    <a:lnTo>
                      <a:pt x="67" y="90"/>
                    </a:lnTo>
                    <a:lnTo>
                      <a:pt x="80" y="81"/>
                    </a:lnTo>
                    <a:lnTo>
                      <a:pt x="89" y="67"/>
                    </a:lnTo>
                    <a:lnTo>
                      <a:pt x="93" y="50"/>
                    </a:lnTo>
                    <a:lnTo>
                      <a:pt x="89" y="34"/>
                    </a:lnTo>
                    <a:lnTo>
                      <a:pt x="80" y="19"/>
                    </a:lnTo>
                    <a:lnTo>
                      <a:pt x="67" y="10"/>
                    </a:lnTo>
                    <a:lnTo>
                      <a:pt x="50" y="8"/>
                    </a:lnTo>
                    <a:close/>
                    <a:moveTo>
                      <a:pt x="50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7" y="31"/>
                    </a:lnTo>
                    <a:lnTo>
                      <a:pt x="101" y="50"/>
                    </a:lnTo>
                    <a:lnTo>
                      <a:pt x="97" y="69"/>
                    </a:lnTo>
                    <a:lnTo>
                      <a:pt x="85" y="86"/>
                    </a:lnTo>
                    <a:lnTo>
                      <a:pt x="69" y="97"/>
                    </a:lnTo>
                    <a:lnTo>
                      <a:pt x="50" y="101"/>
                    </a:lnTo>
                    <a:lnTo>
                      <a:pt x="30" y="97"/>
                    </a:lnTo>
                    <a:lnTo>
                      <a:pt x="14" y="86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5"/>
              <p:cNvSpPr>
                <a:spLocks/>
              </p:cNvSpPr>
              <p:nvPr/>
            </p:nvSpPr>
            <p:spPr bwMode="auto">
              <a:xfrm>
                <a:off x="6526213" y="4438650"/>
                <a:ext cx="304800" cy="306388"/>
              </a:xfrm>
              <a:custGeom>
                <a:avLst/>
                <a:gdLst>
                  <a:gd name="T0" fmla="*/ 80 w 192"/>
                  <a:gd name="T1" fmla="*/ 0 h 193"/>
                  <a:gd name="T2" fmla="*/ 97 w 192"/>
                  <a:gd name="T3" fmla="*/ 87 h 193"/>
                  <a:gd name="T4" fmla="*/ 114 w 192"/>
                  <a:gd name="T5" fmla="*/ 0 h 193"/>
                  <a:gd name="T6" fmla="*/ 118 w 192"/>
                  <a:gd name="T7" fmla="*/ 2 h 193"/>
                  <a:gd name="T8" fmla="*/ 101 w 192"/>
                  <a:gd name="T9" fmla="*/ 88 h 193"/>
                  <a:gd name="T10" fmla="*/ 149 w 192"/>
                  <a:gd name="T11" fmla="*/ 15 h 193"/>
                  <a:gd name="T12" fmla="*/ 153 w 192"/>
                  <a:gd name="T13" fmla="*/ 17 h 193"/>
                  <a:gd name="T14" fmla="*/ 103 w 192"/>
                  <a:gd name="T15" fmla="*/ 89 h 193"/>
                  <a:gd name="T16" fmla="*/ 177 w 192"/>
                  <a:gd name="T17" fmla="*/ 41 h 193"/>
                  <a:gd name="T18" fmla="*/ 179 w 192"/>
                  <a:gd name="T19" fmla="*/ 45 h 193"/>
                  <a:gd name="T20" fmla="*/ 106 w 192"/>
                  <a:gd name="T21" fmla="*/ 93 h 193"/>
                  <a:gd name="T22" fmla="*/ 192 w 192"/>
                  <a:gd name="T23" fmla="*/ 76 h 193"/>
                  <a:gd name="T24" fmla="*/ 192 w 192"/>
                  <a:gd name="T25" fmla="*/ 80 h 193"/>
                  <a:gd name="T26" fmla="*/ 106 w 192"/>
                  <a:gd name="T27" fmla="*/ 97 h 193"/>
                  <a:gd name="T28" fmla="*/ 192 w 192"/>
                  <a:gd name="T29" fmla="*/ 114 h 193"/>
                  <a:gd name="T30" fmla="*/ 191 w 192"/>
                  <a:gd name="T31" fmla="*/ 118 h 193"/>
                  <a:gd name="T32" fmla="*/ 106 w 192"/>
                  <a:gd name="T33" fmla="*/ 101 h 193"/>
                  <a:gd name="T34" fmla="*/ 178 w 192"/>
                  <a:gd name="T35" fmla="*/ 149 h 193"/>
                  <a:gd name="T36" fmla="*/ 175 w 192"/>
                  <a:gd name="T37" fmla="*/ 153 h 193"/>
                  <a:gd name="T38" fmla="*/ 103 w 192"/>
                  <a:gd name="T39" fmla="*/ 104 h 193"/>
                  <a:gd name="T40" fmla="*/ 152 w 192"/>
                  <a:gd name="T41" fmla="*/ 177 h 193"/>
                  <a:gd name="T42" fmla="*/ 148 w 192"/>
                  <a:gd name="T43" fmla="*/ 180 h 193"/>
                  <a:gd name="T44" fmla="*/ 99 w 192"/>
                  <a:gd name="T45" fmla="*/ 106 h 193"/>
                  <a:gd name="T46" fmla="*/ 116 w 192"/>
                  <a:gd name="T47" fmla="*/ 193 h 193"/>
                  <a:gd name="T48" fmla="*/ 113 w 192"/>
                  <a:gd name="T49" fmla="*/ 193 h 193"/>
                  <a:gd name="T50" fmla="*/ 97 w 192"/>
                  <a:gd name="T51" fmla="*/ 106 h 193"/>
                  <a:gd name="T52" fmla="*/ 79 w 192"/>
                  <a:gd name="T53" fmla="*/ 193 h 193"/>
                  <a:gd name="T54" fmla="*/ 75 w 192"/>
                  <a:gd name="T55" fmla="*/ 191 h 193"/>
                  <a:gd name="T56" fmla="*/ 93 w 192"/>
                  <a:gd name="T57" fmla="*/ 106 h 193"/>
                  <a:gd name="T58" fmla="*/ 43 w 192"/>
                  <a:gd name="T59" fmla="*/ 178 h 193"/>
                  <a:gd name="T60" fmla="*/ 39 w 192"/>
                  <a:gd name="T61" fmla="*/ 177 h 193"/>
                  <a:gd name="T62" fmla="*/ 89 w 192"/>
                  <a:gd name="T63" fmla="*/ 104 h 193"/>
                  <a:gd name="T64" fmla="*/ 16 w 192"/>
                  <a:gd name="T65" fmla="*/ 152 h 193"/>
                  <a:gd name="T66" fmla="*/ 13 w 192"/>
                  <a:gd name="T67" fmla="*/ 148 h 193"/>
                  <a:gd name="T68" fmla="*/ 86 w 192"/>
                  <a:gd name="T69" fmla="*/ 101 h 193"/>
                  <a:gd name="T70" fmla="*/ 1 w 192"/>
                  <a:gd name="T71" fmla="*/ 117 h 193"/>
                  <a:gd name="T72" fmla="*/ 0 w 192"/>
                  <a:gd name="T73" fmla="*/ 113 h 193"/>
                  <a:gd name="T74" fmla="*/ 86 w 192"/>
                  <a:gd name="T75" fmla="*/ 97 h 193"/>
                  <a:gd name="T76" fmla="*/ 0 w 192"/>
                  <a:gd name="T77" fmla="*/ 79 h 193"/>
                  <a:gd name="T78" fmla="*/ 1 w 192"/>
                  <a:gd name="T79" fmla="*/ 75 h 193"/>
                  <a:gd name="T80" fmla="*/ 86 w 192"/>
                  <a:gd name="T81" fmla="*/ 93 h 193"/>
                  <a:gd name="T82" fmla="*/ 14 w 192"/>
                  <a:gd name="T83" fmla="*/ 43 h 193"/>
                  <a:gd name="T84" fmla="*/ 17 w 192"/>
                  <a:gd name="T85" fmla="*/ 39 h 193"/>
                  <a:gd name="T86" fmla="*/ 89 w 192"/>
                  <a:gd name="T87" fmla="*/ 89 h 193"/>
                  <a:gd name="T88" fmla="*/ 41 w 192"/>
                  <a:gd name="T89" fmla="*/ 16 h 193"/>
                  <a:gd name="T90" fmla="*/ 44 w 192"/>
                  <a:gd name="T91" fmla="*/ 13 h 193"/>
                  <a:gd name="T92" fmla="*/ 93 w 192"/>
                  <a:gd name="T93" fmla="*/ 87 h 193"/>
                  <a:gd name="T94" fmla="*/ 76 w 192"/>
                  <a:gd name="T95" fmla="*/ 2 h 193"/>
                  <a:gd name="T96" fmla="*/ 80 w 192"/>
                  <a:gd name="T9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" h="193">
                    <a:moveTo>
                      <a:pt x="80" y="0"/>
                    </a:moveTo>
                    <a:lnTo>
                      <a:pt x="97" y="87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01" y="88"/>
                    </a:lnTo>
                    <a:lnTo>
                      <a:pt x="149" y="15"/>
                    </a:lnTo>
                    <a:lnTo>
                      <a:pt x="153" y="17"/>
                    </a:lnTo>
                    <a:lnTo>
                      <a:pt x="103" y="89"/>
                    </a:lnTo>
                    <a:lnTo>
                      <a:pt x="177" y="41"/>
                    </a:lnTo>
                    <a:lnTo>
                      <a:pt x="179" y="45"/>
                    </a:lnTo>
                    <a:lnTo>
                      <a:pt x="106" y="93"/>
                    </a:lnTo>
                    <a:lnTo>
                      <a:pt x="192" y="76"/>
                    </a:lnTo>
                    <a:lnTo>
                      <a:pt x="192" y="80"/>
                    </a:lnTo>
                    <a:lnTo>
                      <a:pt x="106" y="97"/>
                    </a:lnTo>
                    <a:lnTo>
                      <a:pt x="192" y="114"/>
                    </a:lnTo>
                    <a:lnTo>
                      <a:pt x="191" y="118"/>
                    </a:lnTo>
                    <a:lnTo>
                      <a:pt x="106" y="101"/>
                    </a:lnTo>
                    <a:lnTo>
                      <a:pt x="178" y="149"/>
                    </a:lnTo>
                    <a:lnTo>
                      <a:pt x="175" y="153"/>
                    </a:lnTo>
                    <a:lnTo>
                      <a:pt x="103" y="104"/>
                    </a:lnTo>
                    <a:lnTo>
                      <a:pt x="152" y="177"/>
                    </a:lnTo>
                    <a:lnTo>
                      <a:pt x="148" y="180"/>
                    </a:lnTo>
                    <a:lnTo>
                      <a:pt x="99" y="106"/>
                    </a:lnTo>
                    <a:lnTo>
                      <a:pt x="116" y="193"/>
                    </a:lnTo>
                    <a:lnTo>
                      <a:pt x="113" y="193"/>
                    </a:lnTo>
                    <a:lnTo>
                      <a:pt x="97" y="106"/>
                    </a:lnTo>
                    <a:lnTo>
                      <a:pt x="79" y="193"/>
                    </a:lnTo>
                    <a:lnTo>
                      <a:pt x="75" y="191"/>
                    </a:lnTo>
                    <a:lnTo>
                      <a:pt x="93" y="106"/>
                    </a:lnTo>
                    <a:lnTo>
                      <a:pt x="43" y="178"/>
                    </a:lnTo>
                    <a:lnTo>
                      <a:pt x="39" y="177"/>
                    </a:lnTo>
                    <a:lnTo>
                      <a:pt x="89" y="104"/>
                    </a:lnTo>
                    <a:lnTo>
                      <a:pt x="16" y="152"/>
                    </a:lnTo>
                    <a:lnTo>
                      <a:pt x="13" y="148"/>
                    </a:lnTo>
                    <a:lnTo>
                      <a:pt x="86" y="101"/>
                    </a:lnTo>
                    <a:lnTo>
                      <a:pt x="1" y="117"/>
                    </a:lnTo>
                    <a:lnTo>
                      <a:pt x="0" y="113"/>
                    </a:lnTo>
                    <a:lnTo>
                      <a:pt x="86" y="97"/>
                    </a:lnTo>
                    <a:lnTo>
                      <a:pt x="0" y="79"/>
                    </a:lnTo>
                    <a:lnTo>
                      <a:pt x="1" y="75"/>
                    </a:lnTo>
                    <a:lnTo>
                      <a:pt x="86" y="93"/>
                    </a:lnTo>
                    <a:lnTo>
                      <a:pt x="14" y="43"/>
                    </a:lnTo>
                    <a:lnTo>
                      <a:pt x="17" y="39"/>
                    </a:lnTo>
                    <a:lnTo>
                      <a:pt x="89" y="89"/>
                    </a:lnTo>
                    <a:lnTo>
                      <a:pt x="41" y="16"/>
                    </a:lnTo>
                    <a:lnTo>
                      <a:pt x="44" y="13"/>
                    </a:lnTo>
                    <a:lnTo>
                      <a:pt x="93" y="87"/>
                    </a:lnTo>
                    <a:lnTo>
                      <a:pt x="7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7"/>
              <p:cNvSpPr>
                <a:spLocks noEditPoints="1"/>
              </p:cNvSpPr>
              <p:nvPr/>
            </p:nvSpPr>
            <p:spPr bwMode="auto">
              <a:xfrm>
                <a:off x="4625975" y="2278063"/>
                <a:ext cx="412750" cy="411163"/>
              </a:xfrm>
              <a:custGeom>
                <a:avLst/>
                <a:gdLst>
                  <a:gd name="T0" fmla="*/ 107 w 260"/>
                  <a:gd name="T1" fmla="*/ 42 h 259"/>
                  <a:gd name="T2" fmla="*/ 66 w 260"/>
                  <a:gd name="T3" fmla="*/ 65 h 259"/>
                  <a:gd name="T4" fmla="*/ 42 w 260"/>
                  <a:gd name="T5" fmla="*/ 106 h 259"/>
                  <a:gd name="T6" fmla="*/ 42 w 260"/>
                  <a:gd name="T7" fmla="*/ 154 h 259"/>
                  <a:gd name="T8" fmla="*/ 66 w 260"/>
                  <a:gd name="T9" fmla="*/ 195 h 259"/>
                  <a:gd name="T10" fmla="*/ 107 w 260"/>
                  <a:gd name="T11" fmla="*/ 218 h 259"/>
                  <a:gd name="T12" fmla="*/ 130 w 260"/>
                  <a:gd name="T13" fmla="*/ 221 h 259"/>
                  <a:gd name="T14" fmla="*/ 177 w 260"/>
                  <a:gd name="T15" fmla="*/ 209 h 259"/>
                  <a:gd name="T16" fmla="*/ 210 w 260"/>
                  <a:gd name="T17" fmla="*/ 176 h 259"/>
                  <a:gd name="T18" fmla="*/ 222 w 260"/>
                  <a:gd name="T19" fmla="*/ 129 h 259"/>
                  <a:gd name="T20" fmla="*/ 210 w 260"/>
                  <a:gd name="T21" fmla="*/ 84 h 259"/>
                  <a:gd name="T22" fmla="*/ 177 w 260"/>
                  <a:gd name="T23" fmla="*/ 51 h 259"/>
                  <a:gd name="T24" fmla="*/ 130 w 260"/>
                  <a:gd name="T25" fmla="*/ 38 h 259"/>
                  <a:gd name="T26" fmla="*/ 110 w 260"/>
                  <a:gd name="T27" fmla="*/ 0 h 259"/>
                  <a:gd name="T28" fmla="*/ 151 w 260"/>
                  <a:gd name="T29" fmla="*/ 19 h 259"/>
                  <a:gd name="T30" fmla="*/ 194 w 260"/>
                  <a:gd name="T31" fmla="*/ 38 h 259"/>
                  <a:gd name="T32" fmla="*/ 236 w 260"/>
                  <a:gd name="T33" fmla="*/ 52 h 259"/>
                  <a:gd name="T34" fmla="*/ 233 w 260"/>
                  <a:gd name="T35" fmla="*/ 86 h 259"/>
                  <a:gd name="T36" fmla="*/ 260 w 260"/>
                  <a:gd name="T37" fmla="*/ 110 h 259"/>
                  <a:gd name="T38" fmla="*/ 240 w 260"/>
                  <a:gd name="T39" fmla="*/ 150 h 259"/>
                  <a:gd name="T40" fmla="*/ 223 w 260"/>
                  <a:gd name="T41" fmla="*/ 194 h 259"/>
                  <a:gd name="T42" fmla="*/ 207 w 260"/>
                  <a:gd name="T43" fmla="*/ 235 h 259"/>
                  <a:gd name="T44" fmla="*/ 173 w 260"/>
                  <a:gd name="T45" fmla="*/ 233 h 259"/>
                  <a:gd name="T46" fmla="*/ 151 w 260"/>
                  <a:gd name="T47" fmla="*/ 259 h 259"/>
                  <a:gd name="T48" fmla="*/ 110 w 260"/>
                  <a:gd name="T49" fmla="*/ 241 h 259"/>
                  <a:gd name="T50" fmla="*/ 67 w 260"/>
                  <a:gd name="T51" fmla="*/ 222 h 259"/>
                  <a:gd name="T52" fmla="*/ 24 w 260"/>
                  <a:gd name="T53" fmla="*/ 207 h 259"/>
                  <a:gd name="T54" fmla="*/ 27 w 260"/>
                  <a:gd name="T55" fmla="*/ 173 h 259"/>
                  <a:gd name="T56" fmla="*/ 0 w 260"/>
                  <a:gd name="T57" fmla="*/ 150 h 259"/>
                  <a:gd name="T58" fmla="*/ 20 w 260"/>
                  <a:gd name="T59" fmla="*/ 110 h 259"/>
                  <a:gd name="T60" fmla="*/ 38 w 260"/>
                  <a:gd name="T61" fmla="*/ 67 h 259"/>
                  <a:gd name="T62" fmla="*/ 53 w 260"/>
                  <a:gd name="T63" fmla="*/ 23 h 259"/>
                  <a:gd name="T64" fmla="*/ 87 w 260"/>
                  <a:gd name="T65" fmla="*/ 26 h 259"/>
                  <a:gd name="T66" fmla="*/ 110 w 260"/>
                  <a:gd name="T6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0" h="259">
                    <a:moveTo>
                      <a:pt x="130" y="38"/>
                    </a:moveTo>
                    <a:lnTo>
                      <a:pt x="107" y="42"/>
                    </a:lnTo>
                    <a:lnTo>
                      <a:pt x="84" y="51"/>
                    </a:lnTo>
                    <a:lnTo>
                      <a:pt x="66" y="65"/>
                    </a:lnTo>
                    <a:lnTo>
                      <a:pt x="52" y="84"/>
                    </a:lnTo>
                    <a:lnTo>
                      <a:pt x="42" y="106"/>
                    </a:lnTo>
                    <a:lnTo>
                      <a:pt x="38" y="129"/>
                    </a:lnTo>
                    <a:lnTo>
                      <a:pt x="42" y="154"/>
                    </a:lnTo>
                    <a:lnTo>
                      <a:pt x="52" y="176"/>
                    </a:lnTo>
                    <a:lnTo>
                      <a:pt x="66" y="195"/>
                    </a:lnTo>
                    <a:lnTo>
                      <a:pt x="84" y="209"/>
                    </a:lnTo>
                    <a:lnTo>
                      <a:pt x="107" y="218"/>
                    </a:lnTo>
                    <a:lnTo>
                      <a:pt x="130" y="221"/>
                    </a:lnTo>
                    <a:lnTo>
                      <a:pt x="130" y="221"/>
                    </a:lnTo>
                    <a:lnTo>
                      <a:pt x="155" y="218"/>
                    </a:lnTo>
                    <a:lnTo>
                      <a:pt x="177" y="209"/>
                    </a:lnTo>
                    <a:lnTo>
                      <a:pt x="196" y="195"/>
                    </a:lnTo>
                    <a:lnTo>
                      <a:pt x="210" y="176"/>
                    </a:lnTo>
                    <a:lnTo>
                      <a:pt x="219" y="154"/>
                    </a:lnTo>
                    <a:lnTo>
                      <a:pt x="222" y="129"/>
                    </a:lnTo>
                    <a:lnTo>
                      <a:pt x="219" y="106"/>
                    </a:lnTo>
                    <a:lnTo>
                      <a:pt x="210" y="84"/>
                    </a:lnTo>
                    <a:lnTo>
                      <a:pt x="196" y="65"/>
                    </a:lnTo>
                    <a:lnTo>
                      <a:pt x="177" y="51"/>
                    </a:lnTo>
                    <a:lnTo>
                      <a:pt x="155" y="42"/>
                    </a:lnTo>
                    <a:lnTo>
                      <a:pt x="130" y="38"/>
                    </a:lnTo>
                    <a:lnTo>
                      <a:pt x="130" y="38"/>
                    </a:lnTo>
                    <a:close/>
                    <a:moveTo>
                      <a:pt x="110" y="0"/>
                    </a:moveTo>
                    <a:lnTo>
                      <a:pt x="151" y="0"/>
                    </a:lnTo>
                    <a:lnTo>
                      <a:pt x="151" y="19"/>
                    </a:lnTo>
                    <a:lnTo>
                      <a:pt x="173" y="26"/>
                    </a:lnTo>
                    <a:lnTo>
                      <a:pt x="194" y="38"/>
                    </a:lnTo>
                    <a:lnTo>
                      <a:pt x="207" y="23"/>
                    </a:lnTo>
                    <a:lnTo>
                      <a:pt x="236" y="52"/>
                    </a:lnTo>
                    <a:lnTo>
                      <a:pt x="223" y="67"/>
                    </a:lnTo>
                    <a:lnTo>
                      <a:pt x="233" y="86"/>
                    </a:lnTo>
                    <a:lnTo>
                      <a:pt x="240" y="110"/>
                    </a:lnTo>
                    <a:lnTo>
                      <a:pt x="260" y="110"/>
                    </a:lnTo>
                    <a:lnTo>
                      <a:pt x="260" y="150"/>
                    </a:lnTo>
                    <a:lnTo>
                      <a:pt x="240" y="150"/>
                    </a:lnTo>
                    <a:lnTo>
                      <a:pt x="233" y="173"/>
                    </a:lnTo>
                    <a:lnTo>
                      <a:pt x="223" y="194"/>
                    </a:lnTo>
                    <a:lnTo>
                      <a:pt x="236" y="207"/>
                    </a:lnTo>
                    <a:lnTo>
                      <a:pt x="207" y="235"/>
                    </a:lnTo>
                    <a:lnTo>
                      <a:pt x="194" y="222"/>
                    </a:lnTo>
                    <a:lnTo>
                      <a:pt x="173" y="233"/>
                    </a:lnTo>
                    <a:lnTo>
                      <a:pt x="151" y="241"/>
                    </a:lnTo>
                    <a:lnTo>
                      <a:pt x="151" y="259"/>
                    </a:lnTo>
                    <a:lnTo>
                      <a:pt x="110" y="259"/>
                    </a:lnTo>
                    <a:lnTo>
                      <a:pt x="110" y="241"/>
                    </a:lnTo>
                    <a:lnTo>
                      <a:pt x="87" y="233"/>
                    </a:lnTo>
                    <a:lnTo>
                      <a:pt x="67" y="222"/>
                    </a:lnTo>
                    <a:lnTo>
                      <a:pt x="53" y="235"/>
                    </a:lnTo>
                    <a:lnTo>
                      <a:pt x="24" y="207"/>
                    </a:lnTo>
                    <a:lnTo>
                      <a:pt x="38" y="194"/>
                    </a:lnTo>
                    <a:lnTo>
                      <a:pt x="27" y="173"/>
                    </a:lnTo>
                    <a:lnTo>
                      <a:pt x="20" y="150"/>
                    </a:lnTo>
                    <a:lnTo>
                      <a:pt x="0" y="150"/>
                    </a:lnTo>
                    <a:lnTo>
                      <a:pt x="0" y="110"/>
                    </a:lnTo>
                    <a:lnTo>
                      <a:pt x="20" y="110"/>
                    </a:lnTo>
                    <a:lnTo>
                      <a:pt x="27" y="86"/>
                    </a:lnTo>
                    <a:lnTo>
                      <a:pt x="38" y="67"/>
                    </a:lnTo>
                    <a:lnTo>
                      <a:pt x="24" y="52"/>
                    </a:lnTo>
                    <a:lnTo>
                      <a:pt x="53" y="23"/>
                    </a:lnTo>
                    <a:lnTo>
                      <a:pt x="67" y="38"/>
                    </a:lnTo>
                    <a:lnTo>
                      <a:pt x="87" y="26"/>
                    </a:lnTo>
                    <a:lnTo>
                      <a:pt x="110" y="19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9"/>
              <p:cNvSpPr>
                <a:spLocks noEditPoints="1"/>
              </p:cNvSpPr>
              <p:nvPr/>
            </p:nvSpPr>
            <p:spPr bwMode="auto">
              <a:xfrm>
                <a:off x="4699000" y="2741613"/>
                <a:ext cx="522288" cy="520700"/>
              </a:xfrm>
              <a:custGeom>
                <a:avLst/>
                <a:gdLst>
                  <a:gd name="T0" fmla="*/ 135 w 329"/>
                  <a:gd name="T1" fmla="*/ 36 h 328"/>
                  <a:gd name="T2" fmla="*/ 83 w 329"/>
                  <a:gd name="T3" fmla="*/ 63 h 328"/>
                  <a:gd name="T4" fmla="*/ 47 w 329"/>
                  <a:gd name="T5" fmla="*/ 107 h 328"/>
                  <a:gd name="T6" fmla="*/ 33 w 329"/>
                  <a:gd name="T7" fmla="*/ 165 h 328"/>
                  <a:gd name="T8" fmla="*/ 47 w 329"/>
                  <a:gd name="T9" fmla="*/ 222 h 328"/>
                  <a:gd name="T10" fmla="*/ 83 w 329"/>
                  <a:gd name="T11" fmla="*/ 267 h 328"/>
                  <a:gd name="T12" fmla="*/ 135 w 329"/>
                  <a:gd name="T13" fmla="*/ 292 h 328"/>
                  <a:gd name="T14" fmla="*/ 164 w 329"/>
                  <a:gd name="T15" fmla="*/ 296 h 328"/>
                  <a:gd name="T16" fmla="*/ 222 w 329"/>
                  <a:gd name="T17" fmla="*/ 282 h 328"/>
                  <a:gd name="T18" fmla="*/ 267 w 329"/>
                  <a:gd name="T19" fmla="*/ 246 h 328"/>
                  <a:gd name="T20" fmla="*/ 292 w 329"/>
                  <a:gd name="T21" fmla="*/ 195 h 328"/>
                  <a:gd name="T22" fmla="*/ 292 w 329"/>
                  <a:gd name="T23" fmla="*/ 135 h 328"/>
                  <a:gd name="T24" fmla="*/ 267 w 329"/>
                  <a:gd name="T25" fmla="*/ 82 h 328"/>
                  <a:gd name="T26" fmla="*/ 222 w 329"/>
                  <a:gd name="T27" fmla="*/ 47 h 328"/>
                  <a:gd name="T28" fmla="*/ 164 w 329"/>
                  <a:gd name="T29" fmla="*/ 34 h 328"/>
                  <a:gd name="T30" fmla="*/ 139 w 329"/>
                  <a:gd name="T31" fmla="*/ 0 h 328"/>
                  <a:gd name="T32" fmla="*/ 190 w 329"/>
                  <a:gd name="T33" fmla="*/ 25 h 328"/>
                  <a:gd name="T34" fmla="*/ 245 w 329"/>
                  <a:gd name="T35" fmla="*/ 47 h 328"/>
                  <a:gd name="T36" fmla="*/ 299 w 329"/>
                  <a:gd name="T37" fmla="*/ 66 h 328"/>
                  <a:gd name="T38" fmla="*/ 296 w 329"/>
                  <a:gd name="T39" fmla="*/ 110 h 328"/>
                  <a:gd name="T40" fmla="*/ 329 w 329"/>
                  <a:gd name="T41" fmla="*/ 138 h 328"/>
                  <a:gd name="T42" fmla="*/ 304 w 329"/>
                  <a:gd name="T43" fmla="*/ 191 h 328"/>
                  <a:gd name="T44" fmla="*/ 282 w 329"/>
                  <a:gd name="T45" fmla="*/ 244 h 328"/>
                  <a:gd name="T46" fmla="*/ 262 w 329"/>
                  <a:gd name="T47" fmla="*/ 299 h 328"/>
                  <a:gd name="T48" fmla="*/ 219 w 329"/>
                  <a:gd name="T49" fmla="*/ 296 h 328"/>
                  <a:gd name="T50" fmla="*/ 190 w 329"/>
                  <a:gd name="T51" fmla="*/ 328 h 328"/>
                  <a:gd name="T52" fmla="*/ 139 w 329"/>
                  <a:gd name="T53" fmla="*/ 305 h 328"/>
                  <a:gd name="T54" fmla="*/ 84 w 329"/>
                  <a:gd name="T55" fmla="*/ 281 h 328"/>
                  <a:gd name="T56" fmla="*/ 30 w 329"/>
                  <a:gd name="T57" fmla="*/ 263 h 328"/>
                  <a:gd name="T58" fmla="*/ 33 w 329"/>
                  <a:gd name="T59" fmla="*/ 220 h 328"/>
                  <a:gd name="T60" fmla="*/ 0 w 329"/>
                  <a:gd name="T61" fmla="*/ 191 h 328"/>
                  <a:gd name="T62" fmla="*/ 25 w 329"/>
                  <a:gd name="T63" fmla="*/ 138 h 328"/>
                  <a:gd name="T64" fmla="*/ 47 w 329"/>
                  <a:gd name="T65" fmla="*/ 83 h 328"/>
                  <a:gd name="T66" fmla="*/ 67 w 329"/>
                  <a:gd name="T67" fmla="*/ 30 h 328"/>
                  <a:gd name="T68" fmla="*/ 110 w 329"/>
                  <a:gd name="T69" fmla="*/ 32 h 328"/>
                  <a:gd name="T70" fmla="*/ 139 w 329"/>
                  <a:gd name="T71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9" h="328">
                    <a:moveTo>
                      <a:pt x="164" y="34"/>
                    </a:moveTo>
                    <a:lnTo>
                      <a:pt x="135" y="36"/>
                    </a:lnTo>
                    <a:lnTo>
                      <a:pt x="106" y="47"/>
                    </a:lnTo>
                    <a:lnTo>
                      <a:pt x="83" y="63"/>
                    </a:lnTo>
                    <a:lnTo>
                      <a:pt x="62" y="82"/>
                    </a:lnTo>
                    <a:lnTo>
                      <a:pt x="47" y="107"/>
                    </a:lnTo>
                    <a:lnTo>
                      <a:pt x="37" y="135"/>
                    </a:lnTo>
                    <a:lnTo>
                      <a:pt x="33" y="165"/>
                    </a:lnTo>
                    <a:lnTo>
                      <a:pt x="37" y="195"/>
                    </a:lnTo>
                    <a:lnTo>
                      <a:pt x="47" y="222"/>
                    </a:lnTo>
                    <a:lnTo>
                      <a:pt x="62" y="246"/>
                    </a:lnTo>
                    <a:lnTo>
                      <a:pt x="83" y="267"/>
                    </a:lnTo>
                    <a:lnTo>
                      <a:pt x="106" y="282"/>
                    </a:lnTo>
                    <a:lnTo>
                      <a:pt x="135" y="292"/>
                    </a:lnTo>
                    <a:lnTo>
                      <a:pt x="164" y="296"/>
                    </a:lnTo>
                    <a:lnTo>
                      <a:pt x="164" y="296"/>
                    </a:lnTo>
                    <a:lnTo>
                      <a:pt x="194" y="292"/>
                    </a:lnTo>
                    <a:lnTo>
                      <a:pt x="222" y="282"/>
                    </a:lnTo>
                    <a:lnTo>
                      <a:pt x="246" y="267"/>
                    </a:lnTo>
                    <a:lnTo>
                      <a:pt x="267" y="246"/>
                    </a:lnTo>
                    <a:lnTo>
                      <a:pt x="282" y="222"/>
                    </a:lnTo>
                    <a:lnTo>
                      <a:pt x="292" y="195"/>
                    </a:lnTo>
                    <a:lnTo>
                      <a:pt x="296" y="165"/>
                    </a:lnTo>
                    <a:lnTo>
                      <a:pt x="292" y="135"/>
                    </a:lnTo>
                    <a:lnTo>
                      <a:pt x="282" y="107"/>
                    </a:lnTo>
                    <a:lnTo>
                      <a:pt x="267" y="82"/>
                    </a:lnTo>
                    <a:lnTo>
                      <a:pt x="246" y="63"/>
                    </a:lnTo>
                    <a:lnTo>
                      <a:pt x="222" y="47"/>
                    </a:lnTo>
                    <a:lnTo>
                      <a:pt x="194" y="36"/>
                    </a:lnTo>
                    <a:lnTo>
                      <a:pt x="164" y="34"/>
                    </a:lnTo>
                    <a:lnTo>
                      <a:pt x="164" y="34"/>
                    </a:lnTo>
                    <a:close/>
                    <a:moveTo>
                      <a:pt x="139" y="0"/>
                    </a:moveTo>
                    <a:lnTo>
                      <a:pt x="190" y="0"/>
                    </a:lnTo>
                    <a:lnTo>
                      <a:pt x="190" y="25"/>
                    </a:lnTo>
                    <a:lnTo>
                      <a:pt x="219" y="32"/>
                    </a:lnTo>
                    <a:lnTo>
                      <a:pt x="245" y="47"/>
                    </a:lnTo>
                    <a:lnTo>
                      <a:pt x="262" y="30"/>
                    </a:lnTo>
                    <a:lnTo>
                      <a:pt x="299" y="66"/>
                    </a:lnTo>
                    <a:lnTo>
                      <a:pt x="282" y="83"/>
                    </a:lnTo>
                    <a:lnTo>
                      <a:pt x="296" y="110"/>
                    </a:lnTo>
                    <a:lnTo>
                      <a:pt x="304" y="138"/>
                    </a:lnTo>
                    <a:lnTo>
                      <a:pt x="329" y="138"/>
                    </a:lnTo>
                    <a:lnTo>
                      <a:pt x="329" y="191"/>
                    </a:lnTo>
                    <a:lnTo>
                      <a:pt x="304" y="191"/>
                    </a:lnTo>
                    <a:lnTo>
                      <a:pt x="296" y="220"/>
                    </a:lnTo>
                    <a:lnTo>
                      <a:pt x="282" y="244"/>
                    </a:lnTo>
                    <a:lnTo>
                      <a:pt x="299" y="263"/>
                    </a:lnTo>
                    <a:lnTo>
                      <a:pt x="262" y="299"/>
                    </a:lnTo>
                    <a:lnTo>
                      <a:pt x="245" y="281"/>
                    </a:lnTo>
                    <a:lnTo>
                      <a:pt x="219" y="296"/>
                    </a:lnTo>
                    <a:lnTo>
                      <a:pt x="190" y="305"/>
                    </a:lnTo>
                    <a:lnTo>
                      <a:pt x="190" y="328"/>
                    </a:lnTo>
                    <a:lnTo>
                      <a:pt x="139" y="328"/>
                    </a:lnTo>
                    <a:lnTo>
                      <a:pt x="139" y="305"/>
                    </a:lnTo>
                    <a:lnTo>
                      <a:pt x="110" y="296"/>
                    </a:lnTo>
                    <a:lnTo>
                      <a:pt x="84" y="281"/>
                    </a:lnTo>
                    <a:lnTo>
                      <a:pt x="67" y="299"/>
                    </a:lnTo>
                    <a:lnTo>
                      <a:pt x="30" y="263"/>
                    </a:lnTo>
                    <a:lnTo>
                      <a:pt x="47" y="244"/>
                    </a:lnTo>
                    <a:lnTo>
                      <a:pt x="33" y="220"/>
                    </a:lnTo>
                    <a:lnTo>
                      <a:pt x="25" y="191"/>
                    </a:lnTo>
                    <a:lnTo>
                      <a:pt x="0" y="191"/>
                    </a:lnTo>
                    <a:lnTo>
                      <a:pt x="0" y="138"/>
                    </a:lnTo>
                    <a:lnTo>
                      <a:pt x="25" y="138"/>
                    </a:lnTo>
                    <a:lnTo>
                      <a:pt x="33" y="110"/>
                    </a:lnTo>
                    <a:lnTo>
                      <a:pt x="47" y="83"/>
                    </a:lnTo>
                    <a:lnTo>
                      <a:pt x="30" y="66"/>
                    </a:lnTo>
                    <a:lnTo>
                      <a:pt x="67" y="30"/>
                    </a:lnTo>
                    <a:lnTo>
                      <a:pt x="84" y="47"/>
                    </a:lnTo>
                    <a:lnTo>
                      <a:pt x="110" y="32"/>
                    </a:lnTo>
                    <a:lnTo>
                      <a:pt x="139" y="2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20"/>
              <p:cNvSpPr>
                <a:spLocks noEditPoints="1"/>
              </p:cNvSpPr>
              <p:nvPr/>
            </p:nvSpPr>
            <p:spPr bwMode="auto">
              <a:xfrm>
                <a:off x="5302250" y="4429125"/>
                <a:ext cx="344488" cy="349250"/>
              </a:xfrm>
              <a:custGeom>
                <a:avLst/>
                <a:gdLst>
                  <a:gd name="T0" fmla="*/ 88 w 217"/>
                  <a:gd name="T1" fmla="*/ 49 h 220"/>
                  <a:gd name="T2" fmla="*/ 55 w 217"/>
                  <a:gd name="T3" fmla="*/ 72 h 220"/>
                  <a:gd name="T4" fmla="*/ 43 w 217"/>
                  <a:gd name="T5" fmla="*/ 110 h 220"/>
                  <a:gd name="T6" fmla="*/ 55 w 217"/>
                  <a:gd name="T7" fmla="*/ 148 h 220"/>
                  <a:gd name="T8" fmla="*/ 88 w 217"/>
                  <a:gd name="T9" fmla="*/ 171 h 220"/>
                  <a:gd name="T10" fmla="*/ 128 w 217"/>
                  <a:gd name="T11" fmla="*/ 171 h 220"/>
                  <a:gd name="T12" fmla="*/ 160 w 217"/>
                  <a:gd name="T13" fmla="*/ 148 h 220"/>
                  <a:gd name="T14" fmla="*/ 171 w 217"/>
                  <a:gd name="T15" fmla="*/ 110 h 220"/>
                  <a:gd name="T16" fmla="*/ 160 w 217"/>
                  <a:gd name="T17" fmla="*/ 72 h 220"/>
                  <a:gd name="T18" fmla="*/ 128 w 217"/>
                  <a:gd name="T19" fmla="*/ 49 h 220"/>
                  <a:gd name="T20" fmla="*/ 107 w 217"/>
                  <a:gd name="T21" fmla="*/ 0 h 220"/>
                  <a:gd name="T22" fmla="*/ 124 w 217"/>
                  <a:gd name="T23" fmla="*/ 35 h 220"/>
                  <a:gd name="T24" fmla="*/ 156 w 217"/>
                  <a:gd name="T25" fmla="*/ 10 h 220"/>
                  <a:gd name="T26" fmla="*/ 194 w 217"/>
                  <a:gd name="T27" fmla="*/ 42 h 220"/>
                  <a:gd name="T28" fmla="*/ 177 w 217"/>
                  <a:gd name="T29" fmla="*/ 76 h 220"/>
                  <a:gd name="T30" fmla="*/ 215 w 217"/>
                  <a:gd name="T31" fmla="*/ 85 h 220"/>
                  <a:gd name="T32" fmla="*/ 215 w 217"/>
                  <a:gd name="T33" fmla="*/ 135 h 220"/>
                  <a:gd name="T34" fmla="*/ 177 w 217"/>
                  <a:gd name="T35" fmla="*/ 144 h 220"/>
                  <a:gd name="T36" fmla="*/ 194 w 217"/>
                  <a:gd name="T37" fmla="*/ 179 h 220"/>
                  <a:gd name="T38" fmla="*/ 156 w 217"/>
                  <a:gd name="T39" fmla="*/ 209 h 220"/>
                  <a:gd name="T40" fmla="*/ 124 w 217"/>
                  <a:gd name="T41" fmla="*/ 186 h 220"/>
                  <a:gd name="T42" fmla="*/ 107 w 217"/>
                  <a:gd name="T43" fmla="*/ 220 h 220"/>
                  <a:gd name="T44" fmla="*/ 59 w 217"/>
                  <a:gd name="T45" fmla="*/ 209 h 220"/>
                  <a:gd name="T46" fmla="*/ 59 w 217"/>
                  <a:gd name="T47" fmla="*/ 170 h 220"/>
                  <a:gd name="T48" fmla="*/ 21 w 217"/>
                  <a:gd name="T49" fmla="*/ 179 h 220"/>
                  <a:gd name="T50" fmla="*/ 0 w 217"/>
                  <a:gd name="T51" fmla="*/ 135 h 220"/>
                  <a:gd name="T52" fmla="*/ 30 w 217"/>
                  <a:gd name="T53" fmla="*/ 119 h 220"/>
                  <a:gd name="T54" fmla="*/ 30 w 217"/>
                  <a:gd name="T55" fmla="*/ 100 h 220"/>
                  <a:gd name="T56" fmla="*/ 0 w 217"/>
                  <a:gd name="T57" fmla="*/ 85 h 220"/>
                  <a:gd name="T58" fmla="*/ 21 w 217"/>
                  <a:gd name="T59" fmla="*/ 42 h 220"/>
                  <a:gd name="T60" fmla="*/ 59 w 217"/>
                  <a:gd name="T61" fmla="*/ 49 h 220"/>
                  <a:gd name="T62" fmla="*/ 59 w 217"/>
                  <a:gd name="T63" fmla="*/ 10 h 220"/>
                  <a:gd name="T64" fmla="*/ 107 w 217"/>
                  <a:gd name="T6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7" h="220">
                    <a:moveTo>
                      <a:pt x="107" y="45"/>
                    </a:moveTo>
                    <a:lnTo>
                      <a:pt x="88" y="49"/>
                    </a:lnTo>
                    <a:lnTo>
                      <a:pt x="69" y="59"/>
                    </a:lnTo>
                    <a:lnTo>
                      <a:pt x="55" y="72"/>
                    </a:lnTo>
                    <a:lnTo>
                      <a:pt x="46" y="90"/>
                    </a:lnTo>
                    <a:lnTo>
                      <a:pt x="43" y="110"/>
                    </a:lnTo>
                    <a:lnTo>
                      <a:pt x="46" y="131"/>
                    </a:lnTo>
                    <a:lnTo>
                      <a:pt x="55" y="148"/>
                    </a:lnTo>
                    <a:lnTo>
                      <a:pt x="69" y="162"/>
                    </a:lnTo>
                    <a:lnTo>
                      <a:pt x="88" y="171"/>
                    </a:lnTo>
                    <a:lnTo>
                      <a:pt x="107" y="174"/>
                    </a:lnTo>
                    <a:lnTo>
                      <a:pt x="128" y="171"/>
                    </a:lnTo>
                    <a:lnTo>
                      <a:pt x="145" y="162"/>
                    </a:lnTo>
                    <a:lnTo>
                      <a:pt x="160" y="148"/>
                    </a:lnTo>
                    <a:lnTo>
                      <a:pt x="169" y="131"/>
                    </a:lnTo>
                    <a:lnTo>
                      <a:pt x="171" y="110"/>
                    </a:lnTo>
                    <a:lnTo>
                      <a:pt x="169" y="90"/>
                    </a:lnTo>
                    <a:lnTo>
                      <a:pt x="160" y="72"/>
                    </a:lnTo>
                    <a:lnTo>
                      <a:pt x="145" y="59"/>
                    </a:lnTo>
                    <a:lnTo>
                      <a:pt x="128" y="49"/>
                    </a:lnTo>
                    <a:lnTo>
                      <a:pt x="107" y="45"/>
                    </a:lnTo>
                    <a:close/>
                    <a:moveTo>
                      <a:pt x="107" y="0"/>
                    </a:moveTo>
                    <a:lnTo>
                      <a:pt x="107" y="32"/>
                    </a:lnTo>
                    <a:lnTo>
                      <a:pt x="124" y="35"/>
                    </a:lnTo>
                    <a:lnTo>
                      <a:pt x="141" y="40"/>
                    </a:lnTo>
                    <a:lnTo>
                      <a:pt x="156" y="10"/>
                    </a:lnTo>
                    <a:lnTo>
                      <a:pt x="177" y="23"/>
                    </a:lnTo>
                    <a:lnTo>
                      <a:pt x="194" y="42"/>
                    </a:lnTo>
                    <a:lnTo>
                      <a:pt x="167" y="61"/>
                    </a:lnTo>
                    <a:lnTo>
                      <a:pt x="177" y="76"/>
                    </a:lnTo>
                    <a:lnTo>
                      <a:pt x="183" y="93"/>
                    </a:lnTo>
                    <a:lnTo>
                      <a:pt x="215" y="85"/>
                    </a:lnTo>
                    <a:lnTo>
                      <a:pt x="217" y="110"/>
                    </a:lnTo>
                    <a:lnTo>
                      <a:pt x="215" y="135"/>
                    </a:lnTo>
                    <a:lnTo>
                      <a:pt x="183" y="127"/>
                    </a:lnTo>
                    <a:lnTo>
                      <a:pt x="177" y="144"/>
                    </a:lnTo>
                    <a:lnTo>
                      <a:pt x="167" y="158"/>
                    </a:lnTo>
                    <a:lnTo>
                      <a:pt x="194" y="179"/>
                    </a:lnTo>
                    <a:lnTo>
                      <a:pt x="177" y="196"/>
                    </a:lnTo>
                    <a:lnTo>
                      <a:pt x="156" y="209"/>
                    </a:lnTo>
                    <a:lnTo>
                      <a:pt x="141" y="179"/>
                    </a:lnTo>
                    <a:lnTo>
                      <a:pt x="124" y="186"/>
                    </a:lnTo>
                    <a:lnTo>
                      <a:pt x="107" y="187"/>
                    </a:lnTo>
                    <a:lnTo>
                      <a:pt x="107" y="220"/>
                    </a:lnTo>
                    <a:lnTo>
                      <a:pt x="82" y="217"/>
                    </a:lnTo>
                    <a:lnTo>
                      <a:pt x="59" y="209"/>
                    </a:lnTo>
                    <a:lnTo>
                      <a:pt x="73" y="179"/>
                    </a:lnTo>
                    <a:lnTo>
                      <a:pt x="59" y="170"/>
                    </a:lnTo>
                    <a:lnTo>
                      <a:pt x="47" y="158"/>
                    </a:lnTo>
                    <a:lnTo>
                      <a:pt x="21" y="179"/>
                    </a:lnTo>
                    <a:lnTo>
                      <a:pt x="8" y="158"/>
                    </a:lnTo>
                    <a:lnTo>
                      <a:pt x="0" y="135"/>
                    </a:lnTo>
                    <a:lnTo>
                      <a:pt x="31" y="127"/>
                    </a:lnTo>
                    <a:lnTo>
                      <a:pt x="30" y="119"/>
                    </a:lnTo>
                    <a:lnTo>
                      <a:pt x="30" y="110"/>
                    </a:lnTo>
                    <a:lnTo>
                      <a:pt x="30" y="100"/>
                    </a:lnTo>
                    <a:lnTo>
                      <a:pt x="31" y="93"/>
                    </a:lnTo>
                    <a:lnTo>
                      <a:pt x="0" y="85"/>
                    </a:lnTo>
                    <a:lnTo>
                      <a:pt x="8" y="61"/>
                    </a:lnTo>
                    <a:lnTo>
                      <a:pt x="21" y="42"/>
                    </a:lnTo>
                    <a:lnTo>
                      <a:pt x="47" y="61"/>
                    </a:lnTo>
                    <a:lnTo>
                      <a:pt x="59" y="49"/>
                    </a:lnTo>
                    <a:lnTo>
                      <a:pt x="73" y="40"/>
                    </a:lnTo>
                    <a:lnTo>
                      <a:pt x="59" y="10"/>
                    </a:lnTo>
                    <a:lnTo>
                      <a:pt x="82" y="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1"/>
              <p:cNvSpPr>
                <a:spLocks noEditPoints="1"/>
              </p:cNvSpPr>
              <p:nvPr/>
            </p:nvSpPr>
            <p:spPr bwMode="auto">
              <a:xfrm>
                <a:off x="7026275" y="3121025"/>
                <a:ext cx="295275" cy="300038"/>
              </a:xfrm>
              <a:custGeom>
                <a:avLst/>
                <a:gdLst>
                  <a:gd name="T0" fmla="*/ 76 w 186"/>
                  <a:gd name="T1" fmla="*/ 58 h 189"/>
                  <a:gd name="T2" fmla="*/ 55 w 186"/>
                  <a:gd name="T3" fmla="*/ 79 h 189"/>
                  <a:gd name="T4" fmla="*/ 55 w 186"/>
                  <a:gd name="T5" fmla="*/ 110 h 189"/>
                  <a:gd name="T6" fmla="*/ 76 w 186"/>
                  <a:gd name="T7" fmla="*/ 131 h 189"/>
                  <a:gd name="T8" fmla="*/ 108 w 186"/>
                  <a:gd name="T9" fmla="*/ 131 h 189"/>
                  <a:gd name="T10" fmla="*/ 129 w 186"/>
                  <a:gd name="T11" fmla="*/ 110 h 189"/>
                  <a:gd name="T12" fmla="*/ 129 w 186"/>
                  <a:gd name="T13" fmla="*/ 79 h 189"/>
                  <a:gd name="T14" fmla="*/ 108 w 186"/>
                  <a:gd name="T15" fmla="*/ 58 h 189"/>
                  <a:gd name="T16" fmla="*/ 92 w 186"/>
                  <a:gd name="T17" fmla="*/ 0 h 189"/>
                  <a:gd name="T18" fmla="*/ 108 w 186"/>
                  <a:gd name="T19" fmla="*/ 30 h 189"/>
                  <a:gd name="T20" fmla="*/ 133 w 186"/>
                  <a:gd name="T21" fmla="*/ 9 h 189"/>
                  <a:gd name="T22" fmla="*/ 165 w 186"/>
                  <a:gd name="T23" fmla="*/ 36 h 189"/>
                  <a:gd name="T24" fmla="*/ 152 w 186"/>
                  <a:gd name="T25" fmla="*/ 66 h 189"/>
                  <a:gd name="T26" fmla="*/ 184 w 186"/>
                  <a:gd name="T27" fmla="*/ 74 h 189"/>
                  <a:gd name="T28" fmla="*/ 186 w 186"/>
                  <a:gd name="T29" fmla="*/ 95 h 189"/>
                  <a:gd name="T30" fmla="*/ 184 w 186"/>
                  <a:gd name="T31" fmla="*/ 115 h 189"/>
                  <a:gd name="T32" fmla="*/ 152 w 186"/>
                  <a:gd name="T33" fmla="*/ 123 h 189"/>
                  <a:gd name="T34" fmla="*/ 165 w 186"/>
                  <a:gd name="T35" fmla="*/ 153 h 189"/>
                  <a:gd name="T36" fmla="*/ 133 w 186"/>
                  <a:gd name="T37" fmla="*/ 180 h 189"/>
                  <a:gd name="T38" fmla="*/ 108 w 186"/>
                  <a:gd name="T39" fmla="*/ 159 h 189"/>
                  <a:gd name="T40" fmla="*/ 92 w 186"/>
                  <a:gd name="T41" fmla="*/ 189 h 189"/>
                  <a:gd name="T42" fmla="*/ 52 w 186"/>
                  <a:gd name="T43" fmla="*/ 180 h 189"/>
                  <a:gd name="T44" fmla="*/ 52 w 186"/>
                  <a:gd name="T45" fmla="*/ 146 h 189"/>
                  <a:gd name="T46" fmla="*/ 19 w 186"/>
                  <a:gd name="T47" fmla="*/ 153 h 189"/>
                  <a:gd name="T48" fmla="*/ 0 w 186"/>
                  <a:gd name="T49" fmla="*/ 115 h 189"/>
                  <a:gd name="T50" fmla="*/ 27 w 186"/>
                  <a:gd name="T51" fmla="*/ 102 h 189"/>
                  <a:gd name="T52" fmla="*/ 27 w 186"/>
                  <a:gd name="T53" fmla="*/ 87 h 189"/>
                  <a:gd name="T54" fmla="*/ 0 w 186"/>
                  <a:gd name="T55" fmla="*/ 74 h 189"/>
                  <a:gd name="T56" fmla="*/ 19 w 186"/>
                  <a:gd name="T57" fmla="*/ 36 h 189"/>
                  <a:gd name="T58" fmla="*/ 52 w 186"/>
                  <a:gd name="T59" fmla="*/ 43 h 189"/>
                  <a:gd name="T60" fmla="*/ 52 w 186"/>
                  <a:gd name="T61" fmla="*/ 9 h 189"/>
                  <a:gd name="T62" fmla="*/ 92 w 186"/>
                  <a:gd name="T6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" h="189">
                    <a:moveTo>
                      <a:pt x="92" y="54"/>
                    </a:moveTo>
                    <a:lnTo>
                      <a:pt x="76" y="58"/>
                    </a:lnTo>
                    <a:lnTo>
                      <a:pt x="65" y="66"/>
                    </a:lnTo>
                    <a:lnTo>
                      <a:pt x="55" y="79"/>
                    </a:lnTo>
                    <a:lnTo>
                      <a:pt x="53" y="95"/>
                    </a:lnTo>
                    <a:lnTo>
                      <a:pt x="55" y="110"/>
                    </a:lnTo>
                    <a:lnTo>
                      <a:pt x="65" y="122"/>
                    </a:lnTo>
                    <a:lnTo>
                      <a:pt x="76" y="131"/>
                    </a:lnTo>
                    <a:lnTo>
                      <a:pt x="92" y="134"/>
                    </a:lnTo>
                    <a:lnTo>
                      <a:pt x="108" y="131"/>
                    </a:lnTo>
                    <a:lnTo>
                      <a:pt x="121" y="122"/>
                    </a:lnTo>
                    <a:lnTo>
                      <a:pt x="129" y="110"/>
                    </a:lnTo>
                    <a:lnTo>
                      <a:pt x="133" y="95"/>
                    </a:lnTo>
                    <a:lnTo>
                      <a:pt x="129" y="79"/>
                    </a:lnTo>
                    <a:lnTo>
                      <a:pt x="121" y="66"/>
                    </a:lnTo>
                    <a:lnTo>
                      <a:pt x="108" y="58"/>
                    </a:lnTo>
                    <a:lnTo>
                      <a:pt x="92" y="54"/>
                    </a:lnTo>
                    <a:close/>
                    <a:moveTo>
                      <a:pt x="92" y="0"/>
                    </a:moveTo>
                    <a:lnTo>
                      <a:pt x="92" y="29"/>
                    </a:lnTo>
                    <a:lnTo>
                      <a:pt x="108" y="30"/>
                    </a:lnTo>
                    <a:lnTo>
                      <a:pt x="121" y="36"/>
                    </a:lnTo>
                    <a:lnTo>
                      <a:pt x="133" y="9"/>
                    </a:lnTo>
                    <a:lnTo>
                      <a:pt x="151" y="21"/>
                    </a:lnTo>
                    <a:lnTo>
                      <a:pt x="165" y="36"/>
                    </a:lnTo>
                    <a:lnTo>
                      <a:pt x="144" y="54"/>
                    </a:lnTo>
                    <a:lnTo>
                      <a:pt x="152" y="66"/>
                    </a:lnTo>
                    <a:lnTo>
                      <a:pt x="156" y="80"/>
                    </a:lnTo>
                    <a:lnTo>
                      <a:pt x="184" y="74"/>
                    </a:lnTo>
                    <a:lnTo>
                      <a:pt x="186" y="84"/>
                    </a:lnTo>
                    <a:lnTo>
                      <a:pt x="186" y="95"/>
                    </a:lnTo>
                    <a:lnTo>
                      <a:pt x="186" y="105"/>
                    </a:lnTo>
                    <a:lnTo>
                      <a:pt x="184" y="115"/>
                    </a:lnTo>
                    <a:lnTo>
                      <a:pt x="156" y="109"/>
                    </a:lnTo>
                    <a:lnTo>
                      <a:pt x="152" y="123"/>
                    </a:lnTo>
                    <a:lnTo>
                      <a:pt x="144" y="135"/>
                    </a:lnTo>
                    <a:lnTo>
                      <a:pt x="165" y="153"/>
                    </a:lnTo>
                    <a:lnTo>
                      <a:pt x="151" y="168"/>
                    </a:lnTo>
                    <a:lnTo>
                      <a:pt x="133" y="180"/>
                    </a:lnTo>
                    <a:lnTo>
                      <a:pt x="121" y="153"/>
                    </a:lnTo>
                    <a:lnTo>
                      <a:pt x="108" y="159"/>
                    </a:lnTo>
                    <a:lnTo>
                      <a:pt x="92" y="160"/>
                    </a:lnTo>
                    <a:lnTo>
                      <a:pt x="92" y="189"/>
                    </a:lnTo>
                    <a:lnTo>
                      <a:pt x="71" y="186"/>
                    </a:lnTo>
                    <a:lnTo>
                      <a:pt x="52" y="180"/>
                    </a:lnTo>
                    <a:lnTo>
                      <a:pt x="63" y="153"/>
                    </a:lnTo>
                    <a:lnTo>
                      <a:pt x="52" y="146"/>
                    </a:lnTo>
                    <a:lnTo>
                      <a:pt x="41" y="135"/>
                    </a:lnTo>
                    <a:lnTo>
                      <a:pt x="19" y="153"/>
                    </a:lnTo>
                    <a:lnTo>
                      <a:pt x="8" y="135"/>
                    </a:lnTo>
                    <a:lnTo>
                      <a:pt x="0" y="115"/>
                    </a:lnTo>
                    <a:lnTo>
                      <a:pt x="28" y="109"/>
                    </a:lnTo>
                    <a:lnTo>
                      <a:pt x="27" y="102"/>
                    </a:lnTo>
                    <a:lnTo>
                      <a:pt x="27" y="95"/>
                    </a:lnTo>
                    <a:lnTo>
                      <a:pt x="27" y="87"/>
                    </a:lnTo>
                    <a:lnTo>
                      <a:pt x="28" y="80"/>
                    </a:lnTo>
                    <a:lnTo>
                      <a:pt x="0" y="74"/>
                    </a:lnTo>
                    <a:lnTo>
                      <a:pt x="8" y="54"/>
                    </a:lnTo>
                    <a:lnTo>
                      <a:pt x="19" y="36"/>
                    </a:lnTo>
                    <a:lnTo>
                      <a:pt x="41" y="54"/>
                    </a:lnTo>
                    <a:lnTo>
                      <a:pt x="52" y="43"/>
                    </a:lnTo>
                    <a:lnTo>
                      <a:pt x="63" y="36"/>
                    </a:lnTo>
                    <a:lnTo>
                      <a:pt x="52" y="9"/>
                    </a:lnTo>
                    <a:lnTo>
                      <a:pt x="71" y="3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22"/>
              <p:cNvSpPr>
                <a:spLocks noEditPoints="1"/>
              </p:cNvSpPr>
              <p:nvPr/>
            </p:nvSpPr>
            <p:spPr bwMode="auto">
              <a:xfrm>
                <a:off x="6713538" y="3535363"/>
                <a:ext cx="412750" cy="412750"/>
              </a:xfrm>
              <a:custGeom>
                <a:avLst/>
                <a:gdLst>
                  <a:gd name="T0" fmla="*/ 107 w 260"/>
                  <a:gd name="T1" fmla="*/ 47 h 260"/>
                  <a:gd name="T2" fmla="*/ 69 w 260"/>
                  <a:gd name="T3" fmla="*/ 69 h 260"/>
                  <a:gd name="T4" fmla="*/ 48 w 260"/>
                  <a:gd name="T5" fmla="*/ 107 h 260"/>
                  <a:gd name="T6" fmla="*/ 48 w 260"/>
                  <a:gd name="T7" fmla="*/ 152 h 260"/>
                  <a:gd name="T8" fmla="*/ 69 w 260"/>
                  <a:gd name="T9" fmla="*/ 190 h 260"/>
                  <a:gd name="T10" fmla="*/ 107 w 260"/>
                  <a:gd name="T11" fmla="*/ 212 h 260"/>
                  <a:gd name="T12" fmla="*/ 153 w 260"/>
                  <a:gd name="T13" fmla="*/ 212 h 260"/>
                  <a:gd name="T14" fmla="*/ 191 w 260"/>
                  <a:gd name="T15" fmla="*/ 190 h 260"/>
                  <a:gd name="T16" fmla="*/ 212 w 260"/>
                  <a:gd name="T17" fmla="*/ 152 h 260"/>
                  <a:gd name="T18" fmla="*/ 212 w 260"/>
                  <a:gd name="T19" fmla="*/ 107 h 260"/>
                  <a:gd name="T20" fmla="*/ 191 w 260"/>
                  <a:gd name="T21" fmla="*/ 69 h 260"/>
                  <a:gd name="T22" fmla="*/ 153 w 260"/>
                  <a:gd name="T23" fmla="*/ 47 h 260"/>
                  <a:gd name="T24" fmla="*/ 131 w 260"/>
                  <a:gd name="T25" fmla="*/ 0 h 260"/>
                  <a:gd name="T26" fmla="*/ 180 w 260"/>
                  <a:gd name="T27" fmla="*/ 9 h 260"/>
                  <a:gd name="T28" fmla="*/ 191 w 260"/>
                  <a:gd name="T29" fmla="*/ 39 h 260"/>
                  <a:gd name="T30" fmla="*/ 222 w 260"/>
                  <a:gd name="T31" fmla="*/ 38 h 260"/>
                  <a:gd name="T32" fmla="*/ 250 w 260"/>
                  <a:gd name="T33" fmla="*/ 80 h 260"/>
                  <a:gd name="T34" fmla="*/ 238 w 260"/>
                  <a:gd name="T35" fmla="*/ 108 h 260"/>
                  <a:gd name="T36" fmla="*/ 260 w 260"/>
                  <a:gd name="T37" fmla="*/ 129 h 260"/>
                  <a:gd name="T38" fmla="*/ 250 w 260"/>
                  <a:gd name="T39" fmla="*/ 179 h 260"/>
                  <a:gd name="T40" fmla="*/ 221 w 260"/>
                  <a:gd name="T41" fmla="*/ 191 h 260"/>
                  <a:gd name="T42" fmla="*/ 222 w 260"/>
                  <a:gd name="T43" fmla="*/ 221 h 260"/>
                  <a:gd name="T44" fmla="*/ 180 w 260"/>
                  <a:gd name="T45" fmla="*/ 250 h 260"/>
                  <a:gd name="T46" fmla="*/ 152 w 260"/>
                  <a:gd name="T47" fmla="*/ 237 h 260"/>
                  <a:gd name="T48" fmla="*/ 131 w 260"/>
                  <a:gd name="T49" fmla="*/ 260 h 260"/>
                  <a:gd name="T50" fmla="*/ 81 w 260"/>
                  <a:gd name="T51" fmla="*/ 250 h 260"/>
                  <a:gd name="T52" fmla="*/ 69 w 260"/>
                  <a:gd name="T53" fmla="*/ 221 h 260"/>
                  <a:gd name="T54" fmla="*/ 38 w 260"/>
                  <a:gd name="T55" fmla="*/ 221 h 260"/>
                  <a:gd name="T56" fmla="*/ 10 w 260"/>
                  <a:gd name="T57" fmla="*/ 179 h 260"/>
                  <a:gd name="T58" fmla="*/ 23 w 260"/>
                  <a:gd name="T59" fmla="*/ 152 h 260"/>
                  <a:gd name="T60" fmla="*/ 0 w 260"/>
                  <a:gd name="T61" fmla="*/ 129 h 260"/>
                  <a:gd name="T62" fmla="*/ 10 w 260"/>
                  <a:gd name="T63" fmla="*/ 80 h 260"/>
                  <a:gd name="T64" fmla="*/ 39 w 260"/>
                  <a:gd name="T65" fmla="*/ 69 h 260"/>
                  <a:gd name="T66" fmla="*/ 38 w 260"/>
                  <a:gd name="T67" fmla="*/ 38 h 260"/>
                  <a:gd name="T68" fmla="*/ 81 w 260"/>
                  <a:gd name="T69" fmla="*/ 9 h 260"/>
                  <a:gd name="T70" fmla="*/ 108 w 260"/>
                  <a:gd name="T71" fmla="*/ 22 h 260"/>
                  <a:gd name="T72" fmla="*/ 131 w 260"/>
                  <a:gd name="T7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0" h="260">
                    <a:moveTo>
                      <a:pt x="131" y="44"/>
                    </a:moveTo>
                    <a:lnTo>
                      <a:pt x="107" y="47"/>
                    </a:lnTo>
                    <a:lnTo>
                      <a:pt x="88" y="56"/>
                    </a:lnTo>
                    <a:lnTo>
                      <a:pt x="69" y="69"/>
                    </a:lnTo>
                    <a:lnTo>
                      <a:pt x="56" y="86"/>
                    </a:lnTo>
                    <a:lnTo>
                      <a:pt x="48" y="107"/>
                    </a:lnTo>
                    <a:lnTo>
                      <a:pt x="44" y="129"/>
                    </a:lnTo>
                    <a:lnTo>
                      <a:pt x="48" y="152"/>
                    </a:lnTo>
                    <a:lnTo>
                      <a:pt x="56" y="173"/>
                    </a:lnTo>
                    <a:lnTo>
                      <a:pt x="69" y="190"/>
                    </a:lnTo>
                    <a:lnTo>
                      <a:pt x="88" y="203"/>
                    </a:lnTo>
                    <a:lnTo>
                      <a:pt x="107" y="212"/>
                    </a:lnTo>
                    <a:lnTo>
                      <a:pt x="131" y="214"/>
                    </a:lnTo>
                    <a:lnTo>
                      <a:pt x="153" y="212"/>
                    </a:lnTo>
                    <a:lnTo>
                      <a:pt x="173" y="203"/>
                    </a:lnTo>
                    <a:lnTo>
                      <a:pt x="191" y="190"/>
                    </a:lnTo>
                    <a:lnTo>
                      <a:pt x="204" y="173"/>
                    </a:lnTo>
                    <a:lnTo>
                      <a:pt x="212" y="152"/>
                    </a:lnTo>
                    <a:lnTo>
                      <a:pt x="216" y="129"/>
                    </a:lnTo>
                    <a:lnTo>
                      <a:pt x="212" y="107"/>
                    </a:lnTo>
                    <a:lnTo>
                      <a:pt x="204" y="86"/>
                    </a:lnTo>
                    <a:lnTo>
                      <a:pt x="191" y="69"/>
                    </a:lnTo>
                    <a:lnTo>
                      <a:pt x="173" y="56"/>
                    </a:lnTo>
                    <a:lnTo>
                      <a:pt x="153" y="47"/>
                    </a:lnTo>
                    <a:lnTo>
                      <a:pt x="131" y="44"/>
                    </a:lnTo>
                    <a:close/>
                    <a:moveTo>
                      <a:pt x="131" y="0"/>
                    </a:moveTo>
                    <a:lnTo>
                      <a:pt x="156" y="2"/>
                    </a:lnTo>
                    <a:lnTo>
                      <a:pt x="180" y="9"/>
                    </a:lnTo>
                    <a:lnTo>
                      <a:pt x="173" y="29"/>
                    </a:lnTo>
                    <a:lnTo>
                      <a:pt x="191" y="39"/>
                    </a:lnTo>
                    <a:lnTo>
                      <a:pt x="208" y="52"/>
                    </a:lnTo>
                    <a:lnTo>
                      <a:pt x="222" y="38"/>
                    </a:lnTo>
                    <a:lnTo>
                      <a:pt x="238" y="57"/>
                    </a:lnTo>
                    <a:lnTo>
                      <a:pt x="250" y="80"/>
                    </a:lnTo>
                    <a:lnTo>
                      <a:pt x="232" y="87"/>
                    </a:lnTo>
                    <a:lnTo>
                      <a:pt x="238" y="108"/>
                    </a:lnTo>
                    <a:lnTo>
                      <a:pt x="239" y="129"/>
                    </a:lnTo>
                    <a:lnTo>
                      <a:pt x="260" y="129"/>
                    </a:lnTo>
                    <a:lnTo>
                      <a:pt x="258" y="156"/>
                    </a:lnTo>
                    <a:lnTo>
                      <a:pt x="250" y="179"/>
                    </a:lnTo>
                    <a:lnTo>
                      <a:pt x="232" y="171"/>
                    </a:lnTo>
                    <a:lnTo>
                      <a:pt x="221" y="191"/>
                    </a:lnTo>
                    <a:lnTo>
                      <a:pt x="208" y="207"/>
                    </a:lnTo>
                    <a:lnTo>
                      <a:pt x="222" y="221"/>
                    </a:lnTo>
                    <a:lnTo>
                      <a:pt x="203" y="238"/>
                    </a:lnTo>
                    <a:lnTo>
                      <a:pt x="180" y="250"/>
                    </a:lnTo>
                    <a:lnTo>
                      <a:pt x="173" y="230"/>
                    </a:lnTo>
                    <a:lnTo>
                      <a:pt x="152" y="237"/>
                    </a:lnTo>
                    <a:lnTo>
                      <a:pt x="131" y="239"/>
                    </a:lnTo>
                    <a:lnTo>
                      <a:pt x="131" y="260"/>
                    </a:lnTo>
                    <a:lnTo>
                      <a:pt x="105" y="258"/>
                    </a:lnTo>
                    <a:lnTo>
                      <a:pt x="81" y="250"/>
                    </a:lnTo>
                    <a:lnTo>
                      <a:pt x="89" y="230"/>
                    </a:lnTo>
                    <a:lnTo>
                      <a:pt x="69" y="221"/>
                    </a:lnTo>
                    <a:lnTo>
                      <a:pt x="52" y="207"/>
                    </a:lnTo>
                    <a:lnTo>
                      <a:pt x="38" y="221"/>
                    </a:lnTo>
                    <a:lnTo>
                      <a:pt x="22" y="201"/>
                    </a:lnTo>
                    <a:lnTo>
                      <a:pt x="10" y="179"/>
                    </a:lnTo>
                    <a:lnTo>
                      <a:pt x="29" y="171"/>
                    </a:lnTo>
                    <a:lnTo>
                      <a:pt x="23" y="152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2" y="103"/>
                    </a:lnTo>
                    <a:lnTo>
                      <a:pt x="10" y="80"/>
                    </a:lnTo>
                    <a:lnTo>
                      <a:pt x="29" y="87"/>
                    </a:lnTo>
                    <a:lnTo>
                      <a:pt x="39" y="69"/>
                    </a:lnTo>
                    <a:lnTo>
                      <a:pt x="52" y="52"/>
                    </a:lnTo>
                    <a:lnTo>
                      <a:pt x="38" y="38"/>
                    </a:lnTo>
                    <a:lnTo>
                      <a:pt x="57" y="22"/>
                    </a:lnTo>
                    <a:lnTo>
                      <a:pt x="81" y="9"/>
                    </a:lnTo>
                    <a:lnTo>
                      <a:pt x="89" y="29"/>
                    </a:lnTo>
                    <a:lnTo>
                      <a:pt x="108" y="22"/>
                    </a:lnTo>
                    <a:lnTo>
                      <a:pt x="131" y="2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23"/>
              <p:cNvSpPr>
                <a:spLocks noEditPoints="1"/>
              </p:cNvSpPr>
              <p:nvPr/>
            </p:nvSpPr>
            <p:spPr bwMode="auto">
              <a:xfrm>
                <a:off x="6602413" y="1312863"/>
                <a:ext cx="461963" cy="461963"/>
              </a:xfrm>
              <a:custGeom>
                <a:avLst/>
                <a:gdLst>
                  <a:gd name="T0" fmla="*/ 121 w 291"/>
                  <a:gd name="T1" fmla="*/ 53 h 291"/>
                  <a:gd name="T2" fmla="*/ 79 w 291"/>
                  <a:gd name="T3" fmla="*/ 78 h 291"/>
                  <a:gd name="T4" fmla="*/ 54 w 291"/>
                  <a:gd name="T5" fmla="*/ 119 h 291"/>
                  <a:gd name="T6" fmla="*/ 54 w 291"/>
                  <a:gd name="T7" fmla="*/ 171 h 291"/>
                  <a:gd name="T8" fmla="*/ 79 w 291"/>
                  <a:gd name="T9" fmla="*/ 212 h 291"/>
                  <a:gd name="T10" fmla="*/ 121 w 291"/>
                  <a:gd name="T11" fmla="*/ 237 h 291"/>
                  <a:gd name="T12" fmla="*/ 172 w 291"/>
                  <a:gd name="T13" fmla="*/ 237 h 291"/>
                  <a:gd name="T14" fmla="*/ 214 w 291"/>
                  <a:gd name="T15" fmla="*/ 212 h 291"/>
                  <a:gd name="T16" fmla="*/ 237 w 291"/>
                  <a:gd name="T17" fmla="*/ 171 h 291"/>
                  <a:gd name="T18" fmla="*/ 237 w 291"/>
                  <a:gd name="T19" fmla="*/ 119 h 291"/>
                  <a:gd name="T20" fmla="*/ 214 w 291"/>
                  <a:gd name="T21" fmla="*/ 78 h 291"/>
                  <a:gd name="T22" fmla="*/ 172 w 291"/>
                  <a:gd name="T23" fmla="*/ 53 h 291"/>
                  <a:gd name="T24" fmla="*/ 146 w 291"/>
                  <a:gd name="T25" fmla="*/ 0 h 291"/>
                  <a:gd name="T26" fmla="*/ 202 w 291"/>
                  <a:gd name="T27" fmla="*/ 11 h 291"/>
                  <a:gd name="T28" fmla="*/ 214 w 291"/>
                  <a:gd name="T29" fmla="*/ 44 h 291"/>
                  <a:gd name="T30" fmla="*/ 249 w 291"/>
                  <a:gd name="T31" fmla="*/ 42 h 291"/>
                  <a:gd name="T32" fmla="*/ 281 w 291"/>
                  <a:gd name="T33" fmla="*/ 89 h 291"/>
                  <a:gd name="T34" fmla="*/ 266 w 291"/>
                  <a:gd name="T35" fmla="*/ 121 h 291"/>
                  <a:gd name="T36" fmla="*/ 291 w 291"/>
                  <a:gd name="T37" fmla="*/ 146 h 291"/>
                  <a:gd name="T38" fmla="*/ 281 w 291"/>
                  <a:gd name="T39" fmla="*/ 201 h 291"/>
                  <a:gd name="T40" fmla="*/ 248 w 291"/>
                  <a:gd name="T41" fmla="*/ 214 h 291"/>
                  <a:gd name="T42" fmla="*/ 249 w 291"/>
                  <a:gd name="T43" fmla="*/ 248 h 291"/>
                  <a:gd name="T44" fmla="*/ 202 w 291"/>
                  <a:gd name="T45" fmla="*/ 279 h 291"/>
                  <a:gd name="T46" fmla="*/ 171 w 291"/>
                  <a:gd name="T47" fmla="*/ 265 h 291"/>
                  <a:gd name="T48" fmla="*/ 146 w 291"/>
                  <a:gd name="T49" fmla="*/ 291 h 291"/>
                  <a:gd name="T50" fmla="*/ 91 w 291"/>
                  <a:gd name="T51" fmla="*/ 279 h 291"/>
                  <a:gd name="T52" fmla="*/ 78 w 291"/>
                  <a:gd name="T53" fmla="*/ 246 h 291"/>
                  <a:gd name="T54" fmla="*/ 44 w 291"/>
                  <a:gd name="T55" fmla="*/ 248 h 291"/>
                  <a:gd name="T56" fmla="*/ 11 w 291"/>
                  <a:gd name="T57" fmla="*/ 201 h 291"/>
                  <a:gd name="T58" fmla="*/ 27 w 291"/>
                  <a:gd name="T59" fmla="*/ 169 h 291"/>
                  <a:gd name="T60" fmla="*/ 0 w 291"/>
                  <a:gd name="T61" fmla="*/ 146 h 291"/>
                  <a:gd name="T62" fmla="*/ 11 w 291"/>
                  <a:gd name="T63" fmla="*/ 89 h 291"/>
                  <a:gd name="T64" fmla="*/ 44 w 291"/>
                  <a:gd name="T65" fmla="*/ 78 h 291"/>
                  <a:gd name="T66" fmla="*/ 44 w 291"/>
                  <a:gd name="T67" fmla="*/ 42 h 291"/>
                  <a:gd name="T68" fmla="*/ 91 w 291"/>
                  <a:gd name="T69" fmla="*/ 11 h 291"/>
                  <a:gd name="T70" fmla="*/ 122 w 291"/>
                  <a:gd name="T71" fmla="*/ 25 h 291"/>
                  <a:gd name="T72" fmla="*/ 146 w 291"/>
                  <a:gd name="T73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1" h="291">
                    <a:moveTo>
                      <a:pt x="146" y="50"/>
                    </a:moveTo>
                    <a:lnTo>
                      <a:pt x="121" y="53"/>
                    </a:lnTo>
                    <a:lnTo>
                      <a:pt x="97" y="63"/>
                    </a:lnTo>
                    <a:lnTo>
                      <a:pt x="79" y="78"/>
                    </a:lnTo>
                    <a:lnTo>
                      <a:pt x="63" y="97"/>
                    </a:lnTo>
                    <a:lnTo>
                      <a:pt x="54" y="119"/>
                    </a:lnTo>
                    <a:lnTo>
                      <a:pt x="50" y="146"/>
                    </a:lnTo>
                    <a:lnTo>
                      <a:pt x="54" y="171"/>
                    </a:lnTo>
                    <a:lnTo>
                      <a:pt x="63" y="193"/>
                    </a:lnTo>
                    <a:lnTo>
                      <a:pt x="79" y="212"/>
                    </a:lnTo>
                    <a:lnTo>
                      <a:pt x="97" y="228"/>
                    </a:lnTo>
                    <a:lnTo>
                      <a:pt x="121" y="237"/>
                    </a:lnTo>
                    <a:lnTo>
                      <a:pt x="146" y="240"/>
                    </a:lnTo>
                    <a:lnTo>
                      <a:pt x="172" y="237"/>
                    </a:lnTo>
                    <a:lnTo>
                      <a:pt x="194" y="228"/>
                    </a:lnTo>
                    <a:lnTo>
                      <a:pt x="214" y="212"/>
                    </a:lnTo>
                    <a:lnTo>
                      <a:pt x="228" y="193"/>
                    </a:lnTo>
                    <a:lnTo>
                      <a:pt x="237" y="171"/>
                    </a:lnTo>
                    <a:lnTo>
                      <a:pt x="241" y="146"/>
                    </a:lnTo>
                    <a:lnTo>
                      <a:pt x="237" y="119"/>
                    </a:lnTo>
                    <a:lnTo>
                      <a:pt x="228" y="97"/>
                    </a:lnTo>
                    <a:lnTo>
                      <a:pt x="214" y="78"/>
                    </a:lnTo>
                    <a:lnTo>
                      <a:pt x="194" y="63"/>
                    </a:lnTo>
                    <a:lnTo>
                      <a:pt x="172" y="53"/>
                    </a:lnTo>
                    <a:lnTo>
                      <a:pt x="146" y="50"/>
                    </a:lnTo>
                    <a:close/>
                    <a:moveTo>
                      <a:pt x="146" y="0"/>
                    </a:moveTo>
                    <a:lnTo>
                      <a:pt x="175" y="3"/>
                    </a:lnTo>
                    <a:lnTo>
                      <a:pt x="202" y="11"/>
                    </a:lnTo>
                    <a:lnTo>
                      <a:pt x="193" y="32"/>
                    </a:lnTo>
                    <a:lnTo>
                      <a:pt x="214" y="44"/>
                    </a:lnTo>
                    <a:lnTo>
                      <a:pt x="232" y="59"/>
                    </a:lnTo>
                    <a:lnTo>
                      <a:pt x="249" y="42"/>
                    </a:lnTo>
                    <a:lnTo>
                      <a:pt x="267" y="64"/>
                    </a:lnTo>
                    <a:lnTo>
                      <a:pt x="281" y="89"/>
                    </a:lnTo>
                    <a:lnTo>
                      <a:pt x="260" y="99"/>
                    </a:lnTo>
                    <a:lnTo>
                      <a:pt x="266" y="121"/>
                    </a:lnTo>
                    <a:lnTo>
                      <a:pt x="269" y="146"/>
                    </a:lnTo>
                    <a:lnTo>
                      <a:pt x="291" y="146"/>
                    </a:lnTo>
                    <a:lnTo>
                      <a:pt x="288" y="174"/>
                    </a:lnTo>
                    <a:lnTo>
                      <a:pt x="281" y="201"/>
                    </a:lnTo>
                    <a:lnTo>
                      <a:pt x="260" y="191"/>
                    </a:lnTo>
                    <a:lnTo>
                      <a:pt x="248" y="214"/>
                    </a:lnTo>
                    <a:lnTo>
                      <a:pt x="232" y="232"/>
                    </a:lnTo>
                    <a:lnTo>
                      <a:pt x="249" y="248"/>
                    </a:lnTo>
                    <a:lnTo>
                      <a:pt x="227" y="266"/>
                    </a:lnTo>
                    <a:lnTo>
                      <a:pt x="202" y="279"/>
                    </a:lnTo>
                    <a:lnTo>
                      <a:pt x="193" y="258"/>
                    </a:lnTo>
                    <a:lnTo>
                      <a:pt x="171" y="265"/>
                    </a:lnTo>
                    <a:lnTo>
                      <a:pt x="146" y="267"/>
                    </a:lnTo>
                    <a:lnTo>
                      <a:pt x="146" y="291"/>
                    </a:lnTo>
                    <a:lnTo>
                      <a:pt x="117" y="288"/>
                    </a:lnTo>
                    <a:lnTo>
                      <a:pt x="91" y="279"/>
                    </a:lnTo>
                    <a:lnTo>
                      <a:pt x="99" y="258"/>
                    </a:lnTo>
                    <a:lnTo>
                      <a:pt x="78" y="246"/>
                    </a:lnTo>
                    <a:lnTo>
                      <a:pt x="59" y="232"/>
                    </a:lnTo>
                    <a:lnTo>
                      <a:pt x="44" y="248"/>
                    </a:lnTo>
                    <a:lnTo>
                      <a:pt x="25" y="226"/>
                    </a:lnTo>
                    <a:lnTo>
                      <a:pt x="11" y="201"/>
                    </a:lnTo>
                    <a:lnTo>
                      <a:pt x="33" y="191"/>
                    </a:lnTo>
                    <a:lnTo>
                      <a:pt x="27" y="169"/>
                    </a:lnTo>
                    <a:lnTo>
                      <a:pt x="24" y="146"/>
                    </a:lnTo>
                    <a:lnTo>
                      <a:pt x="0" y="146"/>
                    </a:lnTo>
                    <a:lnTo>
                      <a:pt x="3" y="117"/>
                    </a:lnTo>
                    <a:lnTo>
                      <a:pt x="11" y="89"/>
                    </a:lnTo>
                    <a:lnTo>
                      <a:pt x="33" y="99"/>
                    </a:lnTo>
                    <a:lnTo>
                      <a:pt x="44" y="78"/>
                    </a:lnTo>
                    <a:lnTo>
                      <a:pt x="59" y="59"/>
                    </a:lnTo>
                    <a:lnTo>
                      <a:pt x="44" y="42"/>
                    </a:lnTo>
                    <a:lnTo>
                      <a:pt x="65" y="24"/>
                    </a:lnTo>
                    <a:lnTo>
                      <a:pt x="91" y="11"/>
                    </a:lnTo>
                    <a:lnTo>
                      <a:pt x="99" y="32"/>
                    </a:lnTo>
                    <a:lnTo>
                      <a:pt x="122" y="25"/>
                    </a:lnTo>
                    <a:lnTo>
                      <a:pt x="146" y="2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4"/>
              <p:cNvSpPr>
                <a:spLocks noEditPoints="1"/>
              </p:cNvSpPr>
              <p:nvPr/>
            </p:nvSpPr>
            <p:spPr bwMode="auto">
              <a:xfrm>
                <a:off x="7021513" y="1671638"/>
                <a:ext cx="319088" cy="319088"/>
              </a:xfrm>
              <a:custGeom>
                <a:avLst/>
                <a:gdLst>
                  <a:gd name="T0" fmla="*/ 79 w 201"/>
                  <a:gd name="T1" fmla="*/ 23 h 201"/>
                  <a:gd name="T2" fmla="*/ 44 w 201"/>
                  <a:gd name="T3" fmla="*/ 44 h 201"/>
                  <a:gd name="T4" fmla="*/ 23 w 201"/>
                  <a:gd name="T5" fmla="*/ 79 h 201"/>
                  <a:gd name="T6" fmla="*/ 23 w 201"/>
                  <a:gd name="T7" fmla="*/ 121 h 201"/>
                  <a:gd name="T8" fmla="*/ 44 w 201"/>
                  <a:gd name="T9" fmla="*/ 157 h 201"/>
                  <a:gd name="T10" fmla="*/ 79 w 201"/>
                  <a:gd name="T11" fmla="*/ 178 h 201"/>
                  <a:gd name="T12" fmla="*/ 100 w 201"/>
                  <a:gd name="T13" fmla="*/ 180 h 201"/>
                  <a:gd name="T14" fmla="*/ 141 w 201"/>
                  <a:gd name="T15" fmla="*/ 170 h 201"/>
                  <a:gd name="T16" fmla="*/ 170 w 201"/>
                  <a:gd name="T17" fmla="*/ 141 h 201"/>
                  <a:gd name="T18" fmla="*/ 180 w 201"/>
                  <a:gd name="T19" fmla="*/ 100 h 201"/>
                  <a:gd name="T20" fmla="*/ 170 w 201"/>
                  <a:gd name="T21" fmla="*/ 60 h 201"/>
                  <a:gd name="T22" fmla="*/ 141 w 201"/>
                  <a:gd name="T23" fmla="*/ 31 h 201"/>
                  <a:gd name="T24" fmla="*/ 100 w 201"/>
                  <a:gd name="T25" fmla="*/ 20 h 201"/>
                  <a:gd name="T26" fmla="*/ 85 w 201"/>
                  <a:gd name="T27" fmla="*/ 0 h 201"/>
                  <a:gd name="T28" fmla="*/ 116 w 201"/>
                  <a:gd name="T29" fmla="*/ 15 h 201"/>
                  <a:gd name="T30" fmla="*/ 150 w 201"/>
                  <a:gd name="T31" fmla="*/ 28 h 201"/>
                  <a:gd name="T32" fmla="*/ 183 w 201"/>
                  <a:gd name="T33" fmla="*/ 40 h 201"/>
                  <a:gd name="T34" fmla="*/ 180 w 201"/>
                  <a:gd name="T35" fmla="*/ 66 h 201"/>
                  <a:gd name="T36" fmla="*/ 201 w 201"/>
                  <a:gd name="T37" fmla="*/ 85 h 201"/>
                  <a:gd name="T38" fmla="*/ 185 w 201"/>
                  <a:gd name="T39" fmla="*/ 116 h 201"/>
                  <a:gd name="T40" fmla="*/ 172 w 201"/>
                  <a:gd name="T41" fmla="*/ 150 h 201"/>
                  <a:gd name="T42" fmla="*/ 161 w 201"/>
                  <a:gd name="T43" fmla="*/ 183 h 201"/>
                  <a:gd name="T44" fmla="*/ 134 w 201"/>
                  <a:gd name="T45" fmla="*/ 180 h 201"/>
                  <a:gd name="T46" fmla="*/ 116 w 201"/>
                  <a:gd name="T47" fmla="*/ 201 h 201"/>
                  <a:gd name="T48" fmla="*/ 85 w 201"/>
                  <a:gd name="T49" fmla="*/ 185 h 201"/>
                  <a:gd name="T50" fmla="*/ 52 w 201"/>
                  <a:gd name="T51" fmla="*/ 172 h 201"/>
                  <a:gd name="T52" fmla="*/ 18 w 201"/>
                  <a:gd name="T53" fmla="*/ 161 h 201"/>
                  <a:gd name="T54" fmla="*/ 20 w 201"/>
                  <a:gd name="T55" fmla="*/ 134 h 201"/>
                  <a:gd name="T56" fmla="*/ 0 w 201"/>
                  <a:gd name="T57" fmla="*/ 116 h 201"/>
                  <a:gd name="T58" fmla="*/ 15 w 201"/>
                  <a:gd name="T59" fmla="*/ 85 h 201"/>
                  <a:gd name="T60" fmla="*/ 28 w 201"/>
                  <a:gd name="T61" fmla="*/ 51 h 201"/>
                  <a:gd name="T62" fmla="*/ 40 w 201"/>
                  <a:gd name="T63" fmla="*/ 18 h 201"/>
                  <a:gd name="T64" fmla="*/ 68 w 201"/>
                  <a:gd name="T65" fmla="*/ 20 h 201"/>
                  <a:gd name="T66" fmla="*/ 85 w 201"/>
                  <a:gd name="T67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1" h="201">
                    <a:moveTo>
                      <a:pt x="100" y="20"/>
                    </a:moveTo>
                    <a:lnTo>
                      <a:pt x="79" y="23"/>
                    </a:lnTo>
                    <a:lnTo>
                      <a:pt x="60" y="31"/>
                    </a:lnTo>
                    <a:lnTo>
                      <a:pt x="44" y="44"/>
                    </a:lnTo>
                    <a:lnTo>
                      <a:pt x="31" y="60"/>
                    </a:lnTo>
                    <a:lnTo>
                      <a:pt x="23" y="79"/>
                    </a:lnTo>
                    <a:lnTo>
                      <a:pt x="20" y="100"/>
                    </a:lnTo>
                    <a:lnTo>
                      <a:pt x="23" y="121"/>
                    </a:lnTo>
                    <a:lnTo>
                      <a:pt x="31" y="141"/>
                    </a:lnTo>
                    <a:lnTo>
                      <a:pt x="44" y="157"/>
                    </a:lnTo>
                    <a:lnTo>
                      <a:pt x="60" y="170"/>
                    </a:lnTo>
                    <a:lnTo>
                      <a:pt x="79" y="178"/>
                    </a:lnTo>
                    <a:lnTo>
                      <a:pt x="100" y="180"/>
                    </a:lnTo>
                    <a:lnTo>
                      <a:pt x="100" y="180"/>
                    </a:lnTo>
                    <a:lnTo>
                      <a:pt x="121" y="178"/>
                    </a:lnTo>
                    <a:lnTo>
                      <a:pt x="141" y="170"/>
                    </a:lnTo>
                    <a:lnTo>
                      <a:pt x="157" y="157"/>
                    </a:lnTo>
                    <a:lnTo>
                      <a:pt x="170" y="141"/>
                    </a:lnTo>
                    <a:lnTo>
                      <a:pt x="178" y="121"/>
                    </a:lnTo>
                    <a:lnTo>
                      <a:pt x="180" y="100"/>
                    </a:lnTo>
                    <a:lnTo>
                      <a:pt x="178" y="79"/>
                    </a:lnTo>
                    <a:lnTo>
                      <a:pt x="170" y="60"/>
                    </a:lnTo>
                    <a:lnTo>
                      <a:pt x="157" y="44"/>
                    </a:lnTo>
                    <a:lnTo>
                      <a:pt x="141" y="31"/>
                    </a:lnTo>
                    <a:lnTo>
                      <a:pt x="121" y="23"/>
                    </a:lnTo>
                    <a:lnTo>
                      <a:pt x="100" y="20"/>
                    </a:lnTo>
                    <a:lnTo>
                      <a:pt x="100" y="20"/>
                    </a:lnTo>
                    <a:close/>
                    <a:moveTo>
                      <a:pt x="85" y="0"/>
                    </a:moveTo>
                    <a:lnTo>
                      <a:pt x="116" y="0"/>
                    </a:lnTo>
                    <a:lnTo>
                      <a:pt x="116" y="15"/>
                    </a:lnTo>
                    <a:lnTo>
                      <a:pt x="134" y="20"/>
                    </a:lnTo>
                    <a:lnTo>
                      <a:pt x="150" y="28"/>
                    </a:lnTo>
                    <a:lnTo>
                      <a:pt x="161" y="18"/>
                    </a:lnTo>
                    <a:lnTo>
                      <a:pt x="183" y="40"/>
                    </a:lnTo>
                    <a:lnTo>
                      <a:pt x="172" y="51"/>
                    </a:lnTo>
                    <a:lnTo>
                      <a:pt x="180" y="66"/>
                    </a:lnTo>
                    <a:lnTo>
                      <a:pt x="185" y="85"/>
                    </a:lnTo>
                    <a:lnTo>
                      <a:pt x="201" y="85"/>
                    </a:lnTo>
                    <a:lnTo>
                      <a:pt x="201" y="116"/>
                    </a:lnTo>
                    <a:lnTo>
                      <a:pt x="185" y="116"/>
                    </a:lnTo>
                    <a:lnTo>
                      <a:pt x="180" y="134"/>
                    </a:lnTo>
                    <a:lnTo>
                      <a:pt x="172" y="150"/>
                    </a:lnTo>
                    <a:lnTo>
                      <a:pt x="183" y="161"/>
                    </a:lnTo>
                    <a:lnTo>
                      <a:pt x="161" y="183"/>
                    </a:lnTo>
                    <a:lnTo>
                      <a:pt x="150" y="172"/>
                    </a:lnTo>
                    <a:lnTo>
                      <a:pt x="134" y="180"/>
                    </a:lnTo>
                    <a:lnTo>
                      <a:pt x="116" y="185"/>
                    </a:lnTo>
                    <a:lnTo>
                      <a:pt x="116" y="201"/>
                    </a:lnTo>
                    <a:lnTo>
                      <a:pt x="85" y="201"/>
                    </a:lnTo>
                    <a:lnTo>
                      <a:pt x="85" y="185"/>
                    </a:lnTo>
                    <a:lnTo>
                      <a:pt x="68" y="180"/>
                    </a:lnTo>
                    <a:lnTo>
                      <a:pt x="52" y="172"/>
                    </a:lnTo>
                    <a:lnTo>
                      <a:pt x="40" y="183"/>
                    </a:lnTo>
                    <a:lnTo>
                      <a:pt x="18" y="161"/>
                    </a:lnTo>
                    <a:lnTo>
                      <a:pt x="28" y="150"/>
                    </a:lnTo>
                    <a:lnTo>
                      <a:pt x="20" y="134"/>
                    </a:lnTo>
                    <a:lnTo>
                      <a:pt x="15" y="116"/>
                    </a:lnTo>
                    <a:lnTo>
                      <a:pt x="0" y="116"/>
                    </a:lnTo>
                    <a:lnTo>
                      <a:pt x="0" y="85"/>
                    </a:lnTo>
                    <a:lnTo>
                      <a:pt x="15" y="85"/>
                    </a:lnTo>
                    <a:lnTo>
                      <a:pt x="20" y="66"/>
                    </a:lnTo>
                    <a:lnTo>
                      <a:pt x="28" y="51"/>
                    </a:lnTo>
                    <a:lnTo>
                      <a:pt x="18" y="40"/>
                    </a:lnTo>
                    <a:lnTo>
                      <a:pt x="40" y="18"/>
                    </a:lnTo>
                    <a:lnTo>
                      <a:pt x="52" y="28"/>
                    </a:lnTo>
                    <a:lnTo>
                      <a:pt x="68" y="20"/>
                    </a:lnTo>
                    <a:lnTo>
                      <a:pt x="85" y="1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26"/>
              <p:cNvSpPr>
                <a:spLocks noEditPoints="1"/>
              </p:cNvSpPr>
              <p:nvPr/>
            </p:nvSpPr>
            <p:spPr bwMode="auto">
              <a:xfrm>
                <a:off x="7231063" y="2136775"/>
                <a:ext cx="203200" cy="203200"/>
              </a:xfrm>
              <a:custGeom>
                <a:avLst/>
                <a:gdLst>
                  <a:gd name="T0" fmla="*/ 64 w 128"/>
                  <a:gd name="T1" fmla="*/ 9 h 128"/>
                  <a:gd name="T2" fmla="*/ 47 w 128"/>
                  <a:gd name="T3" fmla="*/ 12 h 128"/>
                  <a:gd name="T4" fmla="*/ 31 w 128"/>
                  <a:gd name="T5" fmla="*/ 19 h 128"/>
                  <a:gd name="T6" fmla="*/ 19 w 128"/>
                  <a:gd name="T7" fmla="*/ 31 h 128"/>
                  <a:gd name="T8" fmla="*/ 12 w 128"/>
                  <a:gd name="T9" fmla="*/ 46 h 128"/>
                  <a:gd name="T10" fmla="*/ 9 w 128"/>
                  <a:gd name="T11" fmla="*/ 64 h 128"/>
                  <a:gd name="T12" fmla="*/ 12 w 128"/>
                  <a:gd name="T13" fmla="*/ 81 h 128"/>
                  <a:gd name="T14" fmla="*/ 19 w 128"/>
                  <a:gd name="T15" fmla="*/ 95 h 128"/>
                  <a:gd name="T16" fmla="*/ 31 w 128"/>
                  <a:gd name="T17" fmla="*/ 107 h 128"/>
                  <a:gd name="T18" fmla="*/ 47 w 128"/>
                  <a:gd name="T19" fmla="*/ 115 h 128"/>
                  <a:gd name="T20" fmla="*/ 64 w 128"/>
                  <a:gd name="T21" fmla="*/ 118 h 128"/>
                  <a:gd name="T22" fmla="*/ 81 w 128"/>
                  <a:gd name="T23" fmla="*/ 115 h 128"/>
                  <a:gd name="T24" fmla="*/ 97 w 128"/>
                  <a:gd name="T25" fmla="*/ 107 h 128"/>
                  <a:gd name="T26" fmla="*/ 108 w 128"/>
                  <a:gd name="T27" fmla="*/ 95 h 128"/>
                  <a:gd name="T28" fmla="*/ 116 w 128"/>
                  <a:gd name="T29" fmla="*/ 81 h 128"/>
                  <a:gd name="T30" fmla="*/ 119 w 128"/>
                  <a:gd name="T31" fmla="*/ 64 h 128"/>
                  <a:gd name="T32" fmla="*/ 116 w 128"/>
                  <a:gd name="T33" fmla="*/ 46 h 128"/>
                  <a:gd name="T34" fmla="*/ 108 w 128"/>
                  <a:gd name="T35" fmla="*/ 31 h 128"/>
                  <a:gd name="T36" fmla="*/ 97 w 128"/>
                  <a:gd name="T37" fmla="*/ 19 h 128"/>
                  <a:gd name="T38" fmla="*/ 81 w 128"/>
                  <a:gd name="T39" fmla="*/ 12 h 128"/>
                  <a:gd name="T40" fmla="*/ 64 w 128"/>
                  <a:gd name="T41" fmla="*/ 9 h 128"/>
                  <a:gd name="T42" fmla="*/ 64 w 128"/>
                  <a:gd name="T43" fmla="*/ 0 h 128"/>
                  <a:gd name="T44" fmla="*/ 85 w 128"/>
                  <a:gd name="T45" fmla="*/ 2 h 128"/>
                  <a:gd name="T46" fmla="*/ 102 w 128"/>
                  <a:gd name="T47" fmla="*/ 12 h 128"/>
                  <a:gd name="T48" fmla="*/ 116 w 128"/>
                  <a:gd name="T49" fmla="*/ 26 h 128"/>
                  <a:gd name="T50" fmla="*/ 125 w 128"/>
                  <a:gd name="T51" fmla="*/ 43 h 128"/>
                  <a:gd name="T52" fmla="*/ 128 w 128"/>
                  <a:gd name="T53" fmla="*/ 64 h 128"/>
                  <a:gd name="T54" fmla="*/ 125 w 128"/>
                  <a:gd name="T55" fmla="*/ 84 h 128"/>
                  <a:gd name="T56" fmla="*/ 116 w 128"/>
                  <a:gd name="T57" fmla="*/ 101 h 128"/>
                  <a:gd name="T58" fmla="*/ 102 w 128"/>
                  <a:gd name="T59" fmla="*/ 115 h 128"/>
                  <a:gd name="T60" fmla="*/ 85 w 128"/>
                  <a:gd name="T61" fmla="*/ 124 h 128"/>
                  <a:gd name="T62" fmla="*/ 64 w 128"/>
                  <a:gd name="T63" fmla="*/ 128 h 128"/>
                  <a:gd name="T64" fmla="*/ 44 w 128"/>
                  <a:gd name="T65" fmla="*/ 124 h 128"/>
                  <a:gd name="T66" fmla="*/ 26 w 128"/>
                  <a:gd name="T67" fmla="*/ 115 h 128"/>
                  <a:gd name="T68" fmla="*/ 12 w 128"/>
                  <a:gd name="T69" fmla="*/ 101 h 128"/>
                  <a:gd name="T70" fmla="*/ 2 w 128"/>
                  <a:gd name="T71" fmla="*/ 84 h 128"/>
                  <a:gd name="T72" fmla="*/ 0 w 128"/>
                  <a:gd name="T73" fmla="*/ 64 h 128"/>
                  <a:gd name="T74" fmla="*/ 2 w 128"/>
                  <a:gd name="T75" fmla="*/ 43 h 128"/>
                  <a:gd name="T76" fmla="*/ 12 w 128"/>
                  <a:gd name="T77" fmla="*/ 26 h 128"/>
                  <a:gd name="T78" fmla="*/ 26 w 128"/>
                  <a:gd name="T79" fmla="*/ 12 h 128"/>
                  <a:gd name="T80" fmla="*/ 44 w 128"/>
                  <a:gd name="T81" fmla="*/ 2 h 128"/>
                  <a:gd name="T82" fmla="*/ 64 w 128"/>
                  <a:gd name="T8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64" y="9"/>
                    </a:moveTo>
                    <a:lnTo>
                      <a:pt x="47" y="12"/>
                    </a:lnTo>
                    <a:lnTo>
                      <a:pt x="31" y="19"/>
                    </a:lnTo>
                    <a:lnTo>
                      <a:pt x="19" y="31"/>
                    </a:lnTo>
                    <a:lnTo>
                      <a:pt x="12" y="46"/>
                    </a:lnTo>
                    <a:lnTo>
                      <a:pt x="9" y="64"/>
                    </a:lnTo>
                    <a:lnTo>
                      <a:pt x="12" y="81"/>
                    </a:lnTo>
                    <a:lnTo>
                      <a:pt x="19" y="95"/>
                    </a:lnTo>
                    <a:lnTo>
                      <a:pt x="31" y="107"/>
                    </a:lnTo>
                    <a:lnTo>
                      <a:pt x="47" y="115"/>
                    </a:lnTo>
                    <a:lnTo>
                      <a:pt x="64" y="118"/>
                    </a:lnTo>
                    <a:lnTo>
                      <a:pt x="81" y="115"/>
                    </a:lnTo>
                    <a:lnTo>
                      <a:pt x="97" y="107"/>
                    </a:lnTo>
                    <a:lnTo>
                      <a:pt x="108" y="95"/>
                    </a:lnTo>
                    <a:lnTo>
                      <a:pt x="116" y="81"/>
                    </a:lnTo>
                    <a:lnTo>
                      <a:pt x="119" y="64"/>
                    </a:lnTo>
                    <a:lnTo>
                      <a:pt x="116" y="46"/>
                    </a:lnTo>
                    <a:lnTo>
                      <a:pt x="108" y="31"/>
                    </a:lnTo>
                    <a:lnTo>
                      <a:pt x="97" y="19"/>
                    </a:lnTo>
                    <a:lnTo>
                      <a:pt x="81" y="12"/>
                    </a:lnTo>
                    <a:lnTo>
                      <a:pt x="64" y="9"/>
                    </a:lnTo>
                    <a:close/>
                    <a:moveTo>
                      <a:pt x="64" y="0"/>
                    </a:moveTo>
                    <a:lnTo>
                      <a:pt x="85" y="2"/>
                    </a:lnTo>
                    <a:lnTo>
                      <a:pt x="102" y="12"/>
                    </a:lnTo>
                    <a:lnTo>
                      <a:pt x="116" y="26"/>
                    </a:lnTo>
                    <a:lnTo>
                      <a:pt x="125" y="43"/>
                    </a:lnTo>
                    <a:lnTo>
                      <a:pt x="128" y="64"/>
                    </a:lnTo>
                    <a:lnTo>
                      <a:pt x="125" y="84"/>
                    </a:lnTo>
                    <a:lnTo>
                      <a:pt x="116" y="101"/>
                    </a:lnTo>
                    <a:lnTo>
                      <a:pt x="102" y="115"/>
                    </a:lnTo>
                    <a:lnTo>
                      <a:pt x="85" y="124"/>
                    </a:lnTo>
                    <a:lnTo>
                      <a:pt x="64" y="128"/>
                    </a:lnTo>
                    <a:lnTo>
                      <a:pt x="44" y="124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27"/>
              <p:cNvSpPr>
                <a:spLocks noEditPoints="1"/>
              </p:cNvSpPr>
              <p:nvPr/>
            </p:nvSpPr>
            <p:spPr bwMode="auto">
              <a:xfrm>
                <a:off x="6723063" y="4021138"/>
                <a:ext cx="246063" cy="246063"/>
              </a:xfrm>
              <a:custGeom>
                <a:avLst/>
                <a:gdLst>
                  <a:gd name="T0" fmla="*/ 64 w 155"/>
                  <a:gd name="T1" fmla="*/ 49 h 155"/>
                  <a:gd name="T2" fmla="*/ 47 w 155"/>
                  <a:gd name="T3" fmla="*/ 68 h 155"/>
                  <a:gd name="T4" fmla="*/ 49 w 155"/>
                  <a:gd name="T5" fmla="*/ 92 h 155"/>
                  <a:gd name="T6" fmla="*/ 67 w 155"/>
                  <a:gd name="T7" fmla="*/ 107 h 155"/>
                  <a:gd name="T8" fmla="*/ 78 w 155"/>
                  <a:gd name="T9" fmla="*/ 109 h 155"/>
                  <a:gd name="T10" fmla="*/ 101 w 155"/>
                  <a:gd name="T11" fmla="*/ 100 h 155"/>
                  <a:gd name="T12" fmla="*/ 109 w 155"/>
                  <a:gd name="T13" fmla="*/ 75 h 155"/>
                  <a:gd name="T14" fmla="*/ 99 w 155"/>
                  <a:gd name="T15" fmla="*/ 54 h 155"/>
                  <a:gd name="T16" fmla="*/ 83 w 155"/>
                  <a:gd name="T17" fmla="*/ 46 h 155"/>
                  <a:gd name="T18" fmla="*/ 72 w 155"/>
                  <a:gd name="T19" fmla="*/ 0 h 155"/>
                  <a:gd name="T20" fmla="*/ 78 w 155"/>
                  <a:gd name="T21" fmla="*/ 12 h 155"/>
                  <a:gd name="T22" fmla="*/ 99 w 155"/>
                  <a:gd name="T23" fmla="*/ 16 h 155"/>
                  <a:gd name="T24" fmla="*/ 116 w 155"/>
                  <a:gd name="T25" fmla="*/ 11 h 155"/>
                  <a:gd name="T26" fmla="*/ 119 w 155"/>
                  <a:gd name="T27" fmla="*/ 29 h 155"/>
                  <a:gd name="T28" fmla="*/ 131 w 155"/>
                  <a:gd name="T29" fmla="*/ 41 h 155"/>
                  <a:gd name="T30" fmla="*/ 147 w 155"/>
                  <a:gd name="T31" fmla="*/ 43 h 155"/>
                  <a:gd name="T32" fmla="*/ 155 w 155"/>
                  <a:gd name="T33" fmla="*/ 72 h 155"/>
                  <a:gd name="T34" fmla="*/ 142 w 155"/>
                  <a:gd name="T35" fmla="*/ 85 h 155"/>
                  <a:gd name="T36" fmla="*/ 151 w 155"/>
                  <a:gd name="T37" fmla="*/ 102 h 155"/>
                  <a:gd name="T38" fmla="*/ 136 w 155"/>
                  <a:gd name="T39" fmla="*/ 128 h 155"/>
                  <a:gd name="T40" fmla="*/ 121 w 155"/>
                  <a:gd name="T41" fmla="*/ 127 h 155"/>
                  <a:gd name="T42" fmla="*/ 106 w 155"/>
                  <a:gd name="T43" fmla="*/ 136 h 155"/>
                  <a:gd name="T44" fmla="*/ 97 w 155"/>
                  <a:gd name="T45" fmla="*/ 152 h 155"/>
                  <a:gd name="T46" fmla="*/ 82 w 155"/>
                  <a:gd name="T47" fmla="*/ 143 h 155"/>
                  <a:gd name="T48" fmla="*/ 67 w 155"/>
                  <a:gd name="T49" fmla="*/ 141 h 155"/>
                  <a:gd name="T50" fmla="*/ 53 w 155"/>
                  <a:gd name="T51" fmla="*/ 151 h 155"/>
                  <a:gd name="T52" fmla="*/ 27 w 155"/>
                  <a:gd name="T53" fmla="*/ 136 h 155"/>
                  <a:gd name="T54" fmla="*/ 29 w 155"/>
                  <a:gd name="T55" fmla="*/ 121 h 155"/>
                  <a:gd name="T56" fmla="*/ 19 w 155"/>
                  <a:gd name="T57" fmla="*/ 107 h 155"/>
                  <a:gd name="T58" fmla="*/ 3 w 155"/>
                  <a:gd name="T59" fmla="*/ 98 h 155"/>
                  <a:gd name="T60" fmla="*/ 12 w 155"/>
                  <a:gd name="T61" fmla="*/ 83 h 155"/>
                  <a:gd name="T62" fmla="*/ 16 w 155"/>
                  <a:gd name="T63" fmla="*/ 58 h 155"/>
                  <a:gd name="T64" fmla="*/ 10 w 155"/>
                  <a:gd name="T65" fmla="*/ 39 h 155"/>
                  <a:gd name="T66" fmla="*/ 28 w 155"/>
                  <a:gd name="T67" fmla="*/ 35 h 155"/>
                  <a:gd name="T68" fmla="*/ 41 w 155"/>
                  <a:gd name="T69" fmla="*/ 24 h 155"/>
                  <a:gd name="T70" fmla="*/ 42 w 155"/>
                  <a:gd name="T71" fmla="*/ 8 h 155"/>
                  <a:gd name="T72" fmla="*/ 72 w 155"/>
                  <a:gd name="T7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5" h="155">
                    <a:moveTo>
                      <a:pt x="78" y="46"/>
                    </a:moveTo>
                    <a:lnTo>
                      <a:pt x="64" y="49"/>
                    </a:lnTo>
                    <a:lnTo>
                      <a:pt x="54" y="56"/>
                    </a:lnTo>
                    <a:lnTo>
                      <a:pt x="47" y="68"/>
                    </a:lnTo>
                    <a:lnTo>
                      <a:pt x="46" y="80"/>
                    </a:lnTo>
                    <a:lnTo>
                      <a:pt x="49" y="92"/>
                    </a:lnTo>
                    <a:lnTo>
                      <a:pt x="57" y="101"/>
                    </a:lnTo>
                    <a:lnTo>
                      <a:pt x="67" y="107"/>
                    </a:lnTo>
                    <a:lnTo>
                      <a:pt x="72" y="109"/>
                    </a:lnTo>
                    <a:lnTo>
                      <a:pt x="78" y="109"/>
                    </a:lnTo>
                    <a:lnTo>
                      <a:pt x="89" y="106"/>
                    </a:lnTo>
                    <a:lnTo>
                      <a:pt x="101" y="100"/>
                    </a:lnTo>
                    <a:lnTo>
                      <a:pt x="108" y="88"/>
                    </a:lnTo>
                    <a:lnTo>
                      <a:pt x="109" y="75"/>
                    </a:lnTo>
                    <a:lnTo>
                      <a:pt x="105" y="64"/>
                    </a:lnTo>
                    <a:lnTo>
                      <a:pt x="99" y="54"/>
                    </a:lnTo>
                    <a:lnTo>
                      <a:pt x="87" y="47"/>
                    </a:lnTo>
                    <a:lnTo>
                      <a:pt x="83" y="46"/>
                    </a:lnTo>
                    <a:lnTo>
                      <a:pt x="78" y="46"/>
                    </a:lnTo>
                    <a:close/>
                    <a:moveTo>
                      <a:pt x="72" y="0"/>
                    </a:moveTo>
                    <a:lnTo>
                      <a:pt x="72" y="13"/>
                    </a:lnTo>
                    <a:lnTo>
                      <a:pt x="78" y="12"/>
                    </a:lnTo>
                    <a:lnTo>
                      <a:pt x="88" y="13"/>
                    </a:lnTo>
                    <a:lnTo>
                      <a:pt x="99" y="16"/>
                    </a:lnTo>
                    <a:lnTo>
                      <a:pt x="102" y="4"/>
                    </a:lnTo>
                    <a:lnTo>
                      <a:pt x="116" y="11"/>
                    </a:lnTo>
                    <a:lnTo>
                      <a:pt x="129" y="20"/>
                    </a:lnTo>
                    <a:lnTo>
                      <a:pt x="119" y="29"/>
                    </a:lnTo>
                    <a:lnTo>
                      <a:pt x="126" y="34"/>
                    </a:lnTo>
                    <a:lnTo>
                      <a:pt x="131" y="41"/>
                    </a:lnTo>
                    <a:lnTo>
                      <a:pt x="135" y="49"/>
                    </a:lnTo>
                    <a:lnTo>
                      <a:pt x="147" y="43"/>
                    </a:lnTo>
                    <a:lnTo>
                      <a:pt x="152" y="58"/>
                    </a:lnTo>
                    <a:lnTo>
                      <a:pt x="155" y="72"/>
                    </a:lnTo>
                    <a:lnTo>
                      <a:pt x="143" y="73"/>
                    </a:lnTo>
                    <a:lnTo>
                      <a:pt x="142" y="85"/>
                    </a:lnTo>
                    <a:lnTo>
                      <a:pt x="139" y="98"/>
                    </a:lnTo>
                    <a:lnTo>
                      <a:pt x="151" y="102"/>
                    </a:lnTo>
                    <a:lnTo>
                      <a:pt x="144" y="117"/>
                    </a:lnTo>
                    <a:lnTo>
                      <a:pt x="136" y="128"/>
                    </a:lnTo>
                    <a:lnTo>
                      <a:pt x="126" y="121"/>
                    </a:lnTo>
                    <a:lnTo>
                      <a:pt x="121" y="127"/>
                    </a:lnTo>
                    <a:lnTo>
                      <a:pt x="114" y="132"/>
                    </a:lnTo>
                    <a:lnTo>
                      <a:pt x="106" y="136"/>
                    </a:lnTo>
                    <a:lnTo>
                      <a:pt x="112" y="147"/>
                    </a:lnTo>
                    <a:lnTo>
                      <a:pt x="97" y="152"/>
                    </a:lnTo>
                    <a:lnTo>
                      <a:pt x="83" y="155"/>
                    </a:lnTo>
                    <a:lnTo>
                      <a:pt x="82" y="143"/>
                    </a:lnTo>
                    <a:lnTo>
                      <a:pt x="78" y="143"/>
                    </a:lnTo>
                    <a:lnTo>
                      <a:pt x="67" y="141"/>
                    </a:lnTo>
                    <a:lnTo>
                      <a:pt x="57" y="140"/>
                    </a:lnTo>
                    <a:lnTo>
                      <a:pt x="53" y="151"/>
                    </a:lnTo>
                    <a:lnTo>
                      <a:pt x="38" y="145"/>
                    </a:lnTo>
                    <a:lnTo>
                      <a:pt x="27" y="136"/>
                    </a:lnTo>
                    <a:lnTo>
                      <a:pt x="34" y="127"/>
                    </a:lnTo>
                    <a:lnTo>
                      <a:pt x="29" y="121"/>
                    </a:lnTo>
                    <a:lnTo>
                      <a:pt x="24" y="114"/>
                    </a:lnTo>
                    <a:lnTo>
                      <a:pt x="19" y="107"/>
                    </a:lnTo>
                    <a:lnTo>
                      <a:pt x="8" y="113"/>
                    </a:lnTo>
                    <a:lnTo>
                      <a:pt x="3" y="98"/>
                    </a:lnTo>
                    <a:lnTo>
                      <a:pt x="0" y="83"/>
                    </a:lnTo>
                    <a:lnTo>
                      <a:pt x="12" y="83"/>
                    </a:lnTo>
                    <a:lnTo>
                      <a:pt x="12" y="69"/>
                    </a:lnTo>
                    <a:lnTo>
                      <a:pt x="16" y="58"/>
                    </a:lnTo>
                    <a:lnTo>
                      <a:pt x="4" y="54"/>
                    </a:lnTo>
                    <a:lnTo>
                      <a:pt x="10" y="39"/>
                    </a:lnTo>
                    <a:lnTo>
                      <a:pt x="19" y="26"/>
                    </a:lnTo>
                    <a:lnTo>
                      <a:pt x="28" y="35"/>
                    </a:lnTo>
                    <a:lnTo>
                      <a:pt x="34" y="29"/>
                    </a:lnTo>
                    <a:lnTo>
                      <a:pt x="41" y="24"/>
                    </a:lnTo>
                    <a:lnTo>
                      <a:pt x="49" y="20"/>
                    </a:lnTo>
                    <a:lnTo>
                      <a:pt x="42" y="8"/>
                    </a:lnTo>
                    <a:lnTo>
                      <a:pt x="57" y="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5848350" y="5888038"/>
              <a:ext cx="511175" cy="141288"/>
            </a:xfrm>
            <a:custGeom>
              <a:avLst/>
              <a:gdLst>
                <a:gd name="T0" fmla="*/ 161 w 322"/>
                <a:gd name="T1" fmla="*/ 0 h 89"/>
                <a:gd name="T2" fmla="*/ 198 w 322"/>
                <a:gd name="T3" fmla="*/ 1 h 89"/>
                <a:gd name="T4" fmla="*/ 232 w 322"/>
                <a:gd name="T5" fmla="*/ 4 h 89"/>
                <a:gd name="T6" fmla="*/ 262 w 322"/>
                <a:gd name="T7" fmla="*/ 9 h 89"/>
                <a:gd name="T8" fmla="*/ 287 w 322"/>
                <a:gd name="T9" fmla="*/ 17 h 89"/>
                <a:gd name="T10" fmla="*/ 305 w 322"/>
                <a:gd name="T11" fmla="*/ 25 h 89"/>
                <a:gd name="T12" fmla="*/ 318 w 322"/>
                <a:gd name="T13" fmla="*/ 34 h 89"/>
                <a:gd name="T14" fmla="*/ 322 w 322"/>
                <a:gd name="T15" fmla="*/ 44 h 89"/>
                <a:gd name="T16" fmla="*/ 318 w 322"/>
                <a:gd name="T17" fmla="*/ 55 h 89"/>
                <a:gd name="T18" fmla="*/ 305 w 322"/>
                <a:gd name="T19" fmla="*/ 64 h 89"/>
                <a:gd name="T20" fmla="*/ 287 w 322"/>
                <a:gd name="T21" fmla="*/ 72 h 89"/>
                <a:gd name="T22" fmla="*/ 262 w 322"/>
                <a:gd name="T23" fmla="*/ 80 h 89"/>
                <a:gd name="T24" fmla="*/ 232 w 322"/>
                <a:gd name="T25" fmla="*/ 85 h 89"/>
                <a:gd name="T26" fmla="*/ 198 w 322"/>
                <a:gd name="T27" fmla="*/ 87 h 89"/>
                <a:gd name="T28" fmla="*/ 161 w 322"/>
                <a:gd name="T29" fmla="*/ 89 h 89"/>
                <a:gd name="T30" fmla="*/ 125 w 322"/>
                <a:gd name="T31" fmla="*/ 87 h 89"/>
                <a:gd name="T32" fmla="*/ 91 w 322"/>
                <a:gd name="T33" fmla="*/ 85 h 89"/>
                <a:gd name="T34" fmla="*/ 60 w 322"/>
                <a:gd name="T35" fmla="*/ 80 h 89"/>
                <a:gd name="T36" fmla="*/ 36 w 322"/>
                <a:gd name="T37" fmla="*/ 72 h 89"/>
                <a:gd name="T38" fmla="*/ 16 w 322"/>
                <a:gd name="T39" fmla="*/ 64 h 89"/>
                <a:gd name="T40" fmla="*/ 4 w 322"/>
                <a:gd name="T41" fmla="*/ 55 h 89"/>
                <a:gd name="T42" fmla="*/ 0 w 322"/>
                <a:gd name="T43" fmla="*/ 44 h 89"/>
                <a:gd name="T44" fmla="*/ 4 w 322"/>
                <a:gd name="T45" fmla="*/ 34 h 89"/>
                <a:gd name="T46" fmla="*/ 16 w 322"/>
                <a:gd name="T47" fmla="*/ 25 h 89"/>
                <a:gd name="T48" fmla="*/ 36 w 322"/>
                <a:gd name="T49" fmla="*/ 17 h 89"/>
                <a:gd name="T50" fmla="*/ 60 w 322"/>
                <a:gd name="T51" fmla="*/ 9 h 89"/>
                <a:gd name="T52" fmla="*/ 91 w 322"/>
                <a:gd name="T53" fmla="*/ 4 h 89"/>
                <a:gd name="T54" fmla="*/ 125 w 322"/>
                <a:gd name="T55" fmla="*/ 1 h 89"/>
                <a:gd name="T56" fmla="*/ 161 w 322"/>
                <a:gd name="T5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2" h="89">
                  <a:moveTo>
                    <a:pt x="161" y="0"/>
                  </a:moveTo>
                  <a:lnTo>
                    <a:pt x="198" y="1"/>
                  </a:lnTo>
                  <a:lnTo>
                    <a:pt x="232" y="4"/>
                  </a:lnTo>
                  <a:lnTo>
                    <a:pt x="262" y="9"/>
                  </a:lnTo>
                  <a:lnTo>
                    <a:pt x="287" y="17"/>
                  </a:lnTo>
                  <a:lnTo>
                    <a:pt x="305" y="25"/>
                  </a:lnTo>
                  <a:lnTo>
                    <a:pt x="318" y="34"/>
                  </a:lnTo>
                  <a:lnTo>
                    <a:pt x="322" y="44"/>
                  </a:lnTo>
                  <a:lnTo>
                    <a:pt x="318" y="55"/>
                  </a:lnTo>
                  <a:lnTo>
                    <a:pt x="305" y="64"/>
                  </a:lnTo>
                  <a:lnTo>
                    <a:pt x="287" y="72"/>
                  </a:lnTo>
                  <a:lnTo>
                    <a:pt x="262" y="80"/>
                  </a:lnTo>
                  <a:lnTo>
                    <a:pt x="232" y="85"/>
                  </a:lnTo>
                  <a:lnTo>
                    <a:pt x="198" y="87"/>
                  </a:lnTo>
                  <a:lnTo>
                    <a:pt x="161" y="89"/>
                  </a:lnTo>
                  <a:lnTo>
                    <a:pt x="125" y="87"/>
                  </a:lnTo>
                  <a:lnTo>
                    <a:pt x="91" y="85"/>
                  </a:lnTo>
                  <a:lnTo>
                    <a:pt x="60" y="80"/>
                  </a:lnTo>
                  <a:lnTo>
                    <a:pt x="36" y="72"/>
                  </a:lnTo>
                  <a:lnTo>
                    <a:pt x="16" y="64"/>
                  </a:lnTo>
                  <a:lnTo>
                    <a:pt x="4" y="55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16" y="25"/>
                  </a:lnTo>
                  <a:lnTo>
                    <a:pt x="36" y="17"/>
                  </a:lnTo>
                  <a:lnTo>
                    <a:pt x="60" y="9"/>
                  </a:lnTo>
                  <a:lnTo>
                    <a:pt x="91" y="4"/>
                  </a:lnTo>
                  <a:lnTo>
                    <a:pt x="125" y="1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06069" y="244214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070" y="210838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580743" y="210838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14" y="2321743"/>
            <a:ext cx="304800" cy="3048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506069" y="34302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06070" y="30964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580743" y="30964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506069" y="441877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06070" y="408501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580743" y="40850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06069" y="540437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06070" y="507060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80743" y="50706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14" y="3309800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03" y="4298376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03" y="5301441"/>
            <a:ext cx="304800" cy="304800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580743" y="903813"/>
            <a:ext cx="5803501" cy="738664"/>
            <a:chOff x="592428" y="600007"/>
            <a:chExt cx="3940935" cy="738664"/>
          </a:xfrm>
        </p:grpSpPr>
        <p:sp>
          <p:nvSpPr>
            <p:cNvPr id="66" name="TextBox 6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94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96628" y="1668582"/>
            <a:ext cx="7972425" cy="2673534"/>
            <a:chOff x="1539428" y="2460441"/>
            <a:chExt cx="7972425" cy="2673534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7257603" y="2560637"/>
              <a:ext cx="1836738" cy="868363"/>
            </a:xfrm>
            <a:custGeom>
              <a:avLst/>
              <a:gdLst>
                <a:gd name="T0" fmla="*/ 180 w 662"/>
                <a:gd name="T1" fmla="*/ 303 h 312"/>
                <a:gd name="T2" fmla="*/ 229 w 662"/>
                <a:gd name="T3" fmla="*/ 273 h 312"/>
                <a:gd name="T4" fmla="*/ 444 w 662"/>
                <a:gd name="T5" fmla="*/ 286 h 312"/>
                <a:gd name="T6" fmla="*/ 478 w 662"/>
                <a:gd name="T7" fmla="*/ 312 h 312"/>
                <a:gd name="T8" fmla="*/ 662 w 662"/>
                <a:gd name="T9" fmla="*/ 128 h 312"/>
                <a:gd name="T10" fmla="*/ 423 w 662"/>
                <a:gd name="T11" fmla="*/ 9 h 312"/>
                <a:gd name="T12" fmla="*/ 364 w 662"/>
                <a:gd name="T13" fmla="*/ 2 h 312"/>
                <a:gd name="T14" fmla="*/ 360 w 662"/>
                <a:gd name="T15" fmla="*/ 1 h 312"/>
                <a:gd name="T16" fmla="*/ 329 w 662"/>
                <a:gd name="T17" fmla="*/ 0 h 312"/>
                <a:gd name="T18" fmla="*/ 281 w 662"/>
                <a:gd name="T19" fmla="*/ 3 h 312"/>
                <a:gd name="T20" fmla="*/ 261 w 662"/>
                <a:gd name="T21" fmla="*/ 5 h 312"/>
                <a:gd name="T22" fmla="*/ 16 w 662"/>
                <a:gd name="T23" fmla="*/ 110 h 312"/>
                <a:gd name="T24" fmla="*/ 0 w 662"/>
                <a:gd name="T25" fmla="*/ 124 h 312"/>
                <a:gd name="T26" fmla="*/ 180 w 662"/>
                <a:gd name="T27" fmla="*/ 30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2" h="312">
                  <a:moveTo>
                    <a:pt x="180" y="303"/>
                  </a:moveTo>
                  <a:cubicBezTo>
                    <a:pt x="194" y="292"/>
                    <a:pt x="211" y="281"/>
                    <a:pt x="229" y="273"/>
                  </a:cubicBezTo>
                  <a:cubicBezTo>
                    <a:pt x="302" y="238"/>
                    <a:pt x="375" y="244"/>
                    <a:pt x="444" y="286"/>
                  </a:cubicBezTo>
                  <a:cubicBezTo>
                    <a:pt x="456" y="294"/>
                    <a:pt x="467" y="303"/>
                    <a:pt x="478" y="312"/>
                  </a:cubicBezTo>
                  <a:cubicBezTo>
                    <a:pt x="662" y="128"/>
                    <a:pt x="662" y="128"/>
                    <a:pt x="662" y="128"/>
                  </a:cubicBezTo>
                  <a:cubicBezTo>
                    <a:pt x="595" y="67"/>
                    <a:pt x="515" y="28"/>
                    <a:pt x="423" y="9"/>
                  </a:cubicBezTo>
                  <a:cubicBezTo>
                    <a:pt x="404" y="6"/>
                    <a:pt x="384" y="4"/>
                    <a:pt x="364" y="2"/>
                  </a:cubicBezTo>
                  <a:cubicBezTo>
                    <a:pt x="363" y="2"/>
                    <a:pt x="361" y="1"/>
                    <a:pt x="360" y="1"/>
                  </a:cubicBezTo>
                  <a:cubicBezTo>
                    <a:pt x="358" y="1"/>
                    <a:pt x="343" y="0"/>
                    <a:pt x="329" y="0"/>
                  </a:cubicBezTo>
                  <a:cubicBezTo>
                    <a:pt x="313" y="1"/>
                    <a:pt x="292" y="1"/>
                    <a:pt x="281" y="3"/>
                  </a:cubicBezTo>
                  <a:cubicBezTo>
                    <a:pt x="274" y="3"/>
                    <a:pt x="267" y="4"/>
                    <a:pt x="261" y="5"/>
                  </a:cubicBezTo>
                  <a:cubicBezTo>
                    <a:pt x="169" y="17"/>
                    <a:pt x="88" y="52"/>
                    <a:pt x="16" y="110"/>
                  </a:cubicBezTo>
                  <a:cubicBezTo>
                    <a:pt x="11" y="114"/>
                    <a:pt x="5" y="119"/>
                    <a:pt x="0" y="124"/>
                  </a:cubicBezTo>
                  <a:lnTo>
                    <a:pt x="180" y="3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1539428" y="2919412"/>
              <a:ext cx="6215063" cy="2019300"/>
            </a:xfrm>
            <a:custGeom>
              <a:avLst/>
              <a:gdLst>
                <a:gd name="T0" fmla="*/ 1927 w 2239"/>
                <a:gd name="T1" fmla="*/ 472 h 726"/>
                <a:gd name="T2" fmla="*/ 1939 w 2239"/>
                <a:gd name="T3" fmla="*/ 503 h 726"/>
                <a:gd name="T4" fmla="*/ 2054 w 2239"/>
                <a:gd name="T5" fmla="*/ 667 h 726"/>
                <a:gd name="T6" fmla="*/ 2239 w 2239"/>
                <a:gd name="T7" fmla="*/ 482 h 726"/>
                <a:gd name="T8" fmla="*/ 2206 w 2239"/>
                <a:gd name="T9" fmla="*/ 445 h 726"/>
                <a:gd name="T10" fmla="*/ 2169 w 2239"/>
                <a:gd name="T11" fmla="*/ 316 h 726"/>
                <a:gd name="T12" fmla="*/ 2234 w 2239"/>
                <a:gd name="T13" fmla="*/ 180 h 726"/>
                <a:gd name="T14" fmla="*/ 2054 w 2239"/>
                <a:gd name="T15" fmla="*/ 0 h 726"/>
                <a:gd name="T16" fmla="*/ 1933 w 2239"/>
                <a:gd name="T17" fmla="*/ 177 h 726"/>
                <a:gd name="T18" fmla="*/ 1874 w 2239"/>
                <a:gd name="T19" fmla="*/ 208 h 726"/>
                <a:gd name="T20" fmla="*/ 87 w 2239"/>
                <a:gd name="T21" fmla="*/ 208 h 726"/>
                <a:gd name="T22" fmla="*/ 26 w 2239"/>
                <a:gd name="T23" fmla="*/ 234 h 726"/>
                <a:gd name="T24" fmla="*/ 0 w 2239"/>
                <a:gd name="T25" fmla="*/ 295 h 726"/>
                <a:gd name="T26" fmla="*/ 0 w 2239"/>
                <a:gd name="T27" fmla="*/ 355 h 726"/>
                <a:gd name="T28" fmla="*/ 26 w 2239"/>
                <a:gd name="T29" fmla="*/ 417 h 726"/>
                <a:gd name="T30" fmla="*/ 87 w 2239"/>
                <a:gd name="T31" fmla="*/ 442 h 726"/>
                <a:gd name="T32" fmla="*/ 127 w 2239"/>
                <a:gd name="T33" fmla="*/ 442 h 726"/>
                <a:gd name="T34" fmla="*/ 161 w 2239"/>
                <a:gd name="T35" fmla="*/ 456 h 726"/>
                <a:gd name="T36" fmla="*/ 176 w 2239"/>
                <a:gd name="T37" fmla="*/ 491 h 726"/>
                <a:gd name="T38" fmla="*/ 176 w 2239"/>
                <a:gd name="T39" fmla="*/ 569 h 726"/>
                <a:gd name="T40" fmla="*/ 224 w 2239"/>
                <a:gd name="T41" fmla="*/ 618 h 726"/>
                <a:gd name="T42" fmla="*/ 242 w 2239"/>
                <a:gd name="T43" fmla="*/ 618 h 726"/>
                <a:gd name="T44" fmla="*/ 291 w 2239"/>
                <a:gd name="T45" fmla="*/ 667 h 726"/>
                <a:gd name="T46" fmla="*/ 291 w 2239"/>
                <a:gd name="T47" fmla="*/ 678 h 726"/>
                <a:gd name="T48" fmla="*/ 305 w 2239"/>
                <a:gd name="T49" fmla="*/ 712 h 726"/>
                <a:gd name="T50" fmla="*/ 340 w 2239"/>
                <a:gd name="T51" fmla="*/ 726 h 726"/>
                <a:gd name="T52" fmla="*/ 455 w 2239"/>
                <a:gd name="T53" fmla="*/ 726 h 726"/>
                <a:gd name="T54" fmla="*/ 504 w 2239"/>
                <a:gd name="T55" fmla="*/ 677 h 726"/>
                <a:gd name="T56" fmla="*/ 504 w 2239"/>
                <a:gd name="T57" fmla="*/ 667 h 726"/>
                <a:gd name="T58" fmla="*/ 553 w 2239"/>
                <a:gd name="T59" fmla="*/ 618 h 726"/>
                <a:gd name="T60" fmla="*/ 570 w 2239"/>
                <a:gd name="T61" fmla="*/ 618 h 726"/>
                <a:gd name="T62" fmla="*/ 605 w 2239"/>
                <a:gd name="T63" fmla="*/ 603 h 726"/>
                <a:gd name="T64" fmla="*/ 619 w 2239"/>
                <a:gd name="T65" fmla="*/ 569 h 726"/>
                <a:gd name="T66" fmla="*/ 619 w 2239"/>
                <a:gd name="T67" fmla="*/ 491 h 726"/>
                <a:gd name="T68" fmla="*/ 668 w 2239"/>
                <a:gd name="T69" fmla="*/ 442 h 726"/>
                <a:gd name="T70" fmla="*/ 1797 w 2239"/>
                <a:gd name="T71" fmla="*/ 441 h 726"/>
                <a:gd name="T72" fmla="*/ 1927 w 2239"/>
                <a:gd name="T73" fmla="*/ 472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39" h="726">
                  <a:moveTo>
                    <a:pt x="1927" y="472"/>
                  </a:moveTo>
                  <a:cubicBezTo>
                    <a:pt x="1931" y="483"/>
                    <a:pt x="1935" y="493"/>
                    <a:pt x="1939" y="503"/>
                  </a:cubicBezTo>
                  <a:cubicBezTo>
                    <a:pt x="1966" y="568"/>
                    <a:pt x="2005" y="622"/>
                    <a:pt x="2054" y="667"/>
                  </a:cubicBezTo>
                  <a:cubicBezTo>
                    <a:pt x="2239" y="482"/>
                    <a:pt x="2239" y="482"/>
                    <a:pt x="2239" y="482"/>
                  </a:cubicBezTo>
                  <a:cubicBezTo>
                    <a:pt x="2227" y="471"/>
                    <a:pt x="2216" y="459"/>
                    <a:pt x="2206" y="445"/>
                  </a:cubicBezTo>
                  <a:cubicBezTo>
                    <a:pt x="2177" y="407"/>
                    <a:pt x="2165" y="363"/>
                    <a:pt x="2169" y="316"/>
                  </a:cubicBezTo>
                  <a:cubicBezTo>
                    <a:pt x="2173" y="259"/>
                    <a:pt x="2196" y="213"/>
                    <a:pt x="2234" y="180"/>
                  </a:cubicBezTo>
                  <a:cubicBezTo>
                    <a:pt x="2054" y="0"/>
                    <a:pt x="2054" y="0"/>
                    <a:pt x="2054" y="0"/>
                  </a:cubicBezTo>
                  <a:cubicBezTo>
                    <a:pt x="1991" y="59"/>
                    <a:pt x="1941" y="140"/>
                    <a:pt x="1933" y="177"/>
                  </a:cubicBezTo>
                  <a:cubicBezTo>
                    <a:pt x="1933" y="178"/>
                    <a:pt x="1932" y="207"/>
                    <a:pt x="1874" y="208"/>
                  </a:cubicBezTo>
                  <a:cubicBezTo>
                    <a:pt x="1491" y="211"/>
                    <a:pt x="544" y="208"/>
                    <a:pt x="87" y="208"/>
                  </a:cubicBezTo>
                  <a:cubicBezTo>
                    <a:pt x="64" y="208"/>
                    <a:pt x="42" y="217"/>
                    <a:pt x="26" y="234"/>
                  </a:cubicBezTo>
                  <a:cubicBezTo>
                    <a:pt x="9" y="250"/>
                    <a:pt x="0" y="272"/>
                    <a:pt x="0" y="295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78"/>
                    <a:pt x="9" y="400"/>
                    <a:pt x="26" y="417"/>
                  </a:cubicBezTo>
                  <a:cubicBezTo>
                    <a:pt x="42" y="433"/>
                    <a:pt x="64" y="442"/>
                    <a:pt x="87" y="442"/>
                  </a:cubicBezTo>
                  <a:cubicBezTo>
                    <a:pt x="100" y="442"/>
                    <a:pt x="113" y="442"/>
                    <a:pt x="127" y="442"/>
                  </a:cubicBezTo>
                  <a:cubicBezTo>
                    <a:pt x="140" y="442"/>
                    <a:pt x="152" y="447"/>
                    <a:pt x="161" y="456"/>
                  </a:cubicBezTo>
                  <a:cubicBezTo>
                    <a:pt x="171" y="465"/>
                    <a:pt x="176" y="478"/>
                    <a:pt x="176" y="491"/>
                  </a:cubicBezTo>
                  <a:cubicBezTo>
                    <a:pt x="176" y="569"/>
                    <a:pt x="176" y="569"/>
                    <a:pt x="176" y="569"/>
                  </a:cubicBezTo>
                  <a:cubicBezTo>
                    <a:pt x="176" y="596"/>
                    <a:pt x="198" y="618"/>
                    <a:pt x="224" y="618"/>
                  </a:cubicBezTo>
                  <a:cubicBezTo>
                    <a:pt x="242" y="618"/>
                    <a:pt x="242" y="618"/>
                    <a:pt x="242" y="618"/>
                  </a:cubicBezTo>
                  <a:cubicBezTo>
                    <a:pt x="269" y="618"/>
                    <a:pt x="291" y="640"/>
                    <a:pt x="291" y="667"/>
                  </a:cubicBezTo>
                  <a:cubicBezTo>
                    <a:pt x="291" y="678"/>
                    <a:pt x="291" y="678"/>
                    <a:pt x="291" y="678"/>
                  </a:cubicBezTo>
                  <a:cubicBezTo>
                    <a:pt x="291" y="691"/>
                    <a:pt x="296" y="703"/>
                    <a:pt x="305" y="712"/>
                  </a:cubicBezTo>
                  <a:cubicBezTo>
                    <a:pt x="314" y="721"/>
                    <a:pt x="327" y="726"/>
                    <a:pt x="340" y="726"/>
                  </a:cubicBezTo>
                  <a:cubicBezTo>
                    <a:pt x="455" y="726"/>
                    <a:pt x="455" y="726"/>
                    <a:pt x="455" y="726"/>
                  </a:cubicBezTo>
                  <a:cubicBezTo>
                    <a:pt x="482" y="726"/>
                    <a:pt x="504" y="704"/>
                    <a:pt x="504" y="677"/>
                  </a:cubicBezTo>
                  <a:cubicBezTo>
                    <a:pt x="504" y="667"/>
                    <a:pt x="504" y="667"/>
                    <a:pt x="504" y="667"/>
                  </a:cubicBezTo>
                  <a:cubicBezTo>
                    <a:pt x="504" y="640"/>
                    <a:pt x="526" y="618"/>
                    <a:pt x="553" y="618"/>
                  </a:cubicBezTo>
                  <a:cubicBezTo>
                    <a:pt x="570" y="618"/>
                    <a:pt x="570" y="618"/>
                    <a:pt x="570" y="618"/>
                  </a:cubicBezTo>
                  <a:cubicBezTo>
                    <a:pt x="583" y="618"/>
                    <a:pt x="596" y="613"/>
                    <a:pt x="605" y="603"/>
                  </a:cubicBezTo>
                  <a:cubicBezTo>
                    <a:pt x="614" y="594"/>
                    <a:pt x="619" y="582"/>
                    <a:pt x="619" y="569"/>
                  </a:cubicBezTo>
                  <a:cubicBezTo>
                    <a:pt x="619" y="491"/>
                    <a:pt x="619" y="491"/>
                    <a:pt x="619" y="491"/>
                  </a:cubicBezTo>
                  <a:cubicBezTo>
                    <a:pt x="619" y="464"/>
                    <a:pt x="641" y="442"/>
                    <a:pt x="668" y="442"/>
                  </a:cubicBezTo>
                  <a:cubicBezTo>
                    <a:pt x="1092" y="442"/>
                    <a:pt x="1570" y="441"/>
                    <a:pt x="1797" y="441"/>
                  </a:cubicBezTo>
                  <a:cubicBezTo>
                    <a:pt x="1863" y="441"/>
                    <a:pt x="1922" y="455"/>
                    <a:pt x="1927" y="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257603" y="4249737"/>
              <a:ext cx="1836738" cy="884238"/>
            </a:xfrm>
            <a:custGeom>
              <a:avLst/>
              <a:gdLst>
                <a:gd name="T0" fmla="*/ 472 w 662"/>
                <a:gd name="T1" fmla="*/ 0 h 318"/>
                <a:gd name="T2" fmla="*/ 454 w 662"/>
                <a:gd name="T3" fmla="*/ 15 h 318"/>
                <a:gd name="T4" fmla="*/ 318 w 662"/>
                <a:gd name="T5" fmla="*/ 58 h 318"/>
                <a:gd name="T6" fmla="*/ 185 w 662"/>
                <a:gd name="T7" fmla="*/ 9 h 318"/>
                <a:gd name="T8" fmla="*/ 0 w 662"/>
                <a:gd name="T9" fmla="*/ 194 h 318"/>
                <a:gd name="T10" fmla="*/ 103 w 662"/>
                <a:gd name="T11" fmla="*/ 264 h 318"/>
                <a:gd name="T12" fmla="*/ 294 w 662"/>
                <a:gd name="T13" fmla="*/ 316 h 318"/>
                <a:gd name="T14" fmla="*/ 297 w 662"/>
                <a:gd name="T15" fmla="*/ 317 h 318"/>
                <a:gd name="T16" fmla="*/ 329 w 662"/>
                <a:gd name="T17" fmla="*/ 317 h 318"/>
                <a:gd name="T18" fmla="*/ 376 w 662"/>
                <a:gd name="T19" fmla="*/ 315 h 318"/>
                <a:gd name="T20" fmla="*/ 396 w 662"/>
                <a:gd name="T21" fmla="*/ 313 h 318"/>
                <a:gd name="T22" fmla="*/ 662 w 662"/>
                <a:gd name="T23" fmla="*/ 190 h 318"/>
                <a:gd name="T24" fmla="*/ 472 w 662"/>
                <a:gd name="T2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2" h="318">
                  <a:moveTo>
                    <a:pt x="472" y="0"/>
                  </a:moveTo>
                  <a:cubicBezTo>
                    <a:pt x="467" y="6"/>
                    <a:pt x="461" y="11"/>
                    <a:pt x="454" y="15"/>
                  </a:cubicBezTo>
                  <a:cubicBezTo>
                    <a:pt x="416" y="44"/>
                    <a:pt x="372" y="57"/>
                    <a:pt x="318" y="58"/>
                  </a:cubicBezTo>
                  <a:cubicBezTo>
                    <a:pt x="269" y="56"/>
                    <a:pt x="223" y="41"/>
                    <a:pt x="185" y="9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0" y="221"/>
                    <a:pt x="65" y="244"/>
                    <a:pt x="103" y="264"/>
                  </a:cubicBezTo>
                  <a:cubicBezTo>
                    <a:pt x="163" y="295"/>
                    <a:pt x="226" y="312"/>
                    <a:pt x="294" y="316"/>
                  </a:cubicBezTo>
                  <a:cubicBezTo>
                    <a:pt x="295" y="316"/>
                    <a:pt x="296" y="316"/>
                    <a:pt x="297" y="317"/>
                  </a:cubicBezTo>
                  <a:cubicBezTo>
                    <a:pt x="299" y="317"/>
                    <a:pt x="313" y="317"/>
                    <a:pt x="329" y="317"/>
                  </a:cubicBezTo>
                  <a:cubicBezTo>
                    <a:pt x="344" y="318"/>
                    <a:pt x="365" y="316"/>
                    <a:pt x="376" y="315"/>
                  </a:cubicBezTo>
                  <a:cubicBezTo>
                    <a:pt x="383" y="314"/>
                    <a:pt x="390" y="314"/>
                    <a:pt x="396" y="313"/>
                  </a:cubicBezTo>
                  <a:cubicBezTo>
                    <a:pt x="498" y="299"/>
                    <a:pt x="587" y="258"/>
                    <a:pt x="662" y="190"/>
                  </a:cubicBezTo>
                  <a:lnTo>
                    <a:pt x="4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584753" y="2930525"/>
              <a:ext cx="927100" cy="1830388"/>
            </a:xfrm>
            <a:custGeom>
              <a:avLst/>
              <a:gdLst>
                <a:gd name="T0" fmla="*/ 332 w 334"/>
                <a:gd name="T1" fmla="*/ 286 h 658"/>
                <a:gd name="T2" fmla="*/ 329 w 334"/>
                <a:gd name="T3" fmla="*/ 267 h 658"/>
                <a:gd name="T4" fmla="*/ 232 w 334"/>
                <a:gd name="T5" fmla="*/ 46 h 658"/>
                <a:gd name="T6" fmla="*/ 190 w 334"/>
                <a:gd name="T7" fmla="*/ 0 h 658"/>
                <a:gd name="T8" fmla="*/ 5 w 334"/>
                <a:gd name="T9" fmla="*/ 185 h 658"/>
                <a:gd name="T10" fmla="*/ 58 w 334"/>
                <a:gd name="T11" fmla="*/ 287 h 658"/>
                <a:gd name="T12" fmla="*/ 0 w 334"/>
                <a:gd name="T13" fmla="*/ 469 h 658"/>
                <a:gd name="T14" fmla="*/ 190 w 334"/>
                <a:gd name="T15" fmla="*/ 658 h 658"/>
                <a:gd name="T16" fmla="*/ 193 w 334"/>
                <a:gd name="T17" fmla="*/ 655 h 658"/>
                <a:gd name="T18" fmla="*/ 325 w 334"/>
                <a:gd name="T19" fmla="*/ 419 h 658"/>
                <a:gd name="T20" fmla="*/ 333 w 334"/>
                <a:gd name="T21" fmla="*/ 364 h 658"/>
                <a:gd name="T22" fmla="*/ 333 w 334"/>
                <a:gd name="T23" fmla="*/ 360 h 658"/>
                <a:gd name="T24" fmla="*/ 334 w 334"/>
                <a:gd name="T25" fmla="*/ 330 h 658"/>
                <a:gd name="T26" fmla="*/ 332 w 334"/>
                <a:gd name="T27" fmla="*/ 286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4" h="658">
                  <a:moveTo>
                    <a:pt x="332" y="286"/>
                  </a:moveTo>
                  <a:cubicBezTo>
                    <a:pt x="331" y="279"/>
                    <a:pt x="330" y="274"/>
                    <a:pt x="329" y="267"/>
                  </a:cubicBezTo>
                  <a:cubicBezTo>
                    <a:pt x="318" y="185"/>
                    <a:pt x="285" y="111"/>
                    <a:pt x="232" y="46"/>
                  </a:cubicBezTo>
                  <a:cubicBezTo>
                    <a:pt x="218" y="30"/>
                    <a:pt x="204" y="15"/>
                    <a:pt x="190" y="0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3" y="212"/>
                    <a:pt x="51" y="246"/>
                    <a:pt x="58" y="287"/>
                  </a:cubicBezTo>
                  <a:cubicBezTo>
                    <a:pt x="71" y="360"/>
                    <a:pt x="50" y="421"/>
                    <a:pt x="0" y="469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1" y="657"/>
                    <a:pt x="192" y="656"/>
                    <a:pt x="193" y="655"/>
                  </a:cubicBezTo>
                  <a:cubicBezTo>
                    <a:pt x="261" y="590"/>
                    <a:pt x="306" y="512"/>
                    <a:pt x="325" y="419"/>
                  </a:cubicBezTo>
                  <a:cubicBezTo>
                    <a:pt x="329" y="401"/>
                    <a:pt x="330" y="382"/>
                    <a:pt x="333" y="364"/>
                  </a:cubicBezTo>
                  <a:cubicBezTo>
                    <a:pt x="333" y="363"/>
                    <a:pt x="333" y="362"/>
                    <a:pt x="333" y="360"/>
                  </a:cubicBezTo>
                  <a:cubicBezTo>
                    <a:pt x="334" y="359"/>
                    <a:pt x="334" y="345"/>
                    <a:pt x="334" y="330"/>
                  </a:cubicBezTo>
                  <a:cubicBezTo>
                    <a:pt x="334" y="316"/>
                    <a:pt x="333" y="296"/>
                    <a:pt x="332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47602" y="2460441"/>
              <a:ext cx="40701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8000" b="1" spc="6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SUCCESS</a:t>
              </a:r>
              <a:endParaRPr lang="id-ID" sz="8000" b="1" spc="6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2" y="1986266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77" y="2968134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22" y="3816654"/>
            <a:ext cx="304800" cy="3048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07756" y="694563"/>
            <a:ext cx="10576488" cy="738664"/>
            <a:chOff x="592428" y="600007"/>
            <a:chExt cx="3940935" cy="738664"/>
          </a:xfrm>
        </p:grpSpPr>
        <p:sp>
          <p:nvSpPr>
            <p:cNvPr id="14" name="TextBox 1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996331" y="4577472"/>
            <a:ext cx="101993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5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096000" y="1722748"/>
            <a:ext cx="5867400" cy="794076"/>
            <a:chOff x="6324600" y="633031"/>
            <a:chExt cx="5867400" cy="794076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0" y="2683809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3528" y="873706"/>
            <a:ext cx="5084618" cy="5110588"/>
            <a:chOff x="1618561" y="649847"/>
            <a:chExt cx="4477439" cy="4500308"/>
          </a:xfrm>
          <a:blipFill>
            <a:blip r:embed="rId2"/>
            <a:stretch>
              <a:fillRect/>
            </a:stretch>
          </a:blipFill>
        </p:grpSpPr>
        <p:sp>
          <p:nvSpPr>
            <p:cNvPr id="10" name="Diamond 9"/>
            <p:cNvSpPr/>
            <p:nvPr/>
          </p:nvSpPr>
          <p:spPr>
            <a:xfrm>
              <a:off x="1618561" y="1802721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2765523" y="649847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3901440" y="1802721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2765523" y="2955595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1861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902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82989" y="1959842"/>
            <a:ext cx="3807220" cy="3333521"/>
            <a:chOff x="4188058" y="2147642"/>
            <a:chExt cx="2743200" cy="2401888"/>
          </a:xfrm>
        </p:grpSpPr>
        <p:sp>
          <p:nvSpPr>
            <p:cNvPr id="8" name="Freeform 10087"/>
            <p:cNvSpPr>
              <a:spLocks/>
            </p:cNvSpPr>
            <p:nvPr/>
          </p:nvSpPr>
          <p:spPr bwMode="auto">
            <a:xfrm>
              <a:off x="4248383" y="2173042"/>
              <a:ext cx="2663825" cy="2352675"/>
            </a:xfrm>
            <a:custGeom>
              <a:avLst/>
              <a:gdLst>
                <a:gd name="T0" fmla="*/ 1136 w 1678"/>
                <a:gd name="T1" fmla="*/ 10 h 1482"/>
                <a:gd name="T2" fmla="*/ 1288 w 1678"/>
                <a:gd name="T3" fmla="*/ 67 h 1482"/>
                <a:gd name="T4" fmla="*/ 1394 w 1678"/>
                <a:gd name="T5" fmla="*/ 156 h 1482"/>
                <a:gd name="T6" fmla="*/ 1440 w 1678"/>
                <a:gd name="T7" fmla="*/ 263 h 1482"/>
                <a:gd name="T8" fmla="*/ 1512 w 1678"/>
                <a:gd name="T9" fmla="*/ 322 h 1482"/>
                <a:gd name="T10" fmla="*/ 1606 w 1678"/>
                <a:gd name="T11" fmla="*/ 399 h 1482"/>
                <a:gd name="T12" fmla="*/ 1667 w 1678"/>
                <a:gd name="T13" fmla="*/ 516 h 1482"/>
                <a:gd name="T14" fmla="*/ 1674 w 1678"/>
                <a:gd name="T15" fmla="*/ 639 h 1482"/>
                <a:gd name="T16" fmla="*/ 1635 w 1678"/>
                <a:gd name="T17" fmla="*/ 743 h 1482"/>
                <a:gd name="T18" fmla="*/ 1651 w 1678"/>
                <a:gd name="T19" fmla="*/ 835 h 1482"/>
                <a:gd name="T20" fmla="*/ 1672 w 1678"/>
                <a:gd name="T21" fmla="*/ 951 h 1482"/>
                <a:gd name="T22" fmla="*/ 1639 w 1678"/>
                <a:gd name="T23" fmla="*/ 1064 h 1482"/>
                <a:gd name="T24" fmla="*/ 1562 w 1678"/>
                <a:gd name="T25" fmla="*/ 1158 h 1482"/>
                <a:gd name="T26" fmla="*/ 1441 w 1678"/>
                <a:gd name="T27" fmla="*/ 1217 h 1482"/>
                <a:gd name="T28" fmla="*/ 1301 w 1678"/>
                <a:gd name="T29" fmla="*/ 1220 h 1482"/>
                <a:gd name="T30" fmla="*/ 1219 w 1678"/>
                <a:gd name="T31" fmla="*/ 1198 h 1482"/>
                <a:gd name="T32" fmla="*/ 1246 w 1678"/>
                <a:gd name="T33" fmla="*/ 1313 h 1482"/>
                <a:gd name="T34" fmla="*/ 1322 w 1678"/>
                <a:gd name="T35" fmla="*/ 1399 h 1482"/>
                <a:gd name="T36" fmla="*/ 1394 w 1678"/>
                <a:gd name="T37" fmla="*/ 1436 h 1482"/>
                <a:gd name="T38" fmla="*/ 1262 w 1678"/>
                <a:gd name="T39" fmla="*/ 1459 h 1482"/>
                <a:gd name="T40" fmla="*/ 1149 w 1678"/>
                <a:gd name="T41" fmla="*/ 1386 h 1482"/>
                <a:gd name="T42" fmla="*/ 1061 w 1678"/>
                <a:gd name="T43" fmla="*/ 1271 h 1482"/>
                <a:gd name="T44" fmla="*/ 1000 w 1678"/>
                <a:gd name="T45" fmla="*/ 1205 h 1482"/>
                <a:gd name="T46" fmla="*/ 908 w 1678"/>
                <a:gd name="T47" fmla="*/ 1191 h 1482"/>
                <a:gd name="T48" fmla="*/ 845 w 1678"/>
                <a:gd name="T49" fmla="*/ 1162 h 1482"/>
                <a:gd name="T50" fmla="*/ 721 w 1678"/>
                <a:gd name="T51" fmla="*/ 1187 h 1482"/>
                <a:gd name="T52" fmla="*/ 603 w 1678"/>
                <a:gd name="T53" fmla="*/ 1162 h 1482"/>
                <a:gd name="T54" fmla="*/ 509 w 1678"/>
                <a:gd name="T55" fmla="*/ 1093 h 1482"/>
                <a:gd name="T56" fmla="*/ 459 w 1678"/>
                <a:gd name="T57" fmla="*/ 1006 h 1482"/>
                <a:gd name="T58" fmla="*/ 342 w 1678"/>
                <a:gd name="T59" fmla="*/ 1046 h 1482"/>
                <a:gd name="T60" fmla="*/ 220 w 1678"/>
                <a:gd name="T61" fmla="*/ 1037 h 1482"/>
                <a:gd name="T62" fmla="*/ 117 w 1678"/>
                <a:gd name="T63" fmla="*/ 982 h 1482"/>
                <a:gd name="T64" fmla="*/ 48 w 1678"/>
                <a:gd name="T65" fmla="*/ 886 h 1482"/>
                <a:gd name="T66" fmla="*/ 27 w 1678"/>
                <a:gd name="T67" fmla="*/ 776 h 1482"/>
                <a:gd name="T68" fmla="*/ 20 w 1678"/>
                <a:gd name="T69" fmla="*/ 673 h 1482"/>
                <a:gd name="T70" fmla="*/ 2 w 1678"/>
                <a:gd name="T71" fmla="*/ 567 h 1482"/>
                <a:gd name="T72" fmla="*/ 37 w 1678"/>
                <a:gd name="T73" fmla="*/ 479 h 1482"/>
                <a:gd name="T74" fmla="*/ 110 w 1678"/>
                <a:gd name="T75" fmla="*/ 421 h 1482"/>
                <a:gd name="T76" fmla="*/ 159 w 1678"/>
                <a:gd name="T77" fmla="*/ 335 h 1482"/>
                <a:gd name="T78" fmla="*/ 228 w 1678"/>
                <a:gd name="T79" fmla="*/ 230 h 1482"/>
                <a:gd name="T80" fmla="*/ 342 w 1678"/>
                <a:gd name="T81" fmla="*/ 153 h 1482"/>
                <a:gd name="T82" fmla="*/ 469 w 1678"/>
                <a:gd name="T83" fmla="*/ 128 h 1482"/>
                <a:gd name="T84" fmla="*/ 560 w 1678"/>
                <a:gd name="T85" fmla="*/ 80 h 1482"/>
                <a:gd name="T86" fmla="*/ 664 w 1678"/>
                <a:gd name="T87" fmla="*/ 36 h 1482"/>
                <a:gd name="T88" fmla="*/ 775 w 1678"/>
                <a:gd name="T89" fmla="*/ 47 h 1482"/>
                <a:gd name="T90" fmla="*/ 883 w 1678"/>
                <a:gd name="T91" fmla="*/ 23 h 1482"/>
                <a:gd name="T92" fmla="*/ 1027 w 1678"/>
                <a:gd name="T93" fmla="*/ 0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78" h="1482">
                  <a:moveTo>
                    <a:pt x="1027" y="0"/>
                  </a:moveTo>
                  <a:lnTo>
                    <a:pt x="1081" y="2"/>
                  </a:lnTo>
                  <a:lnTo>
                    <a:pt x="1136" y="10"/>
                  </a:lnTo>
                  <a:lnTo>
                    <a:pt x="1190" y="25"/>
                  </a:lnTo>
                  <a:lnTo>
                    <a:pt x="1241" y="44"/>
                  </a:lnTo>
                  <a:lnTo>
                    <a:pt x="1288" y="67"/>
                  </a:lnTo>
                  <a:lnTo>
                    <a:pt x="1329" y="94"/>
                  </a:lnTo>
                  <a:lnTo>
                    <a:pt x="1364" y="124"/>
                  </a:lnTo>
                  <a:lnTo>
                    <a:pt x="1394" y="156"/>
                  </a:lnTo>
                  <a:lnTo>
                    <a:pt x="1416" y="191"/>
                  </a:lnTo>
                  <a:lnTo>
                    <a:pt x="1432" y="226"/>
                  </a:lnTo>
                  <a:lnTo>
                    <a:pt x="1440" y="263"/>
                  </a:lnTo>
                  <a:lnTo>
                    <a:pt x="1439" y="298"/>
                  </a:lnTo>
                  <a:lnTo>
                    <a:pt x="1475" y="307"/>
                  </a:lnTo>
                  <a:lnTo>
                    <a:pt x="1512" y="322"/>
                  </a:lnTo>
                  <a:lnTo>
                    <a:pt x="1546" y="341"/>
                  </a:lnTo>
                  <a:lnTo>
                    <a:pt x="1577" y="368"/>
                  </a:lnTo>
                  <a:lnTo>
                    <a:pt x="1606" y="399"/>
                  </a:lnTo>
                  <a:lnTo>
                    <a:pt x="1631" y="434"/>
                  </a:lnTo>
                  <a:lnTo>
                    <a:pt x="1652" y="475"/>
                  </a:lnTo>
                  <a:lnTo>
                    <a:pt x="1667" y="516"/>
                  </a:lnTo>
                  <a:lnTo>
                    <a:pt x="1674" y="557"/>
                  </a:lnTo>
                  <a:lnTo>
                    <a:pt x="1678" y="598"/>
                  </a:lnTo>
                  <a:lnTo>
                    <a:pt x="1674" y="639"/>
                  </a:lnTo>
                  <a:lnTo>
                    <a:pt x="1667" y="675"/>
                  </a:lnTo>
                  <a:lnTo>
                    <a:pt x="1653" y="711"/>
                  </a:lnTo>
                  <a:lnTo>
                    <a:pt x="1635" y="743"/>
                  </a:lnTo>
                  <a:lnTo>
                    <a:pt x="1613" y="772"/>
                  </a:lnTo>
                  <a:lnTo>
                    <a:pt x="1634" y="801"/>
                  </a:lnTo>
                  <a:lnTo>
                    <a:pt x="1651" y="835"/>
                  </a:lnTo>
                  <a:lnTo>
                    <a:pt x="1664" y="873"/>
                  </a:lnTo>
                  <a:lnTo>
                    <a:pt x="1670" y="912"/>
                  </a:lnTo>
                  <a:lnTo>
                    <a:pt x="1672" y="951"/>
                  </a:lnTo>
                  <a:lnTo>
                    <a:pt x="1667" y="991"/>
                  </a:lnTo>
                  <a:lnTo>
                    <a:pt x="1655" y="1029"/>
                  </a:lnTo>
                  <a:lnTo>
                    <a:pt x="1639" y="1064"/>
                  </a:lnTo>
                  <a:lnTo>
                    <a:pt x="1618" y="1098"/>
                  </a:lnTo>
                  <a:lnTo>
                    <a:pt x="1592" y="1130"/>
                  </a:lnTo>
                  <a:lnTo>
                    <a:pt x="1562" y="1158"/>
                  </a:lnTo>
                  <a:lnTo>
                    <a:pt x="1526" y="1182"/>
                  </a:lnTo>
                  <a:lnTo>
                    <a:pt x="1487" y="1202"/>
                  </a:lnTo>
                  <a:lnTo>
                    <a:pt x="1441" y="1217"/>
                  </a:lnTo>
                  <a:lnTo>
                    <a:pt x="1394" y="1226"/>
                  </a:lnTo>
                  <a:lnTo>
                    <a:pt x="1347" y="1226"/>
                  </a:lnTo>
                  <a:lnTo>
                    <a:pt x="1301" y="1220"/>
                  </a:lnTo>
                  <a:lnTo>
                    <a:pt x="1258" y="1207"/>
                  </a:lnTo>
                  <a:lnTo>
                    <a:pt x="1219" y="1187"/>
                  </a:lnTo>
                  <a:lnTo>
                    <a:pt x="1219" y="1198"/>
                  </a:lnTo>
                  <a:lnTo>
                    <a:pt x="1221" y="1238"/>
                  </a:lnTo>
                  <a:lnTo>
                    <a:pt x="1230" y="1277"/>
                  </a:lnTo>
                  <a:lnTo>
                    <a:pt x="1246" y="1313"/>
                  </a:lnTo>
                  <a:lnTo>
                    <a:pt x="1267" y="1346"/>
                  </a:lnTo>
                  <a:lnTo>
                    <a:pt x="1293" y="1374"/>
                  </a:lnTo>
                  <a:lnTo>
                    <a:pt x="1322" y="1399"/>
                  </a:lnTo>
                  <a:lnTo>
                    <a:pt x="1356" y="1419"/>
                  </a:lnTo>
                  <a:lnTo>
                    <a:pt x="1393" y="1433"/>
                  </a:lnTo>
                  <a:lnTo>
                    <a:pt x="1394" y="1436"/>
                  </a:lnTo>
                  <a:lnTo>
                    <a:pt x="1344" y="1482"/>
                  </a:lnTo>
                  <a:lnTo>
                    <a:pt x="1304" y="1473"/>
                  </a:lnTo>
                  <a:lnTo>
                    <a:pt x="1262" y="1459"/>
                  </a:lnTo>
                  <a:lnTo>
                    <a:pt x="1223" y="1440"/>
                  </a:lnTo>
                  <a:lnTo>
                    <a:pt x="1185" y="1416"/>
                  </a:lnTo>
                  <a:lnTo>
                    <a:pt x="1149" y="1386"/>
                  </a:lnTo>
                  <a:lnTo>
                    <a:pt x="1116" y="1352"/>
                  </a:lnTo>
                  <a:lnTo>
                    <a:pt x="1088" y="1314"/>
                  </a:lnTo>
                  <a:lnTo>
                    <a:pt x="1061" y="1271"/>
                  </a:lnTo>
                  <a:lnTo>
                    <a:pt x="1044" y="1236"/>
                  </a:lnTo>
                  <a:lnTo>
                    <a:pt x="1031" y="1199"/>
                  </a:lnTo>
                  <a:lnTo>
                    <a:pt x="1000" y="1205"/>
                  </a:lnTo>
                  <a:lnTo>
                    <a:pt x="967" y="1205"/>
                  </a:lnTo>
                  <a:lnTo>
                    <a:pt x="937" y="1202"/>
                  </a:lnTo>
                  <a:lnTo>
                    <a:pt x="908" y="1191"/>
                  </a:lnTo>
                  <a:lnTo>
                    <a:pt x="882" y="1175"/>
                  </a:lnTo>
                  <a:lnTo>
                    <a:pt x="860" y="1156"/>
                  </a:lnTo>
                  <a:lnTo>
                    <a:pt x="845" y="1162"/>
                  </a:lnTo>
                  <a:lnTo>
                    <a:pt x="803" y="1177"/>
                  </a:lnTo>
                  <a:lnTo>
                    <a:pt x="761" y="1185"/>
                  </a:lnTo>
                  <a:lnTo>
                    <a:pt x="721" y="1187"/>
                  </a:lnTo>
                  <a:lnTo>
                    <a:pt x="680" y="1185"/>
                  </a:lnTo>
                  <a:lnTo>
                    <a:pt x="641" y="1175"/>
                  </a:lnTo>
                  <a:lnTo>
                    <a:pt x="603" y="1162"/>
                  </a:lnTo>
                  <a:lnTo>
                    <a:pt x="569" y="1144"/>
                  </a:lnTo>
                  <a:lnTo>
                    <a:pt x="537" y="1120"/>
                  </a:lnTo>
                  <a:lnTo>
                    <a:pt x="509" y="1093"/>
                  </a:lnTo>
                  <a:lnTo>
                    <a:pt x="485" y="1061"/>
                  </a:lnTo>
                  <a:lnTo>
                    <a:pt x="467" y="1025"/>
                  </a:lnTo>
                  <a:lnTo>
                    <a:pt x="459" y="1006"/>
                  </a:lnTo>
                  <a:lnTo>
                    <a:pt x="425" y="1023"/>
                  </a:lnTo>
                  <a:lnTo>
                    <a:pt x="384" y="1037"/>
                  </a:lnTo>
                  <a:lnTo>
                    <a:pt x="342" y="1046"/>
                  </a:lnTo>
                  <a:lnTo>
                    <a:pt x="300" y="1048"/>
                  </a:lnTo>
                  <a:lnTo>
                    <a:pt x="260" y="1044"/>
                  </a:lnTo>
                  <a:lnTo>
                    <a:pt x="220" y="1037"/>
                  </a:lnTo>
                  <a:lnTo>
                    <a:pt x="184" y="1023"/>
                  </a:lnTo>
                  <a:lnTo>
                    <a:pt x="148" y="1005"/>
                  </a:lnTo>
                  <a:lnTo>
                    <a:pt x="117" y="982"/>
                  </a:lnTo>
                  <a:lnTo>
                    <a:pt x="89" y="954"/>
                  </a:lnTo>
                  <a:lnTo>
                    <a:pt x="66" y="921"/>
                  </a:lnTo>
                  <a:lnTo>
                    <a:pt x="48" y="886"/>
                  </a:lnTo>
                  <a:lnTo>
                    <a:pt x="34" y="849"/>
                  </a:lnTo>
                  <a:lnTo>
                    <a:pt x="28" y="813"/>
                  </a:lnTo>
                  <a:lnTo>
                    <a:pt x="27" y="776"/>
                  </a:lnTo>
                  <a:lnTo>
                    <a:pt x="31" y="739"/>
                  </a:lnTo>
                  <a:lnTo>
                    <a:pt x="40" y="703"/>
                  </a:lnTo>
                  <a:lnTo>
                    <a:pt x="20" y="673"/>
                  </a:lnTo>
                  <a:lnTo>
                    <a:pt x="7" y="640"/>
                  </a:lnTo>
                  <a:lnTo>
                    <a:pt x="0" y="603"/>
                  </a:lnTo>
                  <a:lnTo>
                    <a:pt x="2" y="567"/>
                  </a:lnTo>
                  <a:lnTo>
                    <a:pt x="8" y="534"/>
                  </a:lnTo>
                  <a:lnTo>
                    <a:pt x="21" y="505"/>
                  </a:lnTo>
                  <a:lnTo>
                    <a:pt x="37" y="479"/>
                  </a:lnTo>
                  <a:lnTo>
                    <a:pt x="58" y="455"/>
                  </a:lnTo>
                  <a:lnTo>
                    <a:pt x="83" y="436"/>
                  </a:lnTo>
                  <a:lnTo>
                    <a:pt x="110" y="421"/>
                  </a:lnTo>
                  <a:lnTo>
                    <a:pt x="141" y="411"/>
                  </a:lnTo>
                  <a:lnTo>
                    <a:pt x="147" y="373"/>
                  </a:lnTo>
                  <a:lnTo>
                    <a:pt x="159" y="335"/>
                  </a:lnTo>
                  <a:lnTo>
                    <a:pt x="177" y="298"/>
                  </a:lnTo>
                  <a:lnTo>
                    <a:pt x="199" y="263"/>
                  </a:lnTo>
                  <a:lnTo>
                    <a:pt x="228" y="230"/>
                  </a:lnTo>
                  <a:lnTo>
                    <a:pt x="261" y="200"/>
                  </a:lnTo>
                  <a:lnTo>
                    <a:pt x="302" y="173"/>
                  </a:lnTo>
                  <a:lnTo>
                    <a:pt x="342" y="153"/>
                  </a:lnTo>
                  <a:lnTo>
                    <a:pt x="385" y="139"/>
                  </a:lnTo>
                  <a:lnTo>
                    <a:pt x="427" y="129"/>
                  </a:lnTo>
                  <a:lnTo>
                    <a:pt x="469" y="128"/>
                  </a:lnTo>
                  <a:lnTo>
                    <a:pt x="509" y="133"/>
                  </a:lnTo>
                  <a:lnTo>
                    <a:pt x="532" y="105"/>
                  </a:lnTo>
                  <a:lnTo>
                    <a:pt x="560" y="80"/>
                  </a:lnTo>
                  <a:lnTo>
                    <a:pt x="591" y="60"/>
                  </a:lnTo>
                  <a:lnTo>
                    <a:pt x="628" y="46"/>
                  </a:lnTo>
                  <a:lnTo>
                    <a:pt x="664" y="36"/>
                  </a:lnTo>
                  <a:lnTo>
                    <a:pt x="702" y="34"/>
                  </a:lnTo>
                  <a:lnTo>
                    <a:pt x="739" y="38"/>
                  </a:lnTo>
                  <a:lnTo>
                    <a:pt x="775" y="47"/>
                  </a:lnTo>
                  <a:lnTo>
                    <a:pt x="809" y="63"/>
                  </a:lnTo>
                  <a:lnTo>
                    <a:pt x="843" y="40"/>
                  </a:lnTo>
                  <a:lnTo>
                    <a:pt x="883" y="23"/>
                  </a:lnTo>
                  <a:lnTo>
                    <a:pt x="928" y="10"/>
                  </a:lnTo>
                  <a:lnTo>
                    <a:pt x="975" y="2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088"/>
            <p:cNvSpPr>
              <a:spLocks/>
            </p:cNvSpPr>
            <p:nvPr/>
          </p:nvSpPr>
          <p:spPr bwMode="auto">
            <a:xfrm>
              <a:off x="4781783" y="3027117"/>
              <a:ext cx="2122488" cy="1498600"/>
            </a:xfrm>
            <a:custGeom>
              <a:avLst/>
              <a:gdLst>
                <a:gd name="T0" fmla="*/ 1059 w 1337"/>
                <a:gd name="T1" fmla="*/ 0 h 944"/>
                <a:gd name="T2" fmla="*/ 1154 w 1337"/>
                <a:gd name="T3" fmla="*/ 17 h 944"/>
                <a:gd name="T4" fmla="*/ 1247 w 1337"/>
                <a:gd name="T5" fmla="*/ 53 h 944"/>
                <a:gd name="T6" fmla="*/ 1337 w 1337"/>
                <a:gd name="T7" fmla="*/ 108 h 944"/>
                <a:gd name="T8" fmla="*/ 1316 w 1337"/>
                <a:gd name="T9" fmla="*/ 177 h 944"/>
                <a:gd name="T10" fmla="*/ 1277 w 1337"/>
                <a:gd name="T11" fmla="*/ 234 h 944"/>
                <a:gd name="T12" fmla="*/ 1315 w 1337"/>
                <a:gd name="T13" fmla="*/ 297 h 944"/>
                <a:gd name="T14" fmla="*/ 1334 w 1337"/>
                <a:gd name="T15" fmla="*/ 374 h 944"/>
                <a:gd name="T16" fmla="*/ 1331 w 1337"/>
                <a:gd name="T17" fmla="*/ 453 h 944"/>
                <a:gd name="T18" fmla="*/ 1303 w 1337"/>
                <a:gd name="T19" fmla="*/ 526 h 944"/>
                <a:gd name="T20" fmla="*/ 1256 w 1337"/>
                <a:gd name="T21" fmla="*/ 592 h 944"/>
                <a:gd name="T22" fmla="*/ 1190 w 1337"/>
                <a:gd name="T23" fmla="*/ 644 h 944"/>
                <a:gd name="T24" fmla="*/ 1105 w 1337"/>
                <a:gd name="T25" fmla="*/ 679 h 944"/>
                <a:gd name="T26" fmla="*/ 1011 w 1337"/>
                <a:gd name="T27" fmla="*/ 688 h 944"/>
                <a:gd name="T28" fmla="*/ 922 w 1337"/>
                <a:gd name="T29" fmla="*/ 669 h 944"/>
                <a:gd name="T30" fmla="*/ 883 w 1337"/>
                <a:gd name="T31" fmla="*/ 660 h 944"/>
                <a:gd name="T32" fmla="*/ 894 w 1337"/>
                <a:gd name="T33" fmla="*/ 739 h 944"/>
                <a:gd name="T34" fmla="*/ 931 w 1337"/>
                <a:gd name="T35" fmla="*/ 808 h 944"/>
                <a:gd name="T36" fmla="*/ 986 w 1337"/>
                <a:gd name="T37" fmla="*/ 861 h 944"/>
                <a:gd name="T38" fmla="*/ 1057 w 1337"/>
                <a:gd name="T39" fmla="*/ 895 h 944"/>
                <a:gd name="T40" fmla="*/ 1008 w 1337"/>
                <a:gd name="T41" fmla="*/ 944 h 944"/>
                <a:gd name="T42" fmla="*/ 926 w 1337"/>
                <a:gd name="T43" fmla="*/ 921 h 944"/>
                <a:gd name="T44" fmla="*/ 849 w 1337"/>
                <a:gd name="T45" fmla="*/ 878 h 944"/>
                <a:gd name="T46" fmla="*/ 780 w 1337"/>
                <a:gd name="T47" fmla="*/ 814 h 944"/>
                <a:gd name="T48" fmla="*/ 725 w 1337"/>
                <a:gd name="T49" fmla="*/ 733 h 944"/>
                <a:gd name="T50" fmla="*/ 695 w 1337"/>
                <a:gd name="T51" fmla="*/ 661 h 944"/>
                <a:gd name="T52" fmla="*/ 631 w 1337"/>
                <a:gd name="T53" fmla="*/ 667 h 944"/>
                <a:gd name="T54" fmla="*/ 572 w 1337"/>
                <a:gd name="T55" fmla="*/ 653 h 944"/>
                <a:gd name="T56" fmla="*/ 524 w 1337"/>
                <a:gd name="T57" fmla="*/ 618 h 944"/>
                <a:gd name="T58" fmla="*/ 467 w 1337"/>
                <a:gd name="T59" fmla="*/ 639 h 944"/>
                <a:gd name="T60" fmla="*/ 385 w 1337"/>
                <a:gd name="T61" fmla="*/ 649 h 944"/>
                <a:gd name="T62" fmla="*/ 305 w 1337"/>
                <a:gd name="T63" fmla="*/ 637 h 944"/>
                <a:gd name="T64" fmla="*/ 233 w 1337"/>
                <a:gd name="T65" fmla="*/ 606 h 944"/>
                <a:gd name="T66" fmla="*/ 173 w 1337"/>
                <a:gd name="T67" fmla="*/ 555 h 944"/>
                <a:gd name="T68" fmla="*/ 131 w 1337"/>
                <a:gd name="T69" fmla="*/ 487 h 944"/>
                <a:gd name="T70" fmla="*/ 89 w 1337"/>
                <a:gd name="T71" fmla="*/ 485 h 944"/>
                <a:gd name="T72" fmla="*/ 0 w 1337"/>
                <a:gd name="T73" fmla="*/ 508 h 944"/>
                <a:gd name="T74" fmla="*/ 73 w 1337"/>
                <a:gd name="T75" fmla="*/ 424 h 944"/>
                <a:gd name="T76" fmla="*/ 167 w 1337"/>
                <a:gd name="T77" fmla="*/ 357 h 944"/>
                <a:gd name="T78" fmla="*/ 280 w 1337"/>
                <a:gd name="T79" fmla="*/ 310 h 944"/>
                <a:gd name="T80" fmla="*/ 406 w 1337"/>
                <a:gd name="T81" fmla="*/ 284 h 944"/>
                <a:gd name="T82" fmla="*/ 541 w 1337"/>
                <a:gd name="T83" fmla="*/ 280 h 944"/>
                <a:gd name="T84" fmla="*/ 682 w 1337"/>
                <a:gd name="T85" fmla="*/ 301 h 944"/>
                <a:gd name="T86" fmla="*/ 711 w 1337"/>
                <a:gd name="T87" fmla="*/ 262 h 944"/>
                <a:gd name="T88" fmla="*/ 735 w 1337"/>
                <a:gd name="T89" fmla="*/ 177 h 944"/>
                <a:gd name="T90" fmla="*/ 783 w 1337"/>
                <a:gd name="T91" fmla="*/ 101 h 944"/>
                <a:gd name="T92" fmla="*/ 849 w 1337"/>
                <a:gd name="T93" fmla="*/ 47 h 944"/>
                <a:gd name="T94" fmla="*/ 926 w 1337"/>
                <a:gd name="T95" fmla="*/ 13 h 944"/>
                <a:gd name="T96" fmla="*/ 1014 w 1337"/>
                <a:gd name="T97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7" h="944">
                  <a:moveTo>
                    <a:pt x="1014" y="0"/>
                  </a:moveTo>
                  <a:lnTo>
                    <a:pt x="1059" y="0"/>
                  </a:lnTo>
                  <a:lnTo>
                    <a:pt x="1107" y="6"/>
                  </a:lnTo>
                  <a:lnTo>
                    <a:pt x="1154" y="17"/>
                  </a:lnTo>
                  <a:lnTo>
                    <a:pt x="1201" y="33"/>
                  </a:lnTo>
                  <a:lnTo>
                    <a:pt x="1247" y="53"/>
                  </a:lnTo>
                  <a:lnTo>
                    <a:pt x="1293" y="78"/>
                  </a:lnTo>
                  <a:lnTo>
                    <a:pt x="1337" y="108"/>
                  </a:lnTo>
                  <a:lnTo>
                    <a:pt x="1329" y="144"/>
                  </a:lnTo>
                  <a:lnTo>
                    <a:pt x="1316" y="177"/>
                  </a:lnTo>
                  <a:lnTo>
                    <a:pt x="1299" y="207"/>
                  </a:lnTo>
                  <a:lnTo>
                    <a:pt x="1277" y="234"/>
                  </a:lnTo>
                  <a:lnTo>
                    <a:pt x="1298" y="263"/>
                  </a:lnTo>
                  <a:lnTo>
                    <a:pt x="1315" y="297"/>
                  </a:lnTo>
                  <a:lnTo>
                    <a:pt x="1328" y="335"/>
                  </a:lnTo>
                  <a:lnTo>
                    <a:pt x="1334" y="374"/>
                  </a:lnTo>
                  <a:lnTo>
                    <a:pt x="1336" y="413"/>
                  </a:lnTo>
                  <a:lnTo>
                    <a:pt x="1331" y="453"/>
                  </a:lnTo>
                  <a:lnTo>
                    <a:pt x="1319" y="491"/>
                  </a:lnTo>
                  <a:lnTo>
                    <a:pt x="1303" y="526"/>
                  </a:lnTo>
                  <a:lnTo>
                    <a:pt x="1282" y="560"/>
                  </a:lnTo>
                  <a:lnTo>
                    <a:pt x="1256" y="592"/>
                  </a:lnTo>
                  <a:lnTo>
                    <a:pt x="1226" y="620"/>
                  </a:lnTo>
                  <a:lnTo>
                    <a:pt x="1190" y="644"/>
                  </a:lnTo>
                  <a:lnTo>
                    <a:pt x="1151" y="664"/>
                  </a:lnTo>
                  <a:lnTo>
                    <a:pt x="1105" y="679"/>
                  </a:lnTo>
                  <a:lnTo>
                    <a:pt x="1058" y="688"/>
                  </a:lnTo>
                  <a:lnTo>
                    <a:pt x="1011" y="688"/>
                  </a:lnTo>
                  <a:lnTo>
                    <a:pt x="965" y="682"/>
                  </a:lnTo>
                  <a:lnTo>
                    <a:pt x="922" y="669"/>
                  </a:lnTo>
                  <a:lnTo>
                    <a:pt x="883" y="649"/>
                  </a:lnTo>
                  <a:lnTo>
                    <a:pt x="883" y="660"/>
                  </a:lnTo>
                  <a:lnTo>
                    <a:pt x="885" y="700"/>
                  </a:lnTo>
                  <a:lnTo>
                    <a:pt x="894" y="739"/>
                  </a:lnTo>
                  <a:lnTo>
                    <a:pt x="910" y="775"/>
                  </a:lnTo>
                  <a:lnTo>
                    <a:pt x="931" y="808"/>
                  </a:lnTo>
                  <a:lnTo>
                    <a:pt x="957" y="836"/>
                  </a:lnTo>
                  <a:lnTo>
                    <a:pt x="986" y="861"/>
                  </a:lnTo>
                  <a:lnTo>
                    <a:pt x="1020" y="881"/>
                  </a:lnTo>
                  <a:lnTo>
                    <a:pt x="1057" y="895"/>
                  </a:lnTo>
                  <a:lnTo>
                    <a:pt x="1058" y="898"/>
                  </a:lnTo>
                  <a:lnTo>
                    <a:pt x="1008" y="944"/>
                  </a:lnTo>
                  <a:lnTo>
                    <a:pt x="968" y="935"/>
                  </a:lnTo>
                  <a:lnTo>
                    <a:pt x="926" y="921"/>
                  </a:lnTo>
                  <a:lnTo>
                    <a:pt x="887" y="902"/>
                  </a:lnTo>
                  <a:lnTo>
                    <a:pt x="849" y="878"/>
                  </a:lnTo>
                  <a:lnTo>
                    <a:pt x="813" y="848"/>
                  </a:lnTo>
                  <a:lnTo>
                    <a:pt x="780" y="814"/>
                  </a:lnTo>
                  <a:lnTo>
                    <a:pt x="752" y="776"/>
                  </a:lnTo>
                  <a:lnTo>
                    <a:pt x="725" y="733"/>
                  </a:lnTo>
                  <a:lnTo>
                    <a:pt x="708" y="698"/>
                  </a:lnTo>
                  <a:lnTo>
                    <a:pt x="695" y="661"/>
                  </a:lnTo>
                  <a:lnTo>
                    <a:pt x="664" y="667"/>
                  </a:lnTo>
                  <a:lnTo>
                    <a:pt x="631" y="667"/>
                  </a:lnTo>
                  <a:lnTo>
                    <a:pt x="601" y="664"/>
                  </a:lnTo>
                  <a:lnTo>
                    <a:pt x="572" y="653"/>
                  </a:lnTo>
                  <a:lnTo>
                    <a:pt x="546" y="637"/>
                  </a:lnTo>
                  <a:lnTo>
                    <a:pt x="524" y="618"/>
                  </a:lnTo>
                  <a:lnTo>
                    <a:pt x="509" y="624"/>
                  </a:lnTo>
                  <a:lnTo>
                    <a:pt x="467" y="639"/>
                  </a:lnTo>
                  <a:lnTo>
                    <a:pt x="425" y="647"/>
                  </a:lnTo>
                  <a:lnTo>
                    <a:pt x="385" y="649"/>
                  </a:lnTo>
                  <a:lnTo>
                    <a:pt x="344" y="647"/>
                  </a:lnTo>
                  <a:lnTo>
                    <a:pt x="305" y="637"/>
                  </a:lnTo>
                  <a:lnTo>
                    <a:pt x="267" y="624"/>
                  </a:lnTo>
                  <a:lnTo>
                    <a:pt x="233" y="606"/>
                  </a:lnTo>
                  <a:lnTo>
                    <a:pt x="201" y="582"/>
                  </a:lnTo>
                  <a:lnTo>
                    <a:pt x="173" y="555"/>
                  </a:lnTo>
                  <a:lnTo>
                    <a:pt x="149" y="523"/>
                  </a:lnTo>
                  <a:lnTo>
                    <a:pt x="131" y="487"/>
                  </a:lnTo>
                  <a:lnTo>
                    <a:pt x="123" y="468"/>
                  </a:lnTo>
                  <a:lnTo>
                    <a:pt x="89" y="485"/>
                  </a:lnTo>
                  <a:lnTo>
                    <a:pt x="44" y="500"/>
                  </a:lnTo>
                  <a:lnTo>
                    <a:pt x="0" y="508"/>
                  </a:lnTo>
                  <a:lnTo>
                    <a:pt x="34" y="465"/>
                  </a:lnTo>
                  <a:lnTo>
                    <a:pt x="73" y="424"/>
                  </a:lnTo>
                  <a:lnTo>
                    <a:pt x="118" y="389"/>
                  </a:lnTo>
                  <a:lnTo>
                    <a:pt x="167" y="357"/>
                  </a:lnTo>
                  <a:lnTo>
                    <a:pt x="222" y="331"/>
                  </a:lnTo>
                  <a:lnTo>
                    <a:pt x="280" y="310"/>
                  </a:lnTo>
                  <a:lnTo>
                    <a:pt x="342" y="294"/>
                  </a:lnTo>
                  <a:lnTo>
                    <a:pt x="406" y="284"/>
                  </a:lnTo>
                  <a:lnTo>
                    <a:pt x="473" y="279"/>
                  </a:lnTo>
                  <a:lnTo>
                    <a:pt x="541" y="280"/>
                  </a:lnTo>
                  <a:lnTo>
                    <a:pt x="611" y="288"/>
                  </a:lnTo>
                  <a:lnTo>
                    <a:pt x="682" y="301"/>
                  </a:lnTo>
                  <a:lnTo>
                    <a:pt x="707" y="307"/>
                  </a:lnTo>
                  <a:lnTo>
                    <a:pt x="711" y="262"/>
                  </a:lnTo>
                  <a:lnTo>
                    <a:pt x="720" y="218"/>
                  </a:lnTo>
                  <a:lnTo>
                    <a:pt x="735" y="177"/>
                  </a:lnTo>
                  <a:lnTo>
                    <a:pt x="756" y="137"/>
                  </a:lnTo>
                  <a:lnTo>
                    <a:pt x="783" y="101"/>
                  </a:lnTo>
                  <a:lnTo>
                    <a:pt x="814" y="72"/>
                  </a:lnTo>
                  <a:lnTo>
                    <a:pt x="849" y="47"/>
                  </a:lnTo>
                  <a:lnTo>
                    <a:pt x="887" y="27"/>
                  </a:lnTo>
                  <a:lnTo>
                    <a:pt x="926" y="13"/>
                  </a:lnTo>
                  <a:lnTo>
                    <a:pt x="969" y="4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089"/>
            <p:cNvSpPr>
              <a:spLocks noEditPoints="1"/>
            </p:cNvSpPr>
            <p:nvPr/>
          </p:nvSpPr>
          <p:spPr bwMode="auto">
            <a:xfrm>
              <a:off x="4734158" y="3001717"/>
              <a:ext cx="2197100" cy="1547813"/>
            </a:xfrm>
            <a:custGeom>
              <a:avLst/>
              <a:gdLst>
                <a:gd name="T0" fmla="*/ 928 w 1384"/>
                <a:gd name="T1" fmla="*/ 55 h 975"/>
                <a:gd name="T2" fmla="*/ 803 w 1384"/>
                <a:gd name="T3" fmla="*/ 156 h 975"/>
                <a:gd name="T4" fmla="*/ 755 w 1384"/>
                <a:gd name="T5" fmla="*/ 287 h 975"/>
                <a:gd name="T6" fmla="*/ 708 w 1384"/>
                <a:gd name="T7" fmla="*/ 333 h 975"/>
                <a:gd name="T8" fmla="*/ 462 w 1384"/>
                <a:gd name="T9" fmla="*/ 313 h 975"/>
                <a:gd name="T10" fmla="*/ 239 w 1384"/>
                <a:gd name="T11" fmla="*/ 369 h 975"/>
                <a:gd name="T12" fmla="*/ 73 w 1384"/>
                <a:gd name="T13" fmla="*/ 494 h 975"/>
                <a:gd name="T14" fmla="*/ 145 w 1384"/>
                <a:gd name="T15" fmla="*/ 470 h 975"/>
                <a:gd name="T16" fmla="*/ 175 w 1384"/>
                <a:gd name="T17" fmla="*/ 498 h 975"/>
                <a:gd name="T18" fmla="*/ 272 w 1384"/>
                <a:gd name="T19" fmla="*/ 609 h 975"/>
                <a:gd name="T20" fmla="*/ 416 w 1384"/>
                <a:gd name="T21" fmla="*/ 649 h 975"/>
                <a:gd name="T22" fmla="*/ 547 w 1384"/>
                <a:gd name="T23" fmla="*/ 619 h 975"/>
                <a:gd name="T24" fmla="*/ 614 w 1384"/>
                <a:gd name="T25" fmla="*/ 657 h 975"/>
                <a:gd name="T26" fmla="*/ 720 w 1384"/>
                <a:gd name="T27" fmla="*/ 661 h 975"/>
                <a:gd name="T28" fmla="*/ 768 w 1384"/>
                <a:gd name="T29" fmla="*/ 742 h 975"/>
                <a:gd name="T30" fmla="*/ 888 w 1384"/>
                <a:gd name="T31" fmla="*/ 881 h 975"/>
                <a:gd name="T32" fmla="*/ 1034 w 1384"/>
                <a:gd name="T33" fmla="*/ 943 h 975"/>
                <a:gd name="T34" fmla="*/ 975 w 1384"/>
                <a:gd name="T35" fmla="*/ 864 h 975"/>
                <a:gd name="T36" fmla="*/ 899 w 1384"/>
                <a:gd name="T37" fmla="*/ 719 h 975"/>
                <a:gd name="T38" fmla="*/ 898 w 1384"/>
                <a:gd name="T39" fmla="*/ 639 h 975"/>
                <a:gd name="T40" fmla="*/ 1023 w 1384"/>
                <a:gd name="T41" fmla="*/ 687 h 975"/>
                <a:gd name="T42" fmla="*/ 1176 w 1384"/>
                <a:gd name="T43" fmla="*/ 665 h 975"/>
                <a:gd name="T44" fmla="*/ 1304 w 1384"/>
                <a:gd name="T45" fmla="*/ 562 h 975"/>
                <a:gd name="T46" fmla="*/ 1350 w 1384"/>
                <a:gd name="T47" fmla="*/ 414 h 975"/>
                <a:gd name="T48" fmla="*/ 1315 w 1384"/>
                <a:gd name="T49" fmla="*/ 287 h 975"/>
                <a:gd name="T50" fmla="*/ 1316 w 1384"/>
                <a:gd name="T51" fmla="*/ 215 h 975"/>
                <a:gd name="T52" fmla="*/ 1311 w 1384"/>
                <a:gd name="T53" fmla="*/ 105 h 975"/>
                <a:gd name="T54" fmla="*/ 1109 w 1384"/>
                <a:gd name="T55" fmla="*/ 34 h 975"/>
                <a:gd name="T56" fmla="*/ 1165 w 1384"/>
                <a:gd name="T57" fmla="*/ 12 h 975"/>
                <a:gd name="T58" fmla="*/ 1376 w 1384"/>
                <a:gd name="T59" fmla="*/ 113 h 975"/>
                <a:gd name="T60" fmla="*/ 1359 w 1384"/>
                <a:gd name="T61" fmla="*/ 199 h 975"/>
                <a:gd name="T62" fmla="*/ 1359 w 1384"/>
                <a:gd name="T63" fmla="*/ 306 h 975"/>
                <a:gd name="T64" fmla="*/ 1378 w 1384"/>
                <a:gd name="T65" fmla="*/ 457 h 975"/>
                <a:gd name="T66" fmla="*/ 1302 w 1384"/>
                <a:gd name="T67" fmla="*/ 614 h 975"/>
                <a:gd name="T68" fmla="*/ 1146 w 1384"/>
                <a:gd name="T69" fmla="*/ 708 h 975"/>
                <a:gd name="T70" fmla="*/ 978 w 1384"/>
                <a:gd name="T71" fmla="*/ 710 h 975"/>
                <a:gd name="T72" fmla="*/ 940 w 1384"/>
                <a:gd name="T73" fmla="*/ 750 h 975"/>
                <a:gd name="T74" fmla="*/ 1025 w 1384"/>
                <a:gd name="T75" fmla="*/ 865 h 975"/>
                <a:gd name="T76" fmla="*/ 1097 w 1384"/>
                <a:gd name="T77" fmla="*/ 901 h 975"/>
                <a:gd name="T78" fmla="*/ 1044 w 1384"/>
                <a:gd name="T79" fmla="*/ 975 h 975"/>
                <a:gd name="T80" fmla="*/ 910 w 1384"/>
                <a:gd name="T81" fmla="*/ 931 h 975"/>
                <a:gd name="T82" fmla="*/ 768 w 1384"/>
                <a:gd name="T83" fmla="*/ 801 h 975"/>
                <a:gd name="T84" fmla="*/ 702 w 1384"/>
                <a:gd name="T85" fmla="*/ 698 h 975"/>
                <a:gd name="T86" fmla="*/ 588 w 1384"/>
                <a:gd name="T87" fmla="*/ 678 h 975"/>
                <a:gd name="T88" fmla="*/ 503 w 1384"/>
                <a:gd name="T89" fmla="*/ 669 h 975"/>
                <a:gd name="T90" fmla="*/ 332 w 1384"/>
                <a:gd name="T91" fmla="*/ 669 h 975"/>
                <a:gd name="T92" fmla="*/ 192 w 1384"/>
                <a:gd name="T93" fmla="*/ 581 h 975"/>
                <a:gd name="T94" fmla="*/ 125 w 1384"/>
                <a:gd name="T95" fmla="*/ 515 h 975"/>
                <a:gd name="T96" fmla="*/ 18 w 1384"/>
                <a:gd name="T97" fmla="*/ 516 h 975"/>
                <a:gd name="T98" fmla="*/ 175 w 1384"/>
                <a:gd name="T99" fmla="*/ 368 h 975"/>
                <a:gd name="T100" fmla="*/ 396 w 1384"/>
                <a:gd name="T101" fmla="*/ 289 h 975"/>
                <a:gd name="T102" fmla="*/ 651 w 1384"/>
                <a:gd name="T103" fmla="*/ 289 h 975"/>
                <a:gd name="T104" fmla="*/ 731 w 1384"/>
                <a:gd name="T105" fmla="*/ 245 h 975"/>
                <a:gd name="T106" fmla="*/ 801 w 1384"/>
                <a:gd name="T107" fmla="*/ 107 h 975"/>
                <a:gd name="T108" fmla="*/ 917 w 1384"/>
                <a:gd name="T109" fmla="*/ 2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4" h="975">
                  <a:moveTo>
                    <a:pt x="1059" y="30"/>
                  </a:moveTo>
                  <a:lnTo>
                    <a:pt x="1013" y="33"/>
                  </a:lnTo>
                  <a:lnTo>
                    <a:pt x="970" y="41"/>
                  </a:lnTo>
                  <a:lnTo>
                    <a:pt x="928" y="55"/>
                  </a:lnTo>
                  <a:lnTo>
                    <a:pt x="890" y="73"/>
                  </a:lnTo>
                  <a:lnTo>
                    <a:pt x="855" y="98"/>
                  </a:lnTo>
                  <a:lnTo>
                    <a:pt x="825" y="127"/>
                  </a:lnTo>
                  <a:lnTo>
                    <a:pt x="803" y="156"/>
                  </a:lnTo>
                  <a:lnTo>
                    <a:pt x="784" y="186"/>
                  </a:lnTo>
                  <a:lnTo>
                    <a:pt x="771" y="217"/>
                  </a:lnTo>
                  <a:lnTo>
                    <a:pt x="761" y="251"/>
                  </a:lnTo>
                  <a:lnTo>
                    <a:pt x="755" y="287"/>
                  </a:lnTo>
                  <a:lnTo>
                    <a:pt x="753" y="323"/>
                  </a:lnTo>
                  <a:lnTo>
                    <a:pt x="753" y="344"/>
                  </a:lnTo>
                  <a:lnTo>
                    <a:pt x="733" y="339"/>
                  </a:lnTo>
                  <a:lnTo>
                    <a:pt x="708" y="333"/>
                  </a:lnTo>
                  <a:lnTo>
                    <a:pt x="645" y="320"/>
                  </a:lnTo>
                  <a:lnTo>
                    <a:pt x="584" y="313"/>
                  </a:lnTo>
                  <a:lnTo>
                    <a:pt x="522" y="310"/>
                  </a:lnTo>
                  <a:lnTo>
                    <a:pt x="462" y="313"/>
                  </a:lnTo>
                  <a:lnTo>
                    <a:pt x="402" y="320"/>
                  </a:lnTo>
                  <a:lnTo>
                    <a:pt x="345" y="333"/>
                  </a:lnTo>
                  <a:lnTo>
                    <a:pt x="290" y="348"/>
                  </a:lnTo>
                  <a:lnTo>
                    <a:pt x="239" y="369"/>
                  </a:lnTo>
                  <a:lnTo>
                    <a:pt x="191" y="395"/>
                  </a:lnTo>
                  <a:lnTo>
                    <a:pt x="148" y="424"/>
                  </a:lnTo>
                  <a:lnTo>
                    <a:pt x="108" y="457"/>
                  </a:lnTo>
                  <a:lnTo>
                    <a:pt x="73" y="494"/>
                  </a:lnTo>
                  <a:lnTo>
                    <a:pt x="66" y="501"/>
                  </a:lnTo>
                  <a:lnTo>
                    <a:pt x="72" y="501"/>
                  </a:lnTo>
                  <a:lnTo>
                    <a:pt x="114" y="487"/>
                  </a:lnTo>
                  <a:lnTo>
                    <a:pt x="145" y="470"/>
                  </a:lnTo>
                  <a:lnTo>
                    <a:pt x="162" y="461"/>
                  </a:lnTo>
                  <a:lnTo>
                    <a:pt x="167" y="479"/>
                  </a:lnTo>
                  <a:lnTo>
                    <a:pt x="171" y="488"/>
                  </a:lnTo>
                  <a:lnTo>
                    <a:pt x="175" y="498"/>
                  </a:lnTo>
                  <a:lnTo>
                    <a:pt x="192" y="532"/>
                  </a:lnTo>
                  <a:lnTo>
                    <a:pt x="214" y="562"/>
                  </a:lnTo>
                  <a:lnTo>
                    <a:pt x="242" y="588"/>
                  </a:lnTo>
                  <a:lnTo>
                    <a:pt x="272" y="609"/>
                  </a:lnTo>
                  <a:lnTo>
                    <a:pt x="305" y="627"/>
                  </a:lnTo>
                  <a:lnTo>
                    <a:pt x="340" y="639"/>
                  </a:lnTo>
                  <a:lnTo>
                    <a:pt x="378" y="647"/>
                  </a:lnTo>
                  <a:lnTo>
                    <a:pt x="416" y="649"/>
                  </a:lnTo>
                  <a:lnTo>
                    <a:pt x="455" y="647"/>
                  </a:lnTo>
                  <a:lnTo>
                    <a:pt x="495" y="639"/>
                  </a:lnTo>
                  <a:lnTo>
                    <a:pt x="533" y="626"/>
                  </a:lnTo>
                  <a:lnTo>
                    <a:pt x="547" y="619"/>
                  </a:lnTo>
                  <a:lnTo>
                    <a:pt x="558" y="614"/>
                  </a:lnTo>
                  <a:lnTo>
                    <a:pt x="565" y="623"/>
                  </a:lnTo>
                  <a:lnTo>
                    <a:pt x="588" y="643"/>
                  </a:lnTo>
                  <a:lnTo>
                    <a:pt x="614" y="657"/>
                  </a:lnTo>
                  <a:lnTo>
                    <a:pt x="643" y="665"/>
                  </a:lnTo>
                  <a:lnTo>
                    <a:pt x="673" y="669"/>
                  </a:lnTo>
                  <a:lnTo>
                    <a:pt x="696" y="668"/>
                  </a:lnTo>
                  <a:lnTo>
                    <a:pt x="720" y="661"/>
                  </a:lnTo>
                  <a:lnTo>
                    <a:pt x="736" y="657"/>
                  </a:lnTo>
                  <a:lnTo>
                    <a:pt x="740" y="672"/>
                  </a:lnTo>
                  <a:lnTo>
                    <a:pt x="753" y="707"/>
                  </a:lnTo>
                  <a:lnTo>
                    <a:pt x="768" y="742"/>
                  </a:lnTo>
                  <a:lnTo>
                    <a:pt x="793" y="783"/>
                  </a:lnTo>
                  <a:lnTo>
                    <a:pt x="822" y="821"/>
                  </a:lnTo>
                  <a:lnTo>
                    <a:pt x="854" y="854"/>
                  </a:lnTo>
                  <a:lnTo>
                    <a:pt x="888" y="881"/>
                  </a:lnTo>
                  <a:lnTo>
                    <a:pt x="924" y="905"/>
                  </a:lnTo>
                  <a:lnTo>
                    <a:pt x="962" y="923"/>
                  </a:lnTo>
                  <a:lnTo>
                    <a:pt x="1002" y="936"/>
                  </a:lnTo>
                  <a:lnTo>
                    <a:pt x="1034" y="943"/>
                  </a:lnTo>
                  <a:lnTo>
                    <a:pt x="1061" y="918"/>
                  </a:lnTo>
                  <a:lnTo>
                    <a:pt x="1044" y="911"/>
                  </a:lnTo>
                  <a:lnTo>
                    <a:pt x="1008" y="890"/>
                  </a:lnTo>
                  <a:lnTo>
                    <a:pt x="975" y="864"/>
                  </a:lnTo>
                  <a:lnTo>
                    <a:pt x="949" y="833"/>
                  </a:lnTo>
                  <a:lnTo>
                    <a:pt x="927" y="799"/>
                  </a:lnTo>
                  <a:lnTo>
                    <a:pt x="910" y="759"/>
                  </a:lnTo>
                  <a:lnTo>
                    <a:pt x="899" y="719"/>
                  </a:lnTo>
                  <a:lnTo>
                    <a:pt x="897" y="676"/>
                  </a:lnTo>
                  <a:lnTo>
                    <a:pt x="897" y="670"/>
                  </a:lnTo>
                  <a:lnTo>
                    <a:pt x="897" y="665"/>
                  </a:lnTo>
                  <a:lnTo>
                    <a:pt x="898" y="639"/>
                  </a:lnTo>
                  <a:lnTo>
                    <a:pt x="920" y="652"/>
                  </a:lnTo>
                  <a:lnTo>
                    <a:pt x="952" y="669"/>
                  </a:lnTo>
                  <a:lnTo>
                    <a:pt x="986" y="680"/>
                  </a:lnTo>
                  <a:lnTo>
                    <a:pt x="1023" y="687"/>
                  </a:lnTo>
                  <a:lnTo>
                    <a:pt x="1059" y="690"/>
                  </a:lnTo>
                  <a:lnTo>
                    <a:pt x="1099" y="687"/>
                  </a:lnTo>
                  <a:lnTo>
                    <a:pt x="1137" y="680"/>
                  </a:lnTo>
                  <a:lnTo>
                    <a:pt x="1176" y="665"/>
                  </a:lnTo>
                  <a:lnTo>
                    <a:pt x="1215" y="645"/>
                  </a:lnTo>
                  <a:lnTo>
                    <a:pt x="1249" y="622"/>
                  </a:lnTo>
                  <a:lnTo>
                    <a:pt x="1279" y="593"/>
                  </a:lnTo>
                  <a:lnTo>
                    <a:pt x="1304" y="562"/>
                  </a:lnTo>
                  <a:lnTo>
                    <a:pt x="1324" y="526"/>
                  </a:lnTo>
                  <a:lnTo>
                    <a:pt x="1338" y="490"/>
                  </a:lnTo>
                  <a:lnTo>
                    <a:pt x="1347" y="452"/>
                  </a:lnTo>
                  <a:lnTo>
                    <a:pt x="1350" y="414"/>
                  </a:lnTo>
                  <a:lnTo>
                    <a:pt x="1349" y="381"/>
                  </a:lnTo>
                  <a:lnTo>
                    <a:pt x="1342" y="350"/>
                  </a:lnTo>
                  <a:lnTo>
                    <a:pt x="1332" y="318"/>
                  </a:lnTo>
                  <a:lnTo>
                    <a:pt x="1315" y="287"/>
                  </a:lnTo>
                  <a:lnTo>
                    <a:pt x="1295" y="259"/>
                  </a:lnTo>
                  <a:lnTo>
                    <a:pt x="1286" y="249"/>
                  </a:lnTo>
                  <a:lnTo>
                    <a:pt x="1296" y="238"/>
                  </a:lnTo>
                  <a:lnTo>
                    <a:pt x="1316" y="215"/>
                  </a:lnTo>
                  <a:lnTo>
                    <a:pt x="1332" y="186"/>
                  </a:lnTo>
                  <a:lnTo>
                    <a:pt x="1345" y="155"/>
                  </a:lnTo>
                  <a:lnTo>
                    <a:pt x="1350" y="131"/>
                  </a:lnTo>
                  <a:lnTo>
                    <a:pt x="1311" y="105"/>
                  </a:lnTo>
                  <a:lnTo>
                    <a:pt x="1261" y="77"/>
                  </a:lnTo>
                  <a:lnTo>
                    <a:pt x="1210" y="58"/>
                  </a:lnTo>
                  <a:lnTo>
                    <a:pt x="1159" y="42"/>
                  </a:lnTo>
                  <a:lnTo>
                    <a:pt x="1109" y="34"/>
                  </a:lnTo>
                  <a:lnTo>
                    <a:pt x="1059" y="30"/>
                  </a:lnTo>
                  <a:close/>
                  <a:moveTo>
                    <a:pt x="1059" y="0"/>
                  </a:moveTo>
                  <a:lnTo>
                    <a:pt x="1112" y="3"/>
                  </a:lnTo>
                  <a:lnTo>
                    <a:pt x="1165" y="12"/>
                  </a:lnTo>
                  <a:lnTo>
                    <a:pt x="1220" y="28"/>
                  </a:lnTo>
                  <a:lnTo>
                    <a:pt x="1274" y="50"/>
                  </a:lnTo>
                  <a:lnTo>
                    <a:pt x="1326" y="79"/>
                  </a:lnTo>
                  <a:lnTo>
                    <a:pt x="1376" y="113"/>
                  </a:lnTo>
                  <a:lnTo>
                    <a:pt x="1384" y="118"/>
                  </a:lnTo>
                  <a:lnTo>
                    <a:pt x="1383" y="127"/>
                  </a:lnTo>
                  <a:lnTo>
                    <a:pt x="1374" y="165"/>
                  </a:lnTo>
                  <a:lnTo>
                    <a:pt x="1359" y="199"/>
                  </a:lnTo>
                  <a:lnTo>
                    <a:pt x="1341" y="232"/>
                  </a:lnTo>
                  <a:lnTo>
                    <a:pt x="1326" y="250"/>
                  </a:lnTo>
                  <a:lnTo>
                    <a:pt x="1341" y="271"/>
                  </a:lnTo>
                  <a:lnTo>
                    <a:pt x="1359" y="306"/>
                  </a:lnTo>
                  <a:lnTo>
                    <a:pt x="1372" y="342"/>
                  </a:lnTo>
                  <a:lnTo>
                    <a:pt x="1379" y="377"/>
                  </a:lnTo>
                  <a:lnTo>
                    <a:pt x="1382" y="414"/>
                  </a:lnTo>
                  <a:lnTo>
                    <a:pt x="1378" y="457"/>
                  </a:lnTo>
                  <a:lnTo>
                    <a:pt x="1368" y="499"/>
                  </a:lnTo>
                  <a:lnTo>
                    <a:pt x="1351" y="541"/>
                  </a:lnTo>
                  <a:lnTo>
                    <a:pt x="1329" y="579"/>
                  </a:lnTo>
                  <a:lnTo>
                    <a:pt x="1302" y="614"/>
                  </a:lnTo>
                  <a:lnTo>
                    <a:pt x="1269" y="645"/>
                  </a:lnTo>
                  <a:lnTo>
                    <a:pt x="1231" y="672"/>
                  </a:lnTo>
                  <a:lnTo>
                    <a:pt x="1188" y="694"/>
                  </a:lnTo>
                  <a:lnTo>
                    <a:pt x="1146" y="708"/>
                  </a:lnTo>
                  <a:lnTo>
                    <a:pt x="1103" y="717"/>
                  </a:lnTo>
                  <a:lnTo>
                    <a:pt x="1059" y="720"/>
                  </a:lnTo>
                  <a:lnTo>
                    <a:pt x="1019" y="717"/>
                  </a:lnTo>
                  <a:lnTo>
                    <a:pt x="978" y="710"/>
                  </a:lnTo>
                  <a:lnTo>
                    <a:pt x="940" y="697"/>
                  </a:lnTo>
                  <a:lnTo>
                    <a:pt x="928" y="691"/>
                  </a:lnTo>
                  <a:lnTo>
                    <a:pt x="931" y="714"/>
                  </a:lnTo>
                  <a:lnTo>
                    <a:pt x="940" y="750"/>
                  </a:lnTo>
                  <a:lnTo>
                    <a:pt x="954" y="784"/>
                  </a:lnTo>
                  <a:lnTo>
                    <a:pt x="974" y="814"/>
                  </a:lnTo>
                  <a:lnTo>
                    <a:pt x="998" y="842"/>
                  </a:lnTo>
                  <a:lnTo>
                    <a:pt x="1025" y="865"/>
                  </a:lnTo>
                  <a:lnTo>
                    <a:pt x="1057" y="884"/>
                  </a:lnTo>
                  <a:lnTo>
                    <a:pt x="1091" y="897"/>
                  </a:lnTo>
                  <a:lnTo>
                    <a:pt x="1095" y="898"/>
                  </a:lnTo>
                  <a:lnTo>
                    <a:pt x="1097" y="901"/>
                  </a:lnTo>
                  <a:lnTo>
                    <a:pt x="1099" y="902"/>
                  </a:lnTo>
                  <a:lnTo>
                    <a:pt x="1099" y="902"/>
                  </a:lnTo>
                  <a:lnTo>
                    <a:pt x="1112" y="914"/>
                  </a:lnTo>
                  <a:lnTo>
                    <a:pt x="1044" y="975"/>
                  </a:lnTo>
                  <a:lnTo>
                    <a:pt x="1037" y="974"/>
                  </a:lnTo>
                  <a:lnTo>
                    <a:pt x="994" y="966"/>
                  </a:lnTo>
                  <a:lnTo>
                    <a:pt x="951" y="952"/>
                  </a:lnTo>
                  <a:lnTo>
                    <a:pt x="910" y="931"/>
                  </a:lnTo>
                  <a:lnTo>
                    <a:pt x="871" y="906"/>
                  </a:lnTo>
                  <a:lnTo>
                    <a:pt x="833" y="876"/>
                  </a:lnTo>
                  <a:lnTo>
                    <a:pt x="799" y="841"/>
                  </a:lnTo>
                  <a:lnTo>
                    <a:pt x="768" y="801"/>
                  </a:lnTo>
                  <a:lnTo>
                    <a:pt x="742" y="757"/>
                  </a:lnTo>
                  <a:lnTo>
                    <a:pt x="724" y="719"/>
                  </a:lnTo>
                  <a:lnTo>
                    <a:pt x="715" y="694"/>
                  </a:lnTo>
                  <a:lnTo>
                    <a:pt x="702" y="698"/>
                  </a:lnTo>
                  <a:lnTo>
                    <a:pt x="673" y="699"/>
                  </a:lnTo>
                  <a:lnTo>
                    <a:pt x="644" y="698"/>
                  </a:lnTo>
                  <a:lnTo>
                    <a:pt x="615" y="690"/>
                  </a:lnTo>
                  <a:lnTo>
                    <a:pt x="588" y="678"/>
                  </a:lnTo>
                  <a:lnTo>
                    <a:pt x="564" y="664"/>
                  </a:lnTo>
                  <a:lnTo>
                    <a:pt x="551" y="651"/>
                  </a:lnTo>
                  <a:lnTo>
                    <a:pt x="545" y="655"/>
                  </a:lnTo>
                  <a:lnTo>
                    <a:pt x="503" y="669"/>
                  </a:lnTo>
                  <a:lnTo>
                    <a:pt x="459" y="678"/>
                  </a:lnTo>
                  <a:lnTo>
                    <a:pt x="416" y="681"/>
                  </a:lnTo>
                  <a:lnTo>
                    <a:pt x="373" y="678"/>
                  </a:lnTo>
                  <a:lnTo>
                    <a:pt x="332" y="669"/>
                  </a:lnTo>
                  <a:lnTo>
                    <a:pt x="292" y="655"/>
                  </a:lnTo>
                  <a:lnTo>
                    <a:pt x="255" y="635"/>
                  </a:lnTo>
                  <a:lnTo>
                    <a:pt x="221" y="611"/>
                  </a:lnTo>
                  <a:lnTo>
                    <a:pt x="192" y="581"/>
                  </a:lnTo>
                  <a:lnTo>
                    <a:pt x="166" y="547"/>
                  </a:lnTo>
                  <a:lnTo>
                    <a:pt x="146" y="509"/>
                  </a:lnTo>
                  <a:lnTo>
                    <a:pt x="145" y="505"/>
                  </a:lnTo>
                  <a:lnTo>
                    <a:pt x="125" y="515"/>
                  </a:lnTo>
                  <a:lnTo>
                    <a:pt x="78" y="530"/>
                  </a:lnTo>
                  <a:lnTo>
                    <a:pt x="32" y="539"/>
                  </a:lnTo>
                  <a:lnTo>
                    <a:pt x="0" y="543"/>
                  </a:lnTo>
                  <a:lnTo>
                    <a:pt x="18" y="516"/>
                  </a:lnTo>
                  <a:lnTo>
                    <a:pt x="49" y="473"/>
                  </a:lnTo>
                  <a:lnTo>
                    <a:pt x="87" y="435"/>
                  </a:lnTo>
                  <a:lnTo>
                    <a:pt x="129" y="399"/>
                  </a:lnTo>
                  <a:lnTo>
                    <a:pt x="175" y="368"/>
                  </a:lnTo>
                  <a:lnTo>
                    <a:pt x="226" y="342"/>
                  </a:lnTo>
                  <a:lnTo>
                    <a:pt x="280" y="320"/>
                  </a:lnTo>
                  <a:lnTo>
                    <a:pt x="338" y="303"/>
                  </a:lnTo>
                  <a:lnTo>
                    <a:pt x="396" y="289"/>
                  </a:lnTo>
                  <a:lnTo>
                    <a:pt x="459" y="282"/>
                  </a:lnTo>
                  <a:lnTo>
                    <a:pt x="522" y="279"/>
                  </a:lnTo>
                  <a:lnTo>
                    <a:pt x="586" y="282"/>
                  </a:lnTo>
                  <a:lnTo>
                    <a:pt x="651" y="289"/>
                  </a:lnTo>
                  <a:lnTo>
                    <a:pt x="716" y="303"/>
                  </a:lnTo>
                  <a:lnTo>
                    <a:pt x="723" y="304"/>
                  </a:lnTo>
                  <a:lnTo>
                    <a:pt x="724" y="284"/>
                  </a:lnTo>
                  <a:lnTo>
                    <a:pt x="731" y="245"/>
                  </a:lnTo>
                  <a:lnTo>
                    <a:pt x="742" y="207"/>
                  </a:lnTo>
                  <a:lnTo>
                    <a:pt x="757" y="172"/>
                  </a:lnTo>
                  <a:lnTo>
                    <a:pt x="778" y="138"/>
                  </a:lnTo>
                  <a:lnTo>
                    <a:pt x="801" y="107"/>
                  </a:lnTo>
                  <a:lnTo>
                    <a:pt x="827" y="81"/>
                  </a:lnTo>
                  <a:lnTo>
                    <a:pt x="855" y="60"/>
                  </a:lnTo>
                  <a:lnTo>
                    <a:pt x="885" y="41"/>
                  </a:lnTo>
                  <a:lnTo>
                    <a:pt x="917" y="26"/>
                  </a:lnTo>
                  <a:lnTo>
                    <a:pt x="962" y="12"/>
                  </a:lnTo>
                  <a:lnTo>
                    <a:pt x="1010" y="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090"/>
            <p:cNvSpPr>
              <a:spLocks/>
            </p:cNvSpPr>
            <p:nvPr/>
          </p:nvSpPr>
          <p:spPr bwMode="auto">
            <a:xfrm>
              <a:off x="5394558" y="2173042"/>
              <a:ext cx="1517650" cy="1635125"/>
            </a:xfrm>
            <a:custGeom>
              <a:avLst/>
              <a:gdLst>
                <a:gd name="T0" fmla="*/ 359 w 956"/>
                <a:gd name="T1" fmla="*/ 2 h 1030"/>
                <a:gd name="T2" fmla="*/ 468 w 956"/>
                <a:gd name="T3" fmla="*/ 25 h 1030"/>
                <a:gd name="T4" fmla="*/ 566 w 956"/>
                <a:gd name="T5" fmla="*/ 67 h 1030"/>
                <a:gd name="T6" fmla="*/ 642 w 956"/>
                <a:gd name="T7" fmla="*/ 124 h 1030"/>
                <a:gd name="T8" fmla="*/ 694 w 956"/>
                <a:gd name="T9" fmla="*/ 191 h 1030"/>
                <a:gd name="T10" fmla="*/ 718 w 956"/>
                <a:gd name="T11" fmla="*/ 263 h 1030"/>
                <a:gd name="T12" fmla="*/ 753 w 956"/>
                <a:gd name="T13" fmla="*/ 307 h 1030"/>
                <a:gd name="T14" fmla="*/ 824 w 956"/>
                <a:gd name="T15" fmla="*/ 341 h 1030"/>
                <a:gd name="T16" fmla="*/ 884 w 956"/>
                <a:gd name="T17" fmla="*/ 399 h 1030"/>
                <a:gd name="T18" fmla="*/ 930 w 956"/>
                <a:gd name="T19" fmla="*/ 475 h 1030"/>
                <a:gd name="T20" fmla="*/ 952 w 956"/>
                <a:gd name="T21" fmla="*/ 557 h 1030"/>
                <a:gd name="T22" fmla="*/ 952 w 956"/>
                <a:gd name="T23" fmla="*/ 639 h 1030"/>
                <a:gd name="T24" fmla="*/ 931 w 956"/>
                <a:gd name="T25" fmla="*/ 711 h 1030"/>
                <a:gd name="T26" fmla="*/ 891 w 956"/>
                <a:gd name="T27" fmla="*/ 772 h 1030"/>
                <a:gd name="T28" fmla="*/ 929 w 956"/>
                <a:gd name="T29" fmla="*/ 835 h 1030"/>
                <a:gd name="T30" fmla="*/ 948 w 956"/>
                <a:gd name="T31" fmla="*/ 911 h 1030"/>
                <a:gd name="T32" fmla="*/ 943 w 956"/>
                <a:gd name="T33" fmla="*/ 921 h 1030"/>
                <a:gd name="T34" fmla="*/ 931 w 956"/>
                <a:gd name="T35" fmla="*/ 944 h 1030"/>
                <a:gd name="T36" fmla="*/ 908 w 956"/>
                <a:gd name="T37" fmla="*/ 974 h 1030"/>
                <a:gd name="T38" fmla="*/ 874 w 956"/>
                <a:gd name="T39" fmla="*/ 1003 h 1030"/>
                <a:gd name="T40" fmla="*/ 824 w 956"/>
                <a:gd name="T41" fmla="*/ 1023 h 1030"/>
                <a:gd name="T42" fmla="*/ 757 w 956"/>
                <a:gd name="T43" fmla="*/ 1030 h 1030"/>
                <a:gd name="T44" fmla="*/ 697 w 956"/>
                <a:gd name="T45" fmla="*/ 1018 h 1030"/>
                <a:gd name="T46" fmla="*/ 651 w 956"/>
                <a:gd name="T47" fmla="*/ 987 h 1030"/>
                <a:gd name="T48" fmla="*/ 625 w 956"/>
                <a:gd name="T49" fmla="*/ 941 h 1030"/>
                <a:gd name="T50" fmla="*/ 621 w 956"/>
                <a:gd name="T51" fmla="*/ 883 h 1030"/>
                <a:gd name="T52" fmla="*/ 559 w 956"/>
                <a:gd name="T53" fmla="*/ 855 h 1030"/>
                <a:gd name="T54" fmla="*/ 508 w 956"/>
                <a:gd name="T55" fmla="*/ 810 h 1030"/>
                <a:gd name="T56" fmla="*/ 469 w 956"/>
                <a:gd name="T57" fmla="*/ 747 h 1030"/>
                <a:gd name="T58" fmla="*/ 449 w 956"/>
                <a:gd name="T59" fmla="*/ 677 h 1030"/>
                <a:gd name="T60" fmla="*/ 449 w 956"/>
                <a:gd name="T61" fmla="*/ 601 h 1030"/>
                <a:gd name="T62" fmla="*/ 335 w 956"/>
                <a:gd name="T63" fmla="*/ 602 h 1030"/>
                <a:gd name="T64" fmla="*/ 224 w 956"/>
                <a:gd name="T65" fmla="*/ 572 h 1030"/>
                <a:gd name="T66" fmla="*/ 135 w 956"/>
                <a:gd name="T67" fmla="*/ 518 h 1030"/>
                <a:gd name="T68" fmla="*/ 66 w 956"/>
                <a:gd name="T69" fmla="*/ 447 h 1030"/>
                <a:gd name="T70" fmla="*/ 20 w 956"/>
                <a:gd name="T71" fmla="*/ 365 h 1030"/>
                <a:gd name="T72" fmla="*/ 0 w 956"/>
                <a:gd name="T73" fmla="*/ 273 h 1030"/>
                <a:gd name="T74" fmla="*/ 11 w 956"/>
                <a:gd name="T75" fmla="*/ 180 h 1030"/>
                <a:gd name="T76" fmla="*/ 25 w 956"/>
                <a:gd name="T77" fmla="*/ 146 h 1030"/>
                <a:gd name="T78" fmla="*/ 47 w 956"/>
                <a:gd name="T79" fmla="*/ 111 h 1030"/>
                <a:gd name="T80" fmla="*/ 68 w 956"/>
                <a:gd name="T81" fmla="*/ 82 h 1030"/>
                <a:gd name="T82" fmla="*/ 84 w 956"/>
                <a:gd name="T83" fmla="*/ 64 h 1030"/>
                <a:gd name="T84" fmla="*/ 121 w 956"/>
                <a:gd name="T85" fmla="*/ 40 h 1030"/>
                <a:gd name="T86" fmla="*/ 206 w 956"/>
                <a:gd name="T87" fmla="*/ 10 h 1030"/>
                <a:gd name="T88" fmla="*/ 305 w 956"/>
                <a:gd name="T8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6" h="1030">
                  <a:moveTo>
                    <a:pt x="305" y="0"/>
                  </a:moveTo>
                  <a:lnTo>
                    <a:pt x="359" y="2"/>
                  </a:lnTo>
                  <a:lnTo>
                    <a:pt x="414" y="10"/>
                  </a:lnTo>
                  <a:lnTo>
                    <a:pt x="468" y="25"/>
                  </a:lnTo>
                  <a:lnTo>
                    <a:pt x="519" y="44"/>
                  </a:lnTo>
                  <a:lnTo>
                    <a:pt x="566" y="67"/>
                  </a:lnTo>
                  <a:lnTo>
                    <a:pt x="607" y="94"/>
                  </a:lnTo>
                  <a:lnTo>
                    <a:pt x="642" y="124"/>
                  </a:lnTo>
                  <a:lnTo>
                    <a:pt x="672" y="156"/>
                  </a:lnTo>
                  <a:lnTo>
                    <a:pt x="694" y="191"/>
                  </a:lnTo>
                  <a:lnTo>
                    <a:pt x="710" y="226"/>
                  </a:lnTo>
                  <a:lnTo>
                    <a:pt x="718" y="263"/>
                  </a:lnTo>
                  <a:lnTo>
                    <a:pt x="717" y="298"/>
                  </a:lnTo>
                  <a:lnTo>
                    <a:pt x="753" y="307"/>
                  </a:lnTo>
                  <a:lnTo>
                    <a:pt x="790" y="322"/>
                  </a:lnTo>
                  <a:lnTo>
                    <a:pt x="824" y="341"/>
                  </a:lnTo>
                  <a:lnTo>
                    <a:pt x="855" y="368"/>
                  </a:lnTo>
                  <a:lnTo>
                    <a:pt x="884" y="399"/>
                  </a:lnTo>
                  <a:lnTo>
                    <a:pt x="909" y="434"/>
                  </a:lnTo>
                  <a:lnTo>
                    <a:pt x="930" y="475"/>
                  </a:lnTo>
                  <a:lnTo>
                    <a:pt x="945" y="516"/>
                  </a:lnTo>
                  <a:lnTo>
                    <a:pt x="952" y="557"/>
                  </a:lnTo>
                  <a:lnTo>
                    <a:pt x="956" y="598"/>
                  </a:lnTo>
                  <a:lnTo>
                    <a:pt x="952" y="639"/>
                  </a:lnTo>
                  <a:lnTo>
                    <a:pt x="945" y="675"/>
                  </a:lnTo>
                  <a:lnTo>
                    <a:pt x="931" y="711"/>
                  </a:lnTo>
                  <a:lnTo>
                    <a:pt x="913" y="743"/>
                  </a:lnTo>
                  <a:lnTo>
                    <a:pt x="891" y="772"/>
                  </a:lnTo>
                  <a:lnTo>
                    <a:pt x="912" y="801"/>
                  </a:lnTo>
                  <a:lnTo>
                    <a:pt x="929" y="835"/>
                  </a:lnTo>
                  <a:lnTo>
                    <a:pt x="942" y="873"/>
                  </a:lnTo>
                  <a:lnTo>
                    <a:pt x="948" y="911"/>
                  </a:lnTo>
                  <a:lnTo>
                    <a:pt x="947" y="914"/>
                  </a:lnTo>
                  <a:lnTo>
                    <a:pt x="943" y="921"/>
                  </a:lnTo>
                  <a:lnTo>
                    <a:pt x="939" y="931"/>
                  </a:lnTo>
                  <a:lnTo>
                    <a:pt x="931" y="944"/>
                  </a:lnTo>
                  <a:lnTo>
                    <a:pt x="921" y="958"/>
                  </a:lnTo>
                  <a:lnTo>
                    <a:pt x="908" y="974"/>
                  </a:lnTo>
                  <a:lnTo>
                    <a:pt x="892" y="988"/>
                  </a:lnTo>
                  <a:lnTo>
                    <a:pt x="874" y="1003"/>
                  </a:lnTo>
                  <a:lnTo>
                    <a:pt x="850" y="1014"/>
                  </a:lnTo>
                  <a:lnTo>
                    <a:pt x="824" y="1023"/>
                  </a:lnTo>
                  <a:lnTo>
                    <a:pt x="793" y="1030"/>
                  </a:lnTo>
                  <a:lnTo>
                    <a:pt x="757" y="1030"/>
                  </a:lnTo>
                  <a:lnTo>
                    <a:pt x="726" y="1026"/>
                  </a:lnTo>
                  <a:lnTo>
                    <a:pt x="697" y="1018"/>
                  </a:lnTo>
                  <a:lnTo>
                    <a:pt x="672" y="1004"/>
                  </a:lnTo>
                  <a:lnTo>
                    <a:pt x="651" y="987"/>
                  </a:lnTo>
                  <a:lnTo>
                    <a:pt x="635" y="966"/>
                  </a:lnTo>
                  <a:lnTo>
                    <a:pt x="625" y="941"/>
                  </a:lnTo>
                  <a:lnTo>
                    <a:pt x="620" y="914"/>
                  </a:lnTo>
                  <a:lnTo>
                    <a:pt x="621" y="883"/>
                  </a:lnTo>
                  <a:lnTo>
                    <a:pt x="590" y="870"/>
                  </a:lnTo>
                  <a:lnTo>
                    <a:pt x="559" y="855"/>
                  </a:lnTo>
                  <a:lnTo>
                    <a:pt x="533" y="835"/>
                  </a:lnTo>
                  <a:lnTo>
                    <a:pt x="508" y="810"/>
                  </a:lnTo>
                  <a:lnTo>
                    <a:pt x="486" y="780"/>
                  </a:lnTo>
                  <a:lnTo>
                    <a:pt x="469" y="747"/>
                  </a:lnTo>
                  <a:lnTo>
                    <a:pt x="456" y="713"/>
                  </a:lnTo>
                  <a:lnTo>
                    <a:pt x="449" y="677"/>
                  </a:lnTo>
                  <a:lnTo>
                    <a:pt x="447" y="639"/>
                  </a:lnTo>
                  <a:lnTo>
                    <a:pt x="449" y="601"/>
                  </a:lnTo>
                  <a:lnTo>
                    <a:pt x="393" y="605"/>
                  </a:lnTo>
                  <a:lnTo>
                    <a:pt x="335" y="602"/>
                  </a:lnTo>
                  <a:lnTo>
                    <a:pt x="277" y="589"/>
                  </a:lnTo>
                  <a:lnTo>
                    <a:pt x="224" y="572"/>
                  </a:lnTo>
                  <a:lnTo>
                    <a:pt x="177" y="547"/>
                  </a:lnTo>
                  <a:lnTo>
                    <a:pt x="135" y="518"/>
                  </a:lnTo>
                  <a:lnTo>
                    <a:pt x="97" y="485"/>
                  </a:lnTo>
                  <a:lnTo>
                    <a:pt x="66" y="447"/>
                  </a:lnTo>
                  <a:lnTo>
                    <a:pt x="39" y="408"/>
                  </a:lnTo>
                  <a:lnTo>
                    <a:pt x="20" y="365"/>
                  </a:lnTo>
                  <a:lnTo>
                    <a:pt x="7" y="319"/>
                  </a:lnTo>
                  <a:lnTo>
                    <a:pt x="0" y="273"/>
                  </a:lnTo>
                  <a:lnTo>
                    <a:pt x="1" y="226"/>
                  </a:lnTo>
                  <a:lnTo>
                    <a:pt x="11" y="180"/>
                  </a:lnTo>
                  <a:lnTo>
                    <a:pt x="16" y="163"/>
                  </a:lnTo>
                  <a:lnTo>
                    <a:pt x="25" y="146"/>
                  </a:lnTo>
                  <a:lnTo>
                    <a:pt x="35" y="128"/>
                  </a:lnTo>
                  <a:lnTo>
                    <a:pt x="47" y="111"/>
                  </a:lnTo>
                  <a:lnTo>
                    <a:pt x="58" y="95"/>
                  </a:lnTo>
                  <a:lnTo>
                    <a:pt x="68" y="82"/>
                  </a:lnTo>
                  <a:lnTo>
                    <a:pt x="77" y="72"/>
                  </a:lnTo>
                  <a:lnTo>
                    <a:pt x="84" y="64"/>
                  </a:lnTo>
                  <a:lnTo>
                    <a:pt x="87" y="63"/>
                  </a:lnTo>
                  <a:lnTo>
                    <a:pt x="121" y="40"/>
                  </a:lnTo>
                  <a:lnTo>
                    <a:pt x="161" y="23"/>
                  </a:lnTo>
                  <a:lnTo>
                    <a:pt x="206" y="10"/>
                  </a:lnTo>
                  <a:lnTo>
                    <a:pt x="253" y="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091"/>
            <p:cNvSpPr>
              <a:spLocks noEditPoints="1"/>
            </p:cNvSpPr>
            <p:nvPr/>
          </p:nvSpPr>
          <p:spPr bwMode="auto">
            <a:xfrm>
              <a:off x="5332646" y="2147642"/>
              <a:ext cx="1566863" cy="1685925"/>
            </a:xfrm>
            <a:custGeom>
              <a:avLst/>
              <a:gdLst>
                <a:gd name="T0" fmla="*/ 202 w 987"/>
                <a:gd name="T1" fmla="*/ 46 h 1062"/>
                <a:gd name="T2" fmla="*/ 110 w 987"/>
                <a:gd name="T3" fmla="*/ 92 h 1062"/>
                <a:gd name="T4" fmla="*/ 97 w 987"/>
                <a:gd name="T5" fmla="*/ 106 h 1062"/>
                <a:gd name="T6" fmla="*/ 57 w 987"/>
                <a:gd name="T7" fmla="*/ 165 h 1062"/>
                <a:gd name="T8" fmla="*/ 31 w 987"/>
                <a:gd name="T9" fmla="*/ 274 h 1062"/>
                <a:gd name="T10" fmla="*/ 78 w 987"/>
                <a:gd name="T11" fmla="*/ 432 h 1062"/>
                <a:gd name="T12" fmla="*/ 207 w 987"/>
                <a:gd name="T13" fmla="*/ 554 h 1062"/>
                <a:gd name="T14" fmla="*/ 404 w 987"/>
                <a:gd name="T15" fmla="*/ 606 h 1062"/>
                <a:gd name="T16" fmla="*/ 481 w 987"/>
                <a:gd name="T17" fmla="*/ 618 h 1062"/>
                <a:gd name="T18" fmla="*/ 499 w 987"/>
                <a:gd name="T19" fmla="*/ 758 h 1062"/>
                <a:gd name="T20" fmla="*/ 585 w 987"/>
                <a:gd name="T21" fmla="*/ 858 h 1062"/>
                <a:gd name="T22" fmla="*/ 651 w 987"/>
                <a:gd name="T23" fmla="*/ 901 h 1062"/>
                <a:gd name="T24" fmla="*/ 659 w 987"/>
                <a:gd name="T25" fmla="*/ 964 h 1062"/>
                <a:gd name="T26" fmla="*/ 722 w 987"/>
                <a:gd name="T27" fmla="*/ 1021 h 1062"/>
                <a:gd name="T28" fmla="*/ 809 w 987"/>
                <a:gd name="T29" fmla="*/ 1030 h 1062"/>
                <a:gd name="T30" fmla="*/ 896 w 987"/>
                <a:gd name="T31" fmla="*/ 995 h 1062"/>
                <a:gd name="T32" fmla="*/ 946 w 987"/>
                <a:gd name="T33" fmla="*/ 930 h 1062"/>
                <a:gd name="T34" fmla="*/ 932 w 987"/>
                <a:gd name="T35" fmla="*/ 856 h 1062"/>
                <a:gd name="T36" fmla="*/ 896 w 987"/>
                <a:gd name="T37" fmla="*/ 776 h 1062"/>
                <a:gd name="T38" fmla="*/ 954 w 987"/>
                <a:gd name="T39" fmla="*/ 652 h 1062"/>
                <a:gd name="T40" fmla="*/ 932 w 987"/>
                <a:gd name="T41" fmla="*/ 496 h 1062"/>
                <a:gd name="T42" fmla="*/ 847 w 987"/>
                <a:gd name="T43" fmla="*/ 382 h 1062"/>
                <a:gd name="T44" fmla="*/ 716 w 987"/>
                <a:gd name="T45" fmla="*/ 329 h 1062"/>
                <a:gd name="T46" fmla="*/ 717 w 987"/>
                <a:gd name="T47" fmla="*/ 267 h 1062"/>
                <a:gd name="T48" fmla="*/ 662 w 987"/>
                <a:gd name="T49" fmla="*/ 165 h 1062"/>
                <a:gd name="T50" fmla="*/ 523 w 987"/>
                <a:gd name="T51" fmla="*/ 72 h 1062"/>
                <a:gd name="T52" fmla="*/ 321 w 987"/>
                <a:gd name="T53" fmla="*/ 30 h 1062"/>
                <a:gd name="T54" fmla="*/ 482 w 987"/>
                <a:gd name="T55" fmla="*/ 24 h 1062"/>
                <a:gd name="T56" fmla="*/ 647 w 987"/>
                <a:gd name="T57" fmla="*/ 110 h 1062"/>
                <a:gd name="T58" fmla="*/ 739 w 987"/>
                <a:gd name="T59" fmla="*/ 230 h 1062"/>
                <a:gd name="T60" fmla="*/ 769 w 987"/>
                <a:gd name="T61" fmla="*/ 306 h 1062"/>
                <a:gd name="T62" fmla="*/ 894 w 987"/>
                <a:gd name="T63" fmla="*/ 384 h 1062"/>
                <a:gd name="T64" fmla="*/ 975 w 987"/>
                <a:gd name="T65" fmla="*/ 528 h 1062"/>
                <a:gd name="T66" fmla="*/ 976 w 987"/>
                <a:gd name="T67" fmla="*/ 697 h 1062"/>
                <a:gd name="T68" fmla="*/ 941 w 987"/>
                <a:gd name="T69" fmla="*/ 809 h 1062"/>
                <a:gd name="T70" fmla="*/ 982 w 987"/>
                <a:gd name="T71" fmla="*/ 941 h 1062"/>
                <a:gd name="T72" fmla="*/ 957 w 987"/>
                <a:gd name="T73" fmla="*/ 974 h 1062"/>
                <a:gd name="T74" fmla="*/ 879 w 987"/>
                <a:gd name="T75" fmla="*/ 1042 h 1062"/>
                <a:gd name="T76" fmla="*/ 772 w 987"/>
                <a:gd name="T77" fmla="*/ 1062 h 1062"/>
                <a:gd name="T78" fmla="*/ 663 w 987"/>
                <a:gd name="T79" fmla="*/ 1020 h 1062"/>
                <a:gd name="T80" fmla="*/ 620 w 987"/>
                <a:gd name="T81" fmla="*/ 919 h 1062"/>
                <a:gd name="T82" fmla="*/ 539 w 987"/>
                <a:gd name="T83" fmla="*/ 863 h 1062"/>
                <a:gd name="T84" fmla="*/ 458 w 987"/>
                <a:gd name="T85" fmla="*/ 734 h 1062"/>
                <a:gd name="T86" fmla="*/ 437 w 987"/>
                <a:gd name="T87" fmla="*/ 635 h 1062"/>
                <a:gd name="T88" fmla="*/ 238 w 987"/>
                <a:gd name="T89" fmla="*/ 604 h 1062"/>
                <a:gd name="T90" fmla="*/ 79 w 987"/>
                <a:gd name="T91" fmla="*/ 486 h 1062"/>
                <a:gd name="T92" fmla="*/ 3 w 987"/>
                <a:gd name="T93" fmla="*/ 319 h 1062"/>
                <a:gd name="T94" fmla="*/ 17 w 987"/>
                <a:gd name="T95" fmla="*/ 175 h 1062"/>
                <a:gd name="T96" fmla="*/ 70 w 987"/>
                <a:gd name="T97" fmla="*/ 92 h 1062"/>
                <a:gd name="T98" fmla="*/ 91 w 987"/>
                <a:gd name="T99" fmla="*/ 67 h 1062"/>
                <a:gd name="T100" fmla="*/ 124 w 987"/>
                <a:gd name="T101" fmla="*/ 46 h 1062"/>
                <a:gd name="T102" fmla="*/ 277 w 987"/>
                <a:gd name="T103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7" h="1062">
                  <a:moveTo>
                    <a:pt x="321" y="30"/>
                  </a:moveTo>
                  <a:lnTo>
                    <a:pt x="279" y="33"/>
                  </a:lnTo>
                  <a:lnTo>
                    <a:pt x="240" y="38"/>
                  </a:lnTo>
                  <a:lnTo>
                    <a:pt x="202" y="46"/>
                  </a:lnTo>
                  <a:lnTo>
                    <a:pt x="169" y="58"/>
                  </a:lnTo>
                  <a:lnTo>
                    <a:pt x="138" y="73"/>
                  </a:lnTo>
                  <a:lnTo>
                    <a:pt x="112" y="90"/>
                  </a:lnTo>
                  <a:lnTo>
                    <a:pt x="110" y="92"/>
                  </a:lnTo>
                  <a:lnTo>
                    <a:pt x="109" y="93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97" y="106"/>
                  </a:lnTo>
                  <a:lnTo>
                    <a:pt x="92" y="113"/>
                  </a:lnTo>
                  <a:lnTo>
                    <a:pt x="80" y="128"/>
                  </a:lnTo>
                  <a:lnTo>
                    <a:pt x="69" y="147"/>
                  </a:lnTo>
                  <a:lnTo>
                    <a:pt x="57" y="165"/>
                  </a:lnTo>
                  <a:lnTo>
                    <a:pt x="48" y="183"/>
                  </a:lnTo>
                  <a:lnTo>
                    <a:pt x="41" y="200"/>
                  </a:lnTo>
                  <a:lnTo>
                    <a:pt x="33" y="237"/>
                  </a:lnTo>
                  <a:lnTo>
                    <a:pt x="31" y="274"/>
                  </a:lnTo>
                  <a:lnTo>
                    <a:pt x="34" y="314"/>
                  </a:lnTo>
                  <a:lnTo>
                    <a:pt x="44" y="355"/>
                  </a:lnTo>
                  <a:lnTo>
                    <a:pt x="58" y="394"/>
                  </a:lnTo>
                  <a:lnTo>
                    <a:pt x="78" y="432"/>
                  </a:lnTo>
                  <a:lnTo>
                    <a:pt x="104" y="467"/>
                  </a:lnTo>
                  <a:lnTo>
                    <a:pt x="134" y="499"/>
                  </a:lnTo>
                  <a:lnTo>
                    <a:pt x="168" y="529"/>
                  </a:lnTo>
                  <a:lnTo>
                    <a:pt x="207" y="554"/>
                  </a:lnTo>
                  <a:lnTo>
                    <a:pt x="249" y="575"/>
                  </a:lnTo>
                  <a:lnTo>
                    <a:pt x="296" y="590"/>
                  </a:lnTo>
                  <a:lnTo>
                    <a:pt x="350" y="602"/>
                  </a:lnTo>
                  <a:lnTo>
                    <a:pt x="404" y="606"/>
                  </a:lnTo>
                  <a:lnTo>
                    <a:pt x="434" y="605"/>
                  </a:lnTo>
                  <a:lnTo>
                    <a:pt x="463" y="601"/>
                  </a:lnTo>
                  <a:lnTo>
                    <a:pt x="484" y="598"/>
                  </a:lnTo>
                  <a:lnTo>
                    <a:pt x="481" y="618"/>
                  </a:lnTo>
                  <a:lnTo>
                    <a:pt x="479" y="657"/>
                  </a:lnTo>
                  <a:lnTo>
                    <a:pt x="481" y="691"/>
                  </a:lnTo>
                  <a:lnTo>
                    <a:pt x="488" y="725"/>
                  </a:lnTo>
                  <a:lnTo>
                    <a:pt x="499" y="758"/>
                  </a:lnTo>
                  <a:lnTo>
                    <a:pt x="515" y="788"/>
                  </a:lnTo>
                  <a:lnTo>
                    <a:pt x="536" y="816"/>
                  </a:lnTo>
                  <a:lnTo>
                    <a:pt x="558" y="839"/>
                  </a:lnTo>
                  <a:lnTo>
                    <a:pt x="585" y="858"/>
                  </a:lnTo>
                  <a:lnTo>
                    <a:pt x="612" y="873"/>
                  </a:lnTo>
                  <a:lnTo>
                    <a:pt x="641" y="885"/>
                  </a:lnTo>
                  <a:lnTo>
                    <a:pt x="653" y="889"/>
                  </a:lnTo>
                  <a:lnTo>
                    <a:pt x="651" y="901"/>
                  </a:lnTo>
                  <a:lnTo>
                    <a:pt x="651" y="910"/>
                  </a:lnTo>
                  <a:lnTo>
                    <a:pt x="650" y="919"/>
                  </a:lnTo>
                  <a:lnTo>
                    <a:pt x="653" y="943"/>
                  </a:lnTo>
                  <a:lnTo>
                    <a:pt x="659" y="964"/>
                  </a:lnTo>
                  <a:lnTo>
                    <a:pt x="670" y="982"/>
                  </a:lnTo>
                  <a:lnTo>
                    <a:pt x="684" y="998"/>
                  </a:lnTo>
                  <a:lnTo>
                    <a:pt x="701" y="1011"/>
                  </a:lnTo>
                  <a:lnTo>
                    <a:pt x="722" y="1021"/>
                  </a:lnTo>
                  <a:lnTo>
                    <a:pt x="747" y="1028"/>
                  </a:lnTo>
                  <a:lnTo>
                    <a:pt x="773" y="1032"/>
                  </a:lnTo>
                  <a:lnTo>
                    <a:pt x="784" y="1032"/>
                  </a:lnTo>
                  <a:lnTo>
                    <a:pt x="809" y="1030"/>
                  </a:lnTo>
                  <a:lnTo>
                    <a:pt x="831" y="1026"/>
                  </a:lnTo>
                  <a:lnTo>
                    <a:pt x="851" y="1021"/>
                  </a:lnTo>
                  <a:lnTo>
                    <a:pt x="875" y="1009"/>
                  </a:lnTo>
                  <a:lnTo>
                    <a:pt x="896" y="995"/>
                  </a:lnTo>
                  <a:lnTo>
                    <a:pt x="917" y="974"/>
                  </a:lnTo>
                  <a:lnTo>
                    <a:pt x="933" y="953"/>
                  </a:lnTo>
                  <a:lnTo>
                    <a:pt x="944" y="936"/>
                  </a:lnTo>
                  <a:lnTo>
                    <a:pt x="946" y="930"/>
                  </a:lnTo>
                  <a:lnTo>
                    <a:pt x="949" y="926"/>
                  </a:lnTo>
                  <a:lnTo>
                    <a:pt x="949" y="924"/>
                  </a:lnTo>
                  <a:lnTo>
                    <a:pt x="944" y="893"/>
                  </a:lnTo>
                  <a:lnTo>
                    <a:pt x="932" y="856"/>
                  </a:lnTo>
                  <a:lnTo>
                    <a:pt x="915" y="825"/>
                  </a:lnTo>
                  <a:lnTo>
                    <a:pt x="895" y="797"/>
                  </a:lnTo>
                  <a:lnTo>
                    <a:pt x="886" y="787"/>
                  </a:lnTo>
                  <a:lnTo>
                    <a:pt x="896" y="776"/>
                  </a:lnTo>
                  <a:lnTo>
                    <a:pt x="917" y="750"/>
                  </a:lnTo>
                  <a:lnTo>
                    <a:pt x="934" y="720"/>
                  </a:lnTo>
                  <a:lnTo>
                    <a:pt x="946" y="687"/>
                  </a:lnTo>
                  <a:lnTo>
                    <a:pt x="954" y="652"/>
                  </a:lnTo>
                  <a:lnTo>
                    <a:pt x="957" y="614"/>
                  </a:lnTo>
                  <a:lnTo>
                    <a:pt x="954" y="575"/>
                  </a:lnTo>
                  <a:lnTo>
                    <a:pt x="946" y="535"/>
                  </a:lnTo>
                  <a:lnTo>
                    <a:pt x="932" y="496"/>
                  </a:lnTo>
                  <a:lnTo>
                    <a:pt x="915" y="463"/>
                  </a:lnTo>
                  <a:lnTo>
                    <a:pt x="895" y="432"/>
                  </a:lnTo>
                  <a:lnTo>
                    <a:pt x="871" y="406"/>
                  </a:lnTo>
                  <a:lnTo>
                    <a:pt x="847" y="382"/>
                  </a:lnTo>
                  <a:lnTo>
                    <a:pt x="810" y="357"/>
                  </a:lnTo>
                  <a:lnTo>
                    <a:pt x="771" y="339"/>
                  </a:lnTo>
                  <a:lnTo>
                    <a:pt x="731" y="330"/>
                  </a:lnTo>
                  <a:lnTo>
                    <a:pt x="716" y="329"/>
                  </a:lnTo>
                  <a:lnTo>
                    <a:pt x="718" y="313"/>
                  </a:lnTo>
                  <a:lnTo>
                    <a:pt x="718" y="302"/>
                  </a:lnTo>
                  <a:lnTo>
                    <a:pt x="720" y="293"/>
                  </a:lnTo>
                  <a:lnTo>
                    <a:pt x="717" y="267"/>
                  </a:lnTo>
                  <a:lnTo>
                    <a:pt x="709" y="241"/>
                  </a:lnTo>
                  <a:lnTo>
                    <a:pt x="699" y="215"/>
                  </a:lnTo>
                  <a:lnTo>
                    <a:pt x="682" y="190"/>
                  </a:lnTo>
                  <a:lnTo>
                    <a:pt x="662" y="165"/>
                  </a:lnTo>
                  <a:lnTo>
                    <a:pt x="638" y="141"/>
                  </a:lnTo>
                  <a:lnTo>
                    <a:pt x="604" y="115"/>
                  </a:lnTo>
                  <a:lnTo>
                    <a:pt x="566" y="92"/>
                  </a:lnTo>
                  <a:lnTo>
                    <a:pt x="523" y="72"/>
                  </a:lnTo>
                  <a:lnTo>
                    <a:pt x="477" y="55"/>
                  </a:lnTo>
                  <a:lnTo>
                    <a:pt x="426" y="42"/>
                  </a:lnTo>
                  <a:lnTo>
                    <a:pt x="372" y="33"/>
                  </a:lnTo>
                  <a:lnTo>
                    <a:pt x="321" y="30"/>
                  </a:lnTo>
                  <a:close/>
                  <a:moveTo>
                    <a:pt x="321" y="0"/>
                  </a:moveTo>
                  <a:lnTo>
                    <a:pt x="376" y="3"/>
                  </a:lnTo>
                  <a:lnTo>
                    <a:pt x="433" y="12"/>
                  </a:lnTo>
                  <a:lnTo>
                    <a:pt x="482" y="24"/>
                  </a:lnTo>
                  <a:lnTo>
                    <a:pt x="530" y="41"/>
                  </a:lnTo>
                  <a:lnTo>
                    <a:pt x="573" y="60"/>
                  </a:lnTo>
                  <a:lnTo>
                    <a:pt x="612" y="84"/>
                  </a:lnTo>
                  <a:lnTo>
                    <a:pt x="647" y="110"/>
                  </a:lnTo>
                  <a:lnTo>
                    <a:pt x="679" y="138"/>
                  </a:lnTo>
                  <a:lnTo>
                    <a:pt x="705" y="169"/>
                  </a:lnTo>
                  <a:lnTo>
                    <a:pt x="725" y="200"/>
                  </a:lnTo>
                  <a:lnTo>
                    <a:pt x="739" y="230"/>
                  </a:lnTo>
                  <a:lnTo>
                    <a:pt x="747" y="262"/>
                  </a:lnTo>
                  <a:lnTo>
                    <a:pt x="750" y="293"/>
                  </a:lnTo>
                  <a:lnTo>
                    <a:pt x="750" y="302"/>
                  </a:lnTo>
                  <a:lnTo>
                    <a:pt x="769" y="306"/>
                  </a:lnTo>
                  <a:lnTo>
                    <a:pt x="803" y="319"/>
                  </a:lnTo>
                  <a:lnTo>
                    <a:pt x="836" y="337"/>
                  </a:lnTo>
                  <a:lnTo>
                    <a:pt x="866" y="359"/>
                  </a:lnTo>
                  <a:lnTo>
                    <a:pt x="894" y="384"/>
                  </a:lnTo>
                  <a:lnTo>
                    <a:pt x="920" y="414"/>
                  </a:lnTo>
                  <a:lnTo>
                    <a:pt x="942" y="448"/>
                  </a:lnTo>
                  <a:lnTo>
                    <a:pt x="961" y="484"/>
                  </a:lnTo>
                  <a:lnTo>
                    <a:pt x="975" y="528"/>
                  </a:lnTo>
                  <a:lnTo>
                    <a:pt x="984" y="571"/>
                  </a:lnTo>
                  <a:lnTo>
                    <a:pt x="987" y="614"/>
                  </a:lnTo>
                  <a:lnTo>
                    <a:pt x="984" y="656"/>
                  </a:lnTo>
                  <a:lnTo>
                    <a:pt x="976" y="697"/>
                  </a:lnTo>
                  <a:lnTo>
                    <a:pt x="962" y="733"/>
                  </a:lnTo>
                  <a:lnTo>
                    <a:pt x="942" y="767"/>
                  </a:lnTo>
                  <a:lnTo>
                    <a:pt x="926" y="788"/>
                  </a:lnTo>
                  <a:lnTo>
                    <a:pt x="941" y="809"/>
                  </a:lnTo>
                  <a:lnTo>
                    <a:pt x="959" y="844"/>
                  </a:lnTo>
                  <a:lnTo>
                    <a:pt x="974" y="885"/>
                  </a:lnTo>
                  <a:lnTo>
                    <a:pt x="980" y="926"/>
                  </a:lnTo>
                  <a:lnTo>
                    <a:pt x="982" y="941"/>
                  </a:lnTo>
                  <a:lnTo>
                    <a:pt x="975" y="943"/>
                  </a:lnTo>
                  <a:lnTo>
                    <a:pt x="972" y="945"/>
                  </a:lnTo>
                  <a:lnTo>
                    <a:pt x="966" y="958"/>
                  </a:lnTo>
                  <a:lnTo>
                    <a:pt x="957" y="974"/>
                  </a:lnTo>
                  <a:lnTo>
                    <a:pt x="944" y="991"/>
                  </a:lnTo>
                  <a:lnTo>
                    <a:pt x="926" y="1009"/>
                  </a:lnTo>
                  <a:lnTo>
                    <a:pt x="904" y="1026"/>
                  </a:lnTo>
                  <a:lnTo>
                    <a:pt x="879" y="1042"/>
                  </a:lnTo>
                  <a:lnTo>
                    <a:pt x="852" y="1053"/>
                  </a:lnTo>
                  <a:lnTo>
                    <a:pt x="820" y="1059"/>
                  </a:lnTo>
                  <a:lnTo>
                    <a:pt x="784" y="1062"/>
                  </a:lnTo>
                  <a:lnTo>
                    <a:pt x="772" y="1062"/>
                  </a:lnTo>
                  <a:lnTo>
                    <a:pt x="740" y="1058"/>
                  </a:lnTo>
                  <a:lnTo>
                    <a:pt x="712" y="1050"/>
                  </a:lnTo>
                  <a:lnTo>
                    <a:pt x="685" y="1037"/>
                  </a:lnTo>
                  <a:lnTo>
                    <a:pt x="663" y="1020"/>
                  </a:lnTo>
                  <a:lnTo>
                    <a:pt x="645" y="999"/>
                  </a:lnTo>
                  <a:lnTo>
                    <a:pt x="632" y="975"/>
                  </a:lnTo>
                  <a:lnTo>
                    <a:pt x="623" y="948"/>
                  </a:lnTo>
                  <a:lnTo>
                    <a:pt x="620" y="919"/>
                  </a:lnTo>
                  <a:lnTo>
                    <a:pt x="620" y="910"/>
                  </a:lnTo>
                  <a:lnTo>
                    <a:pt x="599" y="901"/>
                  </a:lnTo>
                  <a:lnTo>
                    <a:pt x="568" y="884"/>
                  </a:lnTo>
                  <a:lnTo>
                    <a:pt x="539" y="863"/>
                  </a:lnTo>
                  <a:lnTo>
                    <a:pt x="513" y="837"/>
                  </a:lnTo>
                  <a:lnTo>
                    <a:pt x="489" y="805"/>
                  </a:lnTo>
                  <a:lnTo>
                    <a:pt x="471" y="770"/>
                  </a:lnTo>
                  <a:lnTo>
                    <a:pt x="458" y="734"/>
                  </a:lnTo>
                  <a:lnTo>
                    <a:pt x="450" y="697"/>
                  </a:lnTo>
                  <a:lnTo>
                    <a:pt x="447" y="657"/>
                  </a:lnTo>
                  <a:lnTo>
                    <a:pt x="450" y="634"/>
                  </a:lnTo>
                  <a:lnTo>
                    <a:pt x="437" y="635"/>
                  </a:lnTo>
                  <a:lnTo>
                    <a:pt x="404" y="636"/>
                  </a:lnTo>
                  <a:lnTo>
                    <a:pt x="346" y="632"/>
                  </a:lnTo>
                  <a:lnTo>
                    <a:pt x="287" y="621"/>
                  </a:lnTo>
                  <a:lnTo>
                    <a:pt x="238" y="604"/>
                  </a:lnTo>
                  <a:lnTo>
                    <a:pt x="192" y="580"/>
                  </a:lnTo>
                  <a:lnTo>
                    <a:pt x="150" y="553"/>
                  </a:lnTo>
                  <a:lnTo>
                    <a:pt x="112" y="521"/>
                  </a:lnTo>
                  <a:lnTo>
                    <a:pt x="79" y="486"/>
                  </a:lnTo>
                  <a:lnTo>
                    <a:pt x="51" y="448"/>
                  </a:lnTo>
                  <a:lnTo>
                    <a:pt x="29" y="407"/>
                  </a:lnTo>
                  <a:lnTo>
                    <a:pt x="14" y="364"/>
                  </a:lnTo>
                  <a:lnTo>
                    <a:pt x="3" y="319"/>
                  </a:lnTo>
                  <a:lnTo>
                    <a:pt x="0" y="274"/>
                  </a:lnTo>
                  <a:lnTo>
                    <a:pt x="3" y="233"/>
                  </a:lnTo>
                  <a:lnTo>
                    <a:pt x="11" y="191"/>
                  </a:lnTo>
                  <a:lnTo>
                    <a:pt x="17" y="175"/>
                  </a:lnTo>
                  <a:lnTo>
                    <a:pt x="25" y="160"/>
                  </a:lnTo>
                  <a:lnTo>
                    <a:pt x="44" y="128"/>
                  </a:lnTo>
                  <a:lnTo>
                    <a:pt x="57" y="109"/>
                  </a:lnTo>
                  <a:lnTo>
                    <a:pt x="70" y="92"/>
                  </a:lnTo>
                  <a:lnTo>
                    <a:pt x="82" y="77"/>
                  </a:lnTo>
                  <a:lnTo>
                    <a:pt x="84" y="73"/>
                  </a:lnTo>
                  <a:lnTo>
                    <a:pt x="88" y="69"/>
                  </a:lnTo>
                  <a:lnTo>
                    <a:pt x="91" y="67"/>
                  </a:lnTo>
                  <a:lnTo>
                    <a:pt x="92" y="66"/>
                  </a:lnTo>
                  <a:lnTo>
                    <a:pt x="95" y="66"/>
                  </a:lnTo>
                  <a:lnTo>
                    <a:pt x="95" y="64"/>
                  </a:lnTo>
                  <a:lnTo>
                    <a:pt x="124" y="46"/>
                  </a:lnTo>
                  <a:lnTo>
                    <a:pt x="158" y="30"/>
                  </a:lnTo>
                  <a:lnTo>
                    <a:pt x="194" y="17"/>
                  </a:lnTo>
                  <a:lnTo>
                    <a:pt x="234" y="8"/>
                  </a:lnTo>
                  <a:lnTo>
                    <a:pt x="277" y="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092"/>
            <p:cNvSpPr>
              <a:spLocks/>
            </p:cNvSpPr>
            <p:nvPr/>
          </p:nvSpPr>
          <p:spPr bwMode="auto">
            <a:xfrm>
              <a:off x="4248383" y="2817567"/>
              <a:ext cx="857250" cy="1019175"/>
            </a:xfrm>
            <a:custGeom>
              <a:avLst/>
              <a:gdLst>
                <a:gd name="T0" fmla="*/ 210 w 540"/>
                <a:gd name="T1" fmla="*/ 2 h 642"/>
                <a:gd name="T2" fmla="*/ 275 w 540"/>
                <a:gd name="T3" fmla="*/ 24 h 642"/>
                <a:gd name="T4" fmla="*/ 330 w 540"/>
                <a:gd name="T5" fmla="*/ 65 h 642"/>
                <a:gd name="T6" fmla="*/ 388 w 540"/>
                <a:gd name="T7" fmla="*/ 49 h 642"/>
                <a:gd name="T8" fmla="*/ 448 w 540"/>
                <a:gd name="T9" fmla="*/ 59 h 642"/>
                <a:gd name="T10" fmla="*/ 499 w 540"/>
                <a:gd name="T11" fmla="*/ 94 h 642"/>
                <a:gd name="T12" fmla="*/ 532 w 540"/>
                <a:gd name="T13" fmla="*/ 146 h 642"/>
                <a:gd name="T14" fmla="*/ 540 w 540"/>
                <a:gd name="T15" fmla="*/ 206 h 642"/>
                <a:gd name="T16" fmla="*/ 522 w 540"/>
                <a:gd name="T17" fmla="*/ 263 h 642"/>
                <a:gd name="T18" fmla="*/ 515 w 540"/>
                <a:gd name="T19" fmla="*/ 318 h 642"/>
                <a:gd name="T20" fmla="*/ 530 w 540"/>
                <a:gd name="T21" fmla="*/ 381 h 642"/>
                <a:gd name="T22" fmla="*/ 532 w 540"/>
                <a:gd name="T23" fmla="*/ 446 h 642"/>
                <a:gd name="T24" fmla="*/ 520 w 540"/>
                <a:gd name="T25" fmla="*/ 504 h 642"/>
                <a:gd name="T26" fmla="*/ 499 w 540"/>
                <a:gd name="T27" fmla="*/ 549 h 642"/>
                <a:gd name="T28" fmla="*/ 477 w 540"/>
                <a:gd name="T29" fmla="*/ 581 h 642"/>
                <a:gd name="T30" fmla="*/ 461 w 540"/>
                <a:gd name="T31" fmla="*/ 598 h 642"/>
                <a:gd name="T32" fmla="*/ 425 w 540"/>
                <a:gd name="T33" fmla="*/ 617 h 642"/>
                <a:gd name="T34" fmla="*/ 342 w 540"/>
                <a:gd name="T35" fmla="*/ 640 h 642"/>
                <a:gd name="T36" fmla="*/ 260 w 540"/>
                <a:gd name="T37" fmla="*/ 638 h 642"/>
                <a:gd name="T38" fmla="*/ 184 w 540"/>
                <a:gd name="T39" fmla="*/ 617 h 642"/>
                <a:gd name="T40" fmla="*/ 117 w 540"/>
                <a:gd name="T41" fmla="*/ 576 h 642"/>
                <a:gd name="T42" fmla="*/ 66 w 540"/>
                <a:gd name="T43" fmla="*/ 515 h 642"/>
                <a:gd name="T44" fmla="*/ 34 w 540"/>
                <a:gd name="T45" fmla="*/ 443 h 642"/>
                <a:gd name="T46" fmla="*/ 27 w 540"/>
                <a:gd name="T47" fmla="*/ 370 h 642"/>
                <a:gd name="T48" fmla="*/ 40 w 540"/>
                <a:gd name="T49" fmla="*/ 297 h 642"/>
                <a:gd name="T50" fmla="*/ 7 w 540"/>
                <a:gd name="T51" fmla="*/ 234 h 642"/>
                <a:gd name="T52" fmla="*/ 2 w 540"/>
                <a:gd name="T53" fmla="*/ 161 h 642"/>
                <a:gd name="T54" fmla="*/ 21 w 540"/>
                <a:gd name="T55" fmla="*/ 99 h 642"/>
                <a:gd name="T56" fmla="*/ 58 w 540"/>
                <a:gd name="T57" fmla="*/ 49 h 642"/>
                <a:gd name="T58" fmla="*/ 110 w 540"/>
                <a:gd name="T59" fmla="*/ 15 h 642"/>
                <a:gd name="T60" fmla="*/ 144 w 540"/>
                <a:gd name="T61" fmla="*/ 4 h 642"/>
                <a:gd name="T62" fmla="*/ 164 w 540"/>
                <a:gd name="T63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0" h="642">
                  <a:moveTo>
                    <a:pt x="173" y="0"/>
                  </a:moveTo>
                  <a:lnTo>
                    <a:pt x="210" y="2"/>
                  </a:lnTo>
                  <a:lnTo>
                    <a:pt x="244" y="11"/>
                  </a:lnTo>
                  <a:lnTo>
                    <a:pt x="275" y="24"/>
                  </a:lnTo>
                  <a:lnTo>
                    <a:pt x="304" y="43"/>
                  </a:lnTo>
                  <a:lnTo>
                    <a:pt x="330" y="65"/>
                  </a:lnTo>
                  <a:lnTo>
                    <a:pt x="359" y="55"/>
                  </a:lnTo>
                  <a:lnTo>
                    <a:pt x="388" y="49"/>
                  </a:lnTo>
                  <a:lnTo>
                    <a:pt x="418" y="51"/>
                  </a:lnTo>
                  <a:lnTo>
                    <a:pt x="448" y="59"/>
                  </a:lnTo>
                  <a:lnTo>
                    <a:pt x="475" y="73"/>
                  </a:lnTo>
                  <a:lnTo>
                    <a:pt x="499" y="94"/>
                  </a:lnTo>
                  <a:lnTo>
                    <a:pt x="519" y="119"/>
                  </a:lnTo>
                  <a:lnTo>
                    <a:pt x="532" y="146"/>
                  </a:lnTo>
                  <a:lnTo>
                    <a:pt x="540" y="176"/>
                  </a:lnTo>
                  <a:lnTo>
                    <a:pt x="540" y="206"/>
                  </a:lnTo>
                  <a:lnTo>
                    <a:pt x="535" y="235"/>
                  </a:lnTo>
                  <a:lnTo>
                    <a:pt x="522" y="263"/>
                  </a:lnTo>
                  <a:lnTo>
                    <a:pt x="503" y="289"/>
                  </a:lnTo>
                  <a:lnTo>
                    <a:pt x="515" y="318"/>
                  </a:lnTo>
                  <a:lnTo>
                    <a:pt x="524" y="348"/>
                  </a:lnTo>
                  <a:lnTo>
                    <a:pt x="530" y="381"/>
                  </a:lnTo>
                  <a:lnTo>
                    <a:pt x="532" y="413"/>
                  </a:lnTo>
                  <a:lnTo>
                    <a:pt x="532" y="446"/>
                  </a:lnTo>
                  <a:lnTo>
                    <a:pt x="528" y="476"/>
                  </a:lnTo>
                  <a:lnTo>
                    <a:pt x="520" y="504"/>
                  </a:lnTo>
                  <a:lnTo>
                    <a:pt x="510" y="528"/>
                  </a:lnTo>
                  <a:lnTo>
                    <a:pt x="499" y="549"/>
                  </a:lnTo>
                  <a:lnTo>
                    <a:pt x="488" y="566"/>
                  </a:lnTo>
                  <a:lnTo>
                    <a:pt x="477" y="581"/>
                  </a:lnTo>
                  <a:lnTo>
                    <a:pt x="468" y="591"/>
                  </a:lnTo>
                  <a:lnTo>
                    <a:pt x="461" y="598"/>
                  </a:lnTo>
                  <a:lnTo>
                    <a:pt x="459" y="600"/>
                  </a:lnTo>
                  <a:lnTo>
                    <a:pt x="425" y="617"/>
                  </a:lnTo>
                  <a:lnTo>
                    <a:pt x="384" y="631"/>
                  </a:lnTo>
                  <a:lnTo>
                    <a:pt x="342" y="640"/>
                  </a:lnTo>
                  <a:lnTo>
                    <a:pt x="300" y="642"/>
                  </a:lnTo>
                  <a:lnTo>
                    <a:pt x="260" y="638"/>
                  </a:lnTo>
                  <a:lnTo>
                    <a:pt x="220" y="631"/>
                  </a:lnTo>
                  <a:lnTo>
                    <a:pt x="184" y="617"/>
                  </a:lnTo>
                  <a:lnTo>
                    <a:pt x="148" y="599"/>
                  </a:lnTo>
                  <a:lnTo>
                    <a:pt x="117" y="576"/>
                  </a:lnTo>
                  <a:lnTo>
                    <a:pt x="89" y="548"/>
                  </a:lnTo>
                  <a:lnTo>
                    <a:pt x="66" y="515"/>
                  </a:lnTo>
                  <a:lnTo>
                    <a:pt x="48" y="480"/>
                  </a:lnTo>
                  <a:lnTo>
                    <a:pt x="34" y="443"/>
                  </a:lnTo>
                  <a:lnTo>
                    <a:pt x="28" y="407"/>
                  </a:lnTo>
                  <a:lnTo>
                    <a:pt x="27" y="370"/>
                  </a:lnTo>
                  <a:lnTo>
                    <a:pt x="31" y="333"/>
                  </a:lnTo>
                  <a:lnTo>
                    <a:pt x="40" y="297"/>
                  </a:lnTo>
                  <a:lnTo>
                    <a:pt x="20" y="267"/>
                  </a:lnTo>
                  <a:lnTo>
                    <a:pt x="7" y="234"/>
                  </a:lnTo>
                  <a:lnTo>
                    <a:pt x="0" y="197"/>
                  </a:lnTo>
                  <a:lnTo>
                    <a:pt x="2" y="161"/>
                  </a:lnTo>
                  <a:lnTo>
                    <a:pt x="8" y="128"/>
                  </a:lnTo>
                  <a:lnTo>
                    <a:pt x="21" y="99"/>
                  </a:lnTo>
                  <a:lnTo>
                    <a:pt x="37" y="73"/>
                  </a:lnTo>
                  <a:lnTo>
                    <a:pt x="58" y="49"/>
                  </a:lnTo>
                  <a:lnTo>
                    <a:pt x="83" y="30"/>
                  </a:lnTo>
                  <a:lnTo>
                    <a:pt x="110" y="15"/>
                  </a:lnTo>
                  <a:lnTo>
                    <a:pt x="141" y="5"/>
                  </a:lnTo>
                  <a:lnTo>
                    <a:pt x="144" y="4"/>
                  </a:lnTo>
                  <a:lnTo>
                    <a:pt x="152" y="2"/>
                  </a:lnTo>
                  <a:lnTo>
                    <a:pt x="164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093"/>
            <p:cNvSpPr>
              <a:spLocks noEditPoints="1"/>
            </p:cNvSpPr>
            <p:nvPr/>
          </p:nvSpPr>
          <p:spPr bwMode="auto">
            <a:xfrm>
              <a:off x="4188058" y="2792167"/>
              <a:ext cx="906463" cy="1069975"/>
            </a:xfrm>
            <a:custGeom>
              <a:avLst/>
              <a:gdLst>
                <a:gd name="T0" fmla="*/ 182 w 571"/>
                <a:gd name="T1" fmla="*/ 31 h 674"/>
                <a:gd name="T2" fmla="*/ 169 w 571"/>
                <a:gd name="T3" fmla="*/ 33 h 674"/>
                <a:gd name="T4" fmla="*/ 99 w 571"/>
                <a:gd name="T5" fmla="*/ 64 h 674"/>
                <a:gd name="T6" fmla="*/ 40 w 571"/>
                <a:gd name="T7" fmla="*/ 144 h 674"/>
                <a:gd name="T8" fmla="*/ 32 w 571"/>
                <a:gd name="T9" fmla="*/ 228 h 674"/>
                <a:gd name="T10" fmla="*/ 66 w 571"/>
                <a:gd name="T11" fmla="*/ 304 h 674"/>
                <a:gd name="T12" fmla="*/ 60 w 571"/>
                <a:gd name="T13" fmla="*/ 356 h 674"/>
                <a:gd name="T14" fmla="*/ 65 w 571"/>
                <a:gd name="T15" fmla="*/ 459 h 674"/>
                <a:gd name="T16" fmla="*/ 116 w 571"/>
                <a:gd name="T17" fmla="*/ 554 h 674"/>
                <a:gd name="T18" fmla="*/ 207 w 571"/>
                <a:gd name="T19" fmla="*/ 619 h 674"/>
                <a:gd name="T20" fmla="*/ 318 w 571"/>
                <a:gd name="T21" fmla="*/ 643 h 674"/>
                <a:gd name="T22" fmla="*/ 435 w 571"/>
                <a:gd name="T23" fmla="*/ 619 h 674"/>
                <a:gd name="T24" fmla="*/ 467 w 571"/>
                <a:gd name="T25" fmla="*/ 602 h 674"/>
                <a:gd name="T26" fmla="*/ 475 w 571"/>
                <a:gd name="T27" fmla="*/ 593 h 674"/>
                <a:gd name="T28" fmla="*/ 511 w 571"/>
                <a:gd name="T29" fmla="*/ 538 h 674"/>
                <a:gd name="T30" fmla="*/ 533 w 571"/>
                <a:gd name="T31" fmla="*/ 445 h 674"/>
                <a:gd name="T32" fmla="*/ 518 w 571"/>
                <a:gd name="T33" fmla="*/ 348 h 674"/>
                <a:gd name="T34" fmla="*/ 508 w 571"/>
                <a:gd name="T35" fmla="*/ 294 h 674"/>
                <a:gd name="T36" fmla="*/ 538 w 571"/>
                <a:gd name="T37" fmla="*/ 233 h 674"/>
                <a:gd name="T38" fmla="*/ 531 w 571"/>
                <a:gd name="T39" fmla="*/ 162 h 674"/>
                <a:gd name="T40" fmla="*/ 483 w 571"/>
                <a:gd name="T41" fmla="*/ 103 h 674"/>
                <a:gd name="T42" fmla="*/ 411 w 571"/>
                <a:gd name="T43" fmla="*/ 81 h 674"/>
                <a:gd name="T44" fmla="*/ 343 w 571"/>
                <a:gd name="T45" fmla="*/ 99 h 674"/>
                <a:gd name="T46" fmla="*/ 284 w 571"/>
                <a:gd name="T47" fmla="*/ 54 h 674"/>
                <a:gd name="T48" fmla="*/ 188 w 571"/>
                <a:gd name="T49" fmla="*/ 31 h 674"/>
                <a:gd name="T50" fmla="*/ 264 w 571"/>
                <a:gd name="T51" fmla="*/ 12 h 674"/>
                <a:gd name="T52" fmla="*/ 348 w 571"/>
                <a:gd name="T53" fmla="*/ 63 h 674"/>
                <a:gd name="T54" fmla="*/ 411 w 571"/>
                <a:gd name="T55" fmla="*/ 50 h 674"/>
                <a:gd name="T56" fmla="*/ 500 w 571"/>
                <a:gd name="T57" fmla="*/ 77 h 674"/>
                <a:gd name="T58" fmla="*/ 560 w 571"/>
                <a:gd name="T59" fmla="*/ 150 h 674"/>
                <a:gd name="T60" fmla="*/ 568 w 571"/>
                <a:gd name="T61" fmla="*/ 238 h 674"/>
                <a:gd name="T62" fmla="*/ 537 w 571"/>
                <a:gd name="T63" fmla="*/ 306 h 674"/>
                <a:gd name="T64" fmla="*/ 559 w 571"/>
                <a:gd name="T65" fmla="*/ 394 h 674"/>
                <a:gd name="T66" fmla="*/ 562 w 571"/>
                <a:gd name="T67" fmla="*/ 478 h 674"/>
                <a:gd name="T68" fmla="*/ 535 w 571"/>
                <a:gd name="T69" fmla="*/ 559 h 674"/>
                <a:gd name="T70" fmla="*/ 500 w 571"/>
                <a:gd name="T71" fmla="*/ 611 h 674"/>
                <a:gd name="T72" fmla="*/ 486 w 571"/>
                <a:gd name="T73" fmla="*/ 627 h 674"/>
                <a:gd name="T74" fmla="*/ 483 w 571"/>
                <a:gd name="T75" fmla="*/ 628 h 674"/>
                <a:gd name="T76" fmla="*/ 480 w 571"/>
                <a:gd name="T77" fmla="*/ 630 h 674"/>
                <a:gd name="T78" fmla="*/ 361 w 571"/>
                <a:gd name="T79" fmla="*/ 670 h 674"/>
                <a:gd name="T80" fmla="*/ 233 w 571"/>
                <a:gd name="T81" fmla="*/ 662 h 674"/>
                <a:gd name="T82" fmla="*/ 123 w 571"/>
                <a:gd name="T83" fmla="*/ 603 h 674"/>
                <a:gd name="T84" fmla="*/ 48 w 571"/>
                <a:gd name="T85" fmla="*/ 503 h 674"/>
                <a:gd name="T86" fmla="*/ 26 w 571"/>
                <a:gd name="T87" fmla="*/ 395 h 674"/>
                <a:gd name="T88" fmla="*/ 25 w 571"/>
                <a:gd name="T89" fmla="*/ 296 h 674"/>
                <a:gd name="T90" fmla="*/ 0 w 571"/>
                <a:gd name="T91" fmla="*/ 200 h 674"/>
                <a:gd name="T92" fmla="*/ 18 w 571"/>
                <a:gd name="T93" fmla="*/ 115 h 674"/>
                <a:gd name="T94" fmla="*/ 73 w 571"/>
                <a:gd name="T95" fmla="*/ 46 h 674"/>
                <a:gd name="T96" fmla="*/ 149 w 571"/>
                <a:gd name="T97" fmla="*/ 6 h 674"/>
                <a:gd name="T98" fmla="*/ 152 w 571"/>
                <a:gd name="T99" fmla="*/ 5 h 674"/>
                <a:gd name="T100" fmla="*/ 169 w 571"/>
                <a:gd name="T101" fmla="*/ 3 h 674"/>
                <a:gd name="T102" fmla="*/ 188 w 571"/>
                <a:gd name="T10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1" h="674">
                  <a:moveTo>
                    <a:pt x="188" y="31"/>
                  </a:moveTo>
                  <a:lnTo>
                    <a:pt x="186" y="31"/>
                  </a:lnTo>
                  <a:lnTo>
                    <a:pt x="182" y="31"/>
                  </a:lnTo>
                  <a:lnTo>
                    <a:pt x="178" y="31"/>
                  </a:lnTo>
                  <a:lnTo>
                    <a:pt x="171" y="33"/>
                  </a:lnTo>
                  <a:lnTo>
                    <a:pt x="169" y="33"/>
                  </a:lnTo>
                  <a:lnTo>
                    <a:pt x="159" y="35"/>
                  </a:lnTo>
                  <a:lnTo>
                    <a:pt x="127" y="47"/>
                  </a:lnTo>
                  <a:lnTo>
                    <a:pt x="99" y="64"/>
                  </a:lnTo>
                  <a:lnTo>
                    <a:pt x="74" y="88"/>
                  </a:lnTo>
                  <a:lnTo>
                    <a:pt x="55" y="114"/>
                  </a:lnTo>
                  <a:lnTo>
                    <a:pt x="40" y="144"/>
                  </a:lnTo>
                  <a:lnTo>
                    <a:pt x="31" y="178"/>
                  </a:lnTo>
                  <a:lnTo>
                    <a:pt x="30" y="200"/>
                  </a:lnTo>
                  <a:lnTo>
                    <a:pt x="32" y="228"/>
                  </a:lnTo>
                  <a:lnTo>
                    <a:pt x="40" y="255"/>
                  </a:lnTo>
                  <a:lnTo>
                    <a:pt x="51" y="280"/>
                  </a:lnTo>
                  <a:lnTo>
                    <a:pt x="66" y="304"/>
                  </a:lnTo>
                  <a:lnTo>
                    <a:pt x="72" y="310"/>
                  </a:lnTo>
                  <a:lnTo>
                    <a:pt x="69" y="318"/>
                  </a:lnTo>
                  <a:lnTo>
                    <a:pt x="60" y="356"/>
                  </a:lnTo>
                  <a:lnTo>
                    <a:pt x="57" y="395"/>
                  </a:lnTo>
                  <a:lnTo>
                    <a:pt x="59" y="427"/>
                  </a:lnTo>
                  <a:lnTo>
                    <a:pt x="65" y="459"/>
                  </a:lnTo>
                  <a:lnTo>
                    <a:pt x="76" y="489"/>
                  </a:lnTo>
                  <a:lnTo>
                    <a:pt x="94" y="524"/>
                  </a:lnTo>
                  <a:lnTo>
                    <a:pt x="116" y="554"/>
                  </a:lnTo>
                  <a:lnTo>
                    <a:pt x="142" y="580"/>
                  </a:lnTo>
                  <a:lnTo>
                    <a:pt x="173" y="602"/>
                  </a:lnTo>
                  <a:lnTo>
                    <a:pt x="207" y="619"/>
                  </a:lnTo>
                  <a:lnTo>
                    <a:pt x="242" y="632"/>
                  </a:lnTo>
                  <a:lnTo>
                    <a:pt x="279" y="640"/>
                  </a:lnTo>
                  <a:lnTo>
                    <a:pt x="318" y="643"/>
                  </a:lnTo>
                  <a:lnTo>
                    <a:pt x="357" y="640"/>
                  </a:lnTo>
                  <a:lnTo>
                    <a:pt x="395" y="632"/>
                  </a:lnTo>
                  <a:lnTo>
                    <a:pt x="435" y="619"/>
                  </a:lnTo>
                  <a:lnTo>
                    <a:pt x="466" y="603"/>
                  </a:lnTo>
                  <a:lnTo>
                    <a:pt x="466" y="603"/>
                  </a:lnTo>
                  <a:lnTo>
                    <a:pt x="467" y="602"/>
                  </a:lnTo>
                  <a:lnTo>
                    <a:pt x="469" y="599"/>
                  </a:lnTo>
                  <a:lnTo>
                    <a:pt x="471" y="597"/>
                  </a:lnTo>
                  <a:lnTo>
                    <a:pt x="475" y="593"/>
                  </a:lnTo>
                  <a:lnTo>
                    <a:pt x="486" y="580"/>
                  </a:lnTo>
                  <a:lnTo>
                    <a:pt x="499" y="561"/>
                  </a:lnTo>
                  <a:lnTo>
                    <a:pt x="511" y="538"/>
                  </a:lnTo>
                  <a:lnTo>
                    <a:pt x="522" y="510"/>
                  </a:lnTo>
                  <a:lnTo>
                    <a:pt x="530" y="479"/>
                  </a:lnTo>
                  <a:lnTo>
                    <a:pt x="533" y="445"/>
                  </a:lnTo>
                  <a:lnTo>
                    <a:pt x="531" y="431"/>
                  </a:lnTo>
                  <a:lnTo>
                    <a:pt x="528" y="387"/>
                  </a:lnTo>
                  <a:lnTo>
                    <a:pt x="518" y="348"/>
                  </a:lnTo>
                  <a:lnTo>
                    <a:pt x="505" y="311"/>
                  </a:lnTo>
                  <a:lnTo>
                    <a:pt x="500" y="302"/>
                  </a:lnTo>
                  <a:lnTo>
                    <a:pt x="508" y="294"/>
                  </a:lnTo>
                  <a:lnTo>
                    <a:pt x="522" y="275"/>
                  </a:lnTo>
                  <a:lnTo>
                    <a:pt x="531" y="254"/>
                  </a:lnTo>
                  <a:lnTo>
                    <a:pt x="538" y="233"/>
                  </a:lnTo>
                  <a:lnTo>
                    <a:pt x="541" y="209"/>
                  </a:lnTo>
                  <a:lnTo>
                    <a:pt x="538" y="186"/>
                  </a:lnTo>
                  <a:lnTo>
                    <a:pt x="531" y="162"/>
                  </a:lnTo>
                  <a:lnTo>
                    <a:pt x="520" y="140"/>
                  </a:lnTo>
                  <a:lnTo>
                    <a:pt x="504" y="120"/>
                  </a:lnTo>
                  <a:lnTo>
                    <a:pt x="483" y="103"/>
                  </a:lnTo>
                  <a:lnTo>
                    <a:pt x="461" y="90"/>
                  </a:lnTo>
                  <a:lnTo>
                    <a:pt x="436" y="82"/>
                  </a:lnTo>
                  <a:lnTo>
                    <a:pt x="411" y="81"/>
                  </a:lnTo>
                  <a:lnTo>
                    <a:pt x="381" y="84"/>
                  </a:lnTo>
                  <a:lnTo>
                    <a:pt x="352" y="94"/>
                  </a:lnTo>
                  <a:lnTo>
                    <a:pt x="343" y="99"/>
                  </a:lnTo>
                  <a:lnTo>
                    <a:pt x="335" y="92"/>
                  </a:lnTo>
                  <a:lnTo>
                    <a:pt x="310" y="71"/>
                  </a:lnTo>
                  <a:lnTo>
                    <a:pt x="284" y="54"/>
                  </a:lnTo>
                  <a:lnTo>
                    <a:pt x="254" y="42"/>
                  </a:lnTo>
                  <a:lnTo>
                    <a:pt x="222" y="34"/>
                  </a:lnTo>
                  <a:lnTo>
                    <a:pt x="188" y="31"/>
                  </a:lnTo>
                  <a:close/>
                  <a:moveTo>
                    <a:pt x="188" y="0"/>
                  </a:moveTo>
                  <a:lnTo>
                    <a:pt x="228" y="3"/>
                  </a:lnTo>
                  <a:lnTo>
                    <a:pt x="264" y="12"/>
                  </a:lnTo>
                  <a:lnTo>
                    <a:pt x="297" y="27"/>
                  </a:lnTo>
                  <a:lnTo>
                    <a:pt x="328" y="46"/>
                  </a:lnTo>
                  <a:lnTo>
                    <a:pt x="348" y="63"/>
                  </a:lnTo>
                  <a:lnTo>
                    <a:pt x="361" y="57"/>
                  </a:lnTo>
                  <a:lnTo>
                    <a:pt x="386" y="52"/>
                  </a:lnTo>
                  <a:lnTo>
                    <a:pt x="411" y="50"/>
                  </a:lnTo>
                  <a:lnTo>
                    <a:pt x="442" y="52"/>
                  </a:lnTo>
                  <a:lnTo>
                    <a:pt x="473" y="61"/>
                  </a:lnTo>
                  <a:lnTo>
                    <a:pt x="500" y="77"/>
                  </a:lnTo>
                  <a:lnTo>
                    <a:pt x="526" y="98"/>
                  </a:lnTo>
                  <a:lnTo>
                    <a:pt x="546" y="123"/>
                  </a:lnTo>
                  <a:lnTo>
                    <a:pt x="560" y="150"/>
                  </a:lnTo>
                  <a:lnTo>
                    <a:pt x="568" y="179"/>
                  </a:lnTo>
                  <a:lnTo>
                    <a:pt x="571" y="209"/>
                  </a:lnTo>
                  <a:lnTo>
                    <a:pt x="568" y="238"/>
                  </a:lnTo>
                  <a:lnTo>
                    <a:pt x="560" y="266"/>
                  </a:lnTo>
                  <a:lnTo>
                    <a:pt x="549" y="292"/>
                  </a:lnTo>
                  <a:lnTo>
                    <a:pt x="537" y="306"/>
                  </a:lnTo>
                  <a:lnTo>
                    <a:pt x="546" y="328"/>
                  </a:lnTo>
                  <a:lnTo>
                    <a:pt x="554" y="361"/>
                  </a:lnTo>
                  <a:lnTo>
                    <a:pt x="559" y="394"/>
                  </a:lnTo>
                  <a:lnTo>
                    <a:pt x="563" y="428"/>
                  </a:lnTo>
                  <a:lnTo>
                    <a:pt x="563" y="445"/>
                  </a:lnTo>
                  <a:lnTo>
                    <a:pt x="562" y="478"/>
                  </a:lnTo>
                  <a:lnTo>
                    <a:pt x="555" y="508"/>
                  </a:lnTo>
                  <a:lnTo>
                    <a:pt x="546" y="535"/>
                  </a:lnTo>
                  <a:lnTo>
                    <a:pt x="535" y="559"/>
                  </a:lnTo>
                  <a:lnTo>
                    <a:pt x="524" y="580"/>
                  </a:lnTo>
                  <a:lnTo>
                    <a:pt x="512" y="597"/>
                  </a:lnTo>
                  <a:lnTo>
                    <a:pt x="500" y="611"/>
                  </a:lnTo>
                  <a:lnTo>
                    <a:pt x="492" y="620"/>
                  </a:lnTo>
                  <a:lnTo>
                    <a:pt x="488" y="624"/>
                  </a:lnTo>
                  <a:lnTo>
                    <a:pt x="486" y="627"/>
                  </a:lnTo>
                  <a:lnTo>
                    <a:pt x="484" y="627"/>
                  </a:lnTo>
                  <a:lnTo>
                    <a:pt x="483" y="628"/>
                  </a:lnTo>
                  <a:lnTo>
                    <a:pt x="483" y="628"/>
                  </a:lnTo>
                  <a:lnTo>
                    <a:pt x="482" y="630"/>
                  </a:lnTo>
                  <a:lnTo>
                    <a:pt x="480" y="630"/>
                  </a:lnTo>
                  <a:lnTo>
                    <a:pt x="480" y="630"/>
                  </a:lnTo>
                  <a:lnTo>
                    <a:pt x="446" y="647"/>
                  </a:lnTo>
                  <a:lnTo>
                    <a:pt x="403" y="662"/>
                  </a:lnTo>
                  <a:lnTo>
                    <a:pt x="361" y="670"/>
                  </a:lnTo>
                  <a:lnTo>
                    <a:pt x="318" y="674"/>
                  </a:lnTo>
                  <a:lnTo>
                    <a:pt x="275" y="670"/>
                  </a:lnTo>
                  <a:lnTo>
                    <a:pt x="233" y="662"/>
                  </a:lnTo>
                  <a:lnTo>
                    <a:pt x="194" y="648"/>
                  </a:lnTo>
                  <a:lnTo>
                    <a:pt x="157" y="628"/>
                  </a:lnTo>
                  <a:lnTo>
                    <a:pt x="123" y="603"/>
                  </a:lnTo>
                  <a:lnTo>
                    <a:pt x="93" y="575"/>
                  </a:lnTo>
                  <a:lnTo>
                    <a:pt x="68" y="541"/>
                  </a:lnTo>
                  <a:lnTo>
                    <a:pt x="48" y="503"/>
                  </a:lnTo>
                  <a:lnTo>
                    <a:pt x="35" y="467"/>
                  </a:lnTo>
                  <a:lnTo>
                    <a:pt x="28" y="432"/>
                  </a:lnTo>
                  <a:lnTo>
                    <a:pt x="26" y="395"/>
                  </a:lnTo>
                  <a:lnTo>
                    <a:pt x="30" y="352"/>
                  </a:lnTo>
                  <a:lnTo>
                    <a:pt x="38" y="317"/>
                  </a:lnTo>
                  <a:lnTo>
                    <a:pt x="25" y="296"/>
                  </a:lnTo>
                  <a:lnTo>
                    <a:pt x="11" y="266"/>
                  </a:lnTo>
                  <a:lnTo>
                    <a:pt x="2" y="233"/>
                  </a:lnTo>
                  <a:lnTo>
                    <a:pt x="0" y="200"/>
                  </a:lnTo>
                  <a:lnTo>
                    <a:pt x="1" y="174"/>
                  </a:lnTo>
                  <a:lnTo>
                    <a:pt x="8" y="144"/>
                  </a:lnTo>
                  <a:lnTo>
                    <a:pt x="18" y="115"/>
                  </a:lnTo>
                  <a:lnTo>
                    <a:pt x="32" y="90"/>
                  </a:lnTo>
                  <a:lnTo>
                    <a:pt x="51" y="67"/>
                  </a:lnTo>
                  <a:lnTo>
                    <a:pt x="73" y="46"/>
                  </a:lnTo>
                  <a:lnTo>
                    <a:pt x="97" y="29"/>
                  </a:lnTo>
                  <a:lnTo>
                    <a:pt x="123" y="16"/>
                  </a:lnTo>
                  <a:lnTo>
                    <a:pt x="149" y="6"/>
                  </a:lnTo>
                  <a:lnTo>
                    <a:pt x="149" y="6"/>
                  </a:lnTo>
                  <a:lnTo>
                    <a:pt x="150" y="6"/>
                  </a:lnTo>
                  <a:lnTo>
                    <a:pt x="152" y="5"/>
                  </a:lnTo>
                  <a:lnTo>
                    <a:pt x="153" y="5"/>
                  </a:lnTo>
                  <a:lnTo>
                    <a:pt x="159" y="4"/>
                  </a:lnTo>
                  <a:lnTo>
                    <a:pt x="169" y="3"/>
                  </a:lnTo>
                  <a:lnTo>
                    <a:pt x="177" y="1"/>
                  </a:lnTo>
                  <a:lnTo>
                    <a:pt x="183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00" y="4066877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99" y="2899639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18" y="347530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84" y="2854362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606111" y="23288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06112" y="19950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80785" y="199509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56" y="2208454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06111" y="33169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06112" y="29831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680785" y="298315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06111" y="43054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06112" y="39717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680785" y="397172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06111" y="52910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06112" y="49573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680785" y="495732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56" y="319651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45" y="418508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45" y="51881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902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63293" y="1805953"/>
            <a:ext cx="2665413" cy="4140200"/>
            <a:chOff x="4774625" y="2005157"/>
            <a:chExt cx="2665413" cy="4140200"/>
          </a:xfrm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4809550" y="2005157"/>
              <a:ext cx="1238250" cy="1028700"/>
            </a:xfrm>
            <a:custGeom>
              <a:avLst/>
              <a:gdLst>
                <a:gd name="T0" fmla="*/ 780 w 780"/>
                <a:gd name="T1" fmla="*/ 0 h 648"/>
                <a:gd name="T2" fmla="*/ 780 w 780"/>
                <a:gd name="T3" fmla="*/ 648 h 648"/>
                <a:gd name="T4" fmla="*/ 0 w 780"/>
                <a:gd name="T5" fmla="*/ 648 h 648"/>
                <a:gd name="T6" fmla="*/ 21 w 780"/>
                <a:gd name="T7" fmla="*/ 574 h 648"/>
                <a:gd name="T8" fmla="*/ 50 w 780"/>
                <a:gd name="T9" fmla="*/ 500 h 648"/>
                <a:gd name="T10" fmla="*/ 84 w 780"/>
                <a:gd name="T11" fmla="*/ 432 h 648"/>
                <a:gd name="T12" fmla="*/ 126 w 780"/>
                <a:gd name="T13" fmla="*/ 367 h 648"/>
                <a:gd name="T14" fmla="*/ 172 w 780"/>
                <a:gd name="T15" fmla="*/ 305 h 648"/>
                <a:gd name="T16" fmla="*/ 223 w 780"/>
                <a:gd name="T17" fmla="*/ 248 h 648"/>
                <a:gd name="T18" fmla="*/ 280 w 780"/>
                <a:gd name="T19" fmla="*/ 197 h 648"/>
                <a:gd name="T20" fmla="*/ 340 w 780"/>
                <a:gd name="T21" fmla="*/ 149 h 648"/>
                <a:gd name="T22" fmla="*/ 406 w 780"/>
                <a:gd name="T23" fmla="*/ 109 h 648"/>
                <a:gd name="T24" fmla="*/ 475 w 780"/>
                <a:gd name="T25" fmla="*/ 73 h 648"/>
                <a:gd name="T26" fmla="*/ 547 w 780"/>
                <a:gd name="T27" fmla="*/ 45 h 648"/>
                <a:gd name="T28" fmla="*/ 622 w 780"/>
                <a:gd name="T29" fmla="*/ 22 h 648"/>
                <a:gd name="T30" fmla="*/ 700 w 780"/>
                <a:gd name="T31" fmla="*/ 8 h 648"/>
                <a:gd name="T32" fmla="*/ 780 w 780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648">
                  <a:moveTo>
                    <a:pt x="780" y="0"/>
                  </a:moveTo>
                  <a:lnTo>
                    <a:pt x="780" y="648"/>
                  </a:lnTo>
                  <a:lnTo>
                    <a:pt x="0" y="648"/>
                  </a:lnTo>
                  <a:lnTo>
                    <a:pt x="21" y="574"/>
                  </a:lnTo>
                  <a:lnTo>
                    <a:pt x="50" y="500"/>
                  </a:lnTo>
                  <a:lnTo>
                    <a:pt x="84" y="432"/>
                  </a:lnTo>
                  <a:lnTo>
                    <a:pt x="126" y="367"/>
                  </a:lnTo>
                  <a:lnTo>
                    <a:pt x="172" y="305"/>
                  </a:lnTo>
                  <a:lnTo>
                    <a:pt x="223" y="248"/>
                  </a:lnTo>
                  <a:lnTo>
                    <a:pt x="280" y="197"/>
                  </a:lnTo>
                  <a:lnTo>
                    <a:pt x="340" y="149"/>
                  </a:lnTo>
                  <a:lnTo>
                    <a:pt x="406" y="109"/>
                  </a:lnTo>
                  <a:lnTo>
                    <a:pt x="475" y="73"/>
                  </a:lnTo>
                  <a:lnTo>
                    <a:pt x="547" y="45"/>
                  </a:lnTo>
                  <a:lnTo>
                    <a:pt x="622" y="22"/>
                  </a:lnTo>
                  <a:lnTo>
                    <a:pt x="700" y="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4774625" y="3148157"/>
              <a:ext cx="1273175" cy="1123950"/>
            </a:xfrm>
            <a:custGeom>
              <a:avLst/>
              <a:gdLst>
                <a:gd name="T0" fmla="*/ 8 w 802"/>
                <a:gd name="T1" fmla="*/ 0 h 708"/>
                <a:gd name="T2" fmla="*/ 802 w 802"/>
                <a:gd name="T3" fmla="*/ 0 h 708"/>
                <a:gd name="T4" fmla="*/ 802 w 802"/>
                <a:gd name="T5" fmla="*/ 708 h 708"/>
                <a:gd name="T6" fmla="*/ 239 w 802"/>
                <a:gd name="T7" fmla="*/ 708 h 708"/>
                <a:gd name="T8" fmla="*/ 239 w 802"/>
                <a:gd name="T9" fmla="*/ 707 h 708"/>
                <a:gd name="T10" fmla="*/ 187 w 802"/>
                <a:gd name="T11" fmla="*/ 649 h 708"/>
                <a:gd name="T12" fmla="*/ 141 w 802"/>
                <a:gd name="T13" fmla="*/ 587 h 708"/>
                <a:gd name="T14" fmla="*/ 101 w 802"/>
                <a:gd name="T15" fmla="*/ 520 h 708"/>
                <a:gd name="T16" fmla="*/ 67 w 802"/>
                <a:gd name="T17" fmla="*/ 449 h 708"/>
                <a:gd name="T18" fmla="*/ 39 w 802"/>
                <a:gd name="T19" fmla="*/ 375 h 708"/>
                <a:gd name="T20" fmla="*/ 18 w 802"/>
                <a:gd name="T21" fmla="*/ 297 h 708"/>
                <a:gd name="T22" fmla="*/ 5 w 802"/>
                <a:gd name="T23" fmla="*/ 217 h 708"/>
                <a:gd name="T24" fmla="*/ 0 w 802"/>
                <a:gd name="T25" fmla="*/ 135 h 708"/>
                <a:gd name="T26" fmla="*/ 1 w 802"/>
                <a:gd name="T27" fmla="*/ 67 h 708"/>
                <a:gd name="T28" fmla="*/ 8 w 802"/>
                <a:gd name="T2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708">
                  <a:moveTo>
                    <a:pt x="8" y="0"/>
                  </a:moveTo>
                  <a:lnTo>
                    <a:pt x="802" y="0"/>
                  </a:lnTo>
                  <a:lnTo>
                    <a:pt x="802" y="708"/>
                  </a:lnTo>
                  <a:lnTo>
                    <a:pt x="239" y="708"/>
                  </a:lnTo>
                  <a:lnTo>
                    <a:pt x="239" y="707"/>
                  </a:lnTo>
                  <a:lnTo>
                    <a:pt x="187" y="649"/>
                  </a:lnTo>
                  <a:lnTo>
                    <a:pt x="141" y="587"/>
                  </a:lnTo>
                  <a:lnTo>
                    <a:pt x="101" y="520"/>
                  </a:lnTo>
                  <a:lnTo>
                    <a:pt x="67" y="449"/>
                  </a:lnTo>
                  <a:lnTo>
                    <a:pt x="39" y="375"/>
                  </a:lnTo>
                  <a:lnTo>
                    <a:pt x="18" y="297"/>
                  </a:lnTo>
                  <a:lnTo>
                    <a:pt x="5" y="217"/>
                  </a:lnTo>
                  <a:lnTo>
                    <a:pt x="0" y="135"/>
                  </a:lnTo>
                  <a:lnTo>
                    <a:pt x="1" y="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5254050" y="4386407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500 w 500"/>
                <a:gd name="T5" fmla="*/ 646 h 646"/>
                <a:gd name="T6" fmla="*/ 223 w 500"/>
                <a:gd name="T7" fmla="*/ 646 h 646"/>
                <a:gd name="T8" fmla="*/ 202 w 500"/>
                <a:gd name="T9" fmla="*/ 642 h 646"/>
                <a:gd name="T10" fmla="*/ 184 w 500"/>
                <a:gd name="T11" fmla="*/ 633 h 646"/>
                <a:gd name="T12" fmla="*/ 170 w 500"/>
                <a:gd name="T13" fmla="*/ 618 h 646"/>
                <a:gd name="T14" fmla="*/ 161 w 500"/>
                <a:gd name="T15" fmla="*/ 601 h 646"/>
                <a:gd name="T16" fmla="*/ 157 w 500"/>
                <a:gd name="T17" fmla="*/ 580 h 646"/>
                <a:gd name="T18" fmla="*/ 157 w 500"/>
                <a:gd name="T19" fmla="*/ 459 h 646"/>
                <a:gd name="T20" fmla="*/ 155 w 500"/>
                <a:gd name="T21" fmla="*/ 388 h 646"/>
                <a:gd name="T22" fmla="*/ 144 w 500"/>
                <a:gd name="T23" fmla="*/ 319 h 646"/>
                <a:gd name="T24" fmla="*/ 127 w 500"/>
                <a:gd name="T25" fmla="*/ 249 h 646"/>
                <a:gd name="T26" fmla="*/ 105 w 500"/>
                <a:gd name="T27" fmla="*/ 184 h 646"/>
                <a:gd name="T28" fmla="*/ 76 w 500"/>
                <a:gd name="T29" fmla="*/ 120 h 646"/>
                <a:gd name="T30" fmla="*/ 41 w 500"/>
                <a:gd name="T31" fmla="*/ 58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500" y="646"/>
                  </a:lnTo>
                  <a:lnTo>
                    <a:pt x="223" y="646"/>
                  </a:lnTo>
                  <a:lnTo>
                    <a:pt x="202" y="642"/>
                  </a:lnTo>
                  <a:lnTo>
                    <a:pt x="184" y="633"/>
                  </a:lnTo>
                  <a:lnTo>
                    <a:pt x="170" y="618"/>
                  </a:lnTo>
                  <a:lnTo>
                    <a:pt x="161" y="601"/>
                  </a:lnTo>
                  <a:lnTo>
                    <a:pt x="157" y="580"/>
                  </a:lnTo>
                  <a:lnTo>
                    <a:pt x="157" y="459"/>
                  </a:lnTo>
                  <a:lnTo>
                    <a:pt x="155" y="388"/>
                  </a:lnTo>
                  <a:lnTo>
                    <a:pt x="144" y="319"/>
                  </a:lnTo>
                  <a:lnTo>
                    <a:pt x="127" y="249"/>
                  </a:lnTo>
                  <a:lnTo>
                    <a:pt x="105" y="184"/>
                  </a:lnTo>
                  <a:lnTo>
                    <a:pt x="76" y="120"/>
                  </a:lnTo>
                  <a:lnTo>
                    <a:pt x="41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6165275" y="2005157"/>
              <a:ext cx="1239838" cy="1028700"/>
            </a:xfrm>
            <a:custGeom>
              <a:avLst/>
              <a:gdLst>
                <a:gd name="T0" fmla="*/ 0 w 781"/>
                <a:gd name="T1" fmla="*/ 0 h 648"/>
                <a:gd name="T2" fmla="*/ 80 w 781"/>
                <a:gd name="T3" fmla="*/ 8 h 648"/>
                <a:gd name="T4" fmla="*/ 158 w 781"/>
                <a:gd name="T5" fmla="*/ 22 h 648"/>
                <a:gd name="T6" fmla="*/ 234 w 781"/>
                <a:gd name="T7" fmla="*/ 45 h 648"/>
                <a:gd name="T8" fmla="*/ 306 w 781"/>
                <a:gd name="T9" fmla="*/ 72 h 648"/>
                <a:gd name="T10" fmla="*/ 375 w 781"/>
                <a:gd name="T11" fmla="*/ 108 h 648"/>
                <a:gd name="T12" fmla="*/ 441 w 781"/>
                <a:gd name="T13" fmla="*/ 148 h 648"/>
                <a:gd name="T14" fmla="*/ 502 w 781"/>
                <a:gd name="T15" fmla="*/ 195 h 648"/>
                <a:gd name="T16" fmla="*/ 559 w 781"/>
                <a:gd name="T17" fmla="*/ 246 h 648"/>
                <a:gd name="T18" fmla="*/ 610 w 781"/>
                <a:gd name="T19" fmla="*/ 304 h 648"/>
                <a:gd name="T20" fmla="*/ 657 w 781"/>
                <a:gd name="T21" fmla="*/ 365 h 648"/>
                <a:gd name="T22" fmla="*/ 697 w 781"/>
                <a:gd name="T23" fmla="*/ 431 h 648"/>
                <a:gd name="T24" fmla="*/ 731 w 781"/>
                <a:gd name="T25" fmla="*/ 500 h 648"/>
                <a:gd name="T26" fmla="*/ 760 w 781"/>
                <a:gd name="T27" fmla="*/ 572 h 648"/>
                <a:gd name="T28" fmla="*/ 781 w 781"/>
                <a:gd name="T29" fmla="*/ 648 h 648"/>
                <a:gd name="T30" fmla="*/ 0 w 781"/>
                <a:gd name="T31" fmla="*/ 648 h 648"/>
                <a:gd name="T32" fmla="*/ 0 w 781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648">
                  <a:moveTo>
                    <a:pt x="0" y="0"/>
                  </a:moveTo>
                  <a:lnTo>
                    <a:pt x="80" y="8"/>
                  </a:lnTo>
                  <a:lnTo>
                    <a:pt x="158" y="22"/>
                  </a:lnTo>
                  <a:lnTo>
                    <a:pt x="234" y="45"/>
                  </a:lnTo>
                  <a:lnTo>
                    <a:pt x="306" y="72"/>
                  </a:lnTo>
                  <a:lnTo>
                    <a:pt x="375" y="108"/>
                  </a:lnTo>
                  <a:lnTo>
                    <a:pt x="441" y="148"/>
                  </a:lnTo>
                  <a:lnTo>
                    <a:pt x="502" y="195"/>
                  </a:lnTo>
                  <a:lnTo>
                    <a:pt x="559" y="246"/>
                  </a:lnTo>
                  <a:lnTo>
                    <a:pt x="610" y="304"/>
                  </a:lnTo>
                  <a:lnTo>
                    <a:pt x="657" y="365"/>
                  </a:lnTo>
                  <a:lnTo>
                    <a:pt x="697" y="431"/>
                  </a:lnTo>
                  <a:lnTo>
                    <a:pt x="731" y="500"/>
                  </a:lnTo>
                  <a:lnTo>
                    <a:pt x="760" y="572"/>
                  </a:lnTo>
                  <a:lnTo>
                    <a:pt x="781" y="648"/>
                  </a:lnTo>
                  <a:lnTo>
                    <a:pt x="0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6165275" y="4386407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459 w 500"/>
                <a:gd name="T5" fmla="*/ 59 h 646"/>
                <a:gd name="T6" fmla="*/ 425 w 500"/>
                <a:gd name="T7" fmla="*/ 121 h 646"/>
                <a:gd name="T8" fmla="*/ 395 w 500"/>
                <a:gd name="T9" fmla="*/ 186 h 646"/>
                <a:gd name="T10" fmla="*/ 373 w 500"/>
                <a:gd name="T11" fmla="*/ 253 h 646"/>
                <a:gd name="T12" fmla="*/ 356 w 500"/>
                <a:gd name="T13" fmla="*/ 322 h 646"/>
                <a:gd name="T14" fmla="*/ 345 w 500"/>
                <a:gd name="T15" fmla="*/ 392 h 646"/>
                <a:gd name="T16" fmla="*/ 343 w 500"/>
                <a:gd name="T17" fmla="*/ 464 h 646"/>
                <a:gd name="T18" fmla="*/ 343 w 500"/>
                <a:gd name="T19" fmla="*/ 580 h 646"/>
                <a:gd name="T20" fmla="*/ 339 w 500"/>
                <a:gd name="T21" fmla="*/ 601 h 646"/>
                <a:gd name="T22" fmla="*/ 330 w 500"/>
                <a:gd name="T23" fmla="*/ 618 h 646"/>
                <a:gd name="T24" fmla="*/ 316 w 500"/>
                <a:gd name="T25" fmla="*/ 633 h 646"/>
                <a:gd name="T26" fmla="*/ 298 w 500"/>
                <a:gd name="T27" fmla="*/ 642 h 646"/>
                <a:gd name="T28" fmla="*/ 277 w 500"/>
                <a:gd name="T29" fmla="*/ 646 h 646"/>
                <a:gd name="T30" fmla="*/ 0 w 500"/>
                <a:gd name="T31" fmla="*/ 646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459" y="59"/>
                  </a:lnTo>
                  <a:lnTo>
                    <a:pt x="425" y="121"/>
                  </a:lnTo>
                  <a:lnTo>
                    <a:pt x="395" y="186"/>
                  </a:lnTo>
                  <a:lnTo>
                    <a:pt x="373" y="253"/>
                  </a:lnTo>
                  <a:lnTo>
                    <a:pt x="356" y="322"/>
                  </a:lnTo>
                  <a:lnTo>
                    <a:pt x="345" y="392"/>
                  </a:lnTo>
                  <a:lnTo>
                    <a:pt x="343" y="464"/>
                  </a:lnTo>
                  <a:lnTo>
                    <a:pt x="343" y="580"/>
                  </a:lnTo>
                  <a:lnTo>
                    <a:pt x="339" y="601"/>
                  </a:lnTo>
                  <a:lnTo>
                    <a:pt x="330" y="618"/>
                  </a:lnTo>
                  <a:lnTo>
                    <a:pt x="316" y="633"/>
                  </a:lnTo>
                  <a:lnTo>
                    <a:pt x="298" y="642"/>
                  </a:lnTo>
                  <a:lnTo>
                    <a:pt x="277" y="646"/>
                  </a:lnTo>
                  <a:lnTo>
                    <a:pt x="0" y="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6165275" y="3148157"/>
              <a:ext cx="1274763" cy="1123950"/>
            </a:xfrm>
            <a:custGeom>
              <a:avLst/>
              <a:gdLst>
                <a:gd name="T0" fmla="*/ 0 w 803"/>
                <a:gd name="T1" fmla="*/ 0 h 708"/>
                <a:gd name="T2" fmla="*/ 794 w 803"/>
                <a:gd name="T3" fmla="*/ 0 h 708"/>
                <a:gd name="T4" fmla="*/ 801 w 803"/>
                <a:gd name="T5" fmla="*/ 59 h 708"/>
                <a:gd name="T6" fmla="*/ 803 w 803"/>
                <a:gd name="T7" fmla="*/ 119 h 708"/>
                <a:gd name="T8" fmla="*/ 800 w 803"/>
                <a:gd name="T9" fmla="*/ 194 h 708"/>
                <a:gd name="T10" fmla="*/ 790 w 803"/>
                <a:gd name="T11" fmla="*/ 267 h 708"/>
                <a:gd name="T12" fmla="*/ 773 w 803"/>
                <a:gd name="T13" fmla="*/ 339 h 708"/>
                <a:gd name="T14" fmla="*/ 752 w 803"/>
                <a:gd name="T15" fmla="*/ 407 h 708"/>
                <a:gd name="T16" fmla="*/ 725 w 803"/>
                <a:gd name="T17" fmla="*/ 474 h 708"/>
                <a:gd name="T18" fmla="*/ 692 w 803"/>
                <a:gd name="T19" fmla="*/ 537 h 708"/>
                <a:gd name="T20" fmla="*/ 654 w 803"/>
                <a:gd name="T21" fmla="*/ 597 h 708"/>
                <a:gd name="T22" fmla="*/ 611 w 803"/>
                <a:gd name="T23" fmla="*/ 652 h 708"/>
                <a:gd name="T24" fmla="*/ 565 w 803"/>
                <a:gd name="T25" fmla="*/ 706 h 708"/>
                <a:gd name="T26" fmla="*/ 563 w 803"/>
                <a:gd name="T27" fmla="*/ 708 h 708"/>
                <a:gd name="T28" fmla="*/ 0 w 803"/>
                <a:gd name="T29" fmla="*/ 708 h 708"/>
                <a:gd name="T30" fmla="*/ 0 w 803"/>
                <a:gd name="T31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3" h="708">
                  <a:moveTo>
                    <a:pt x="0" y="0"/>
                  </a:moveTo>
                  <a:lnTo>
                    <a:pt x="794" y="0"/>
                  </a:lnTo>
                  <a:lnTo>
                    <a:pt x="801" y="59"/>
                  </a:lnTo>
                  <a:lnTo>
                    <a:pt x="803" y="119"/>
                  </a:lnTo>
                  <a:lnTo>
                    <a:pt x="800" y="194"/>
                  </a:lnTo>
                  <a:lnTo>
                    <a:pt x="790" y="267"/>
                  </a:lnTo>
                  <a:lnTo>
                    <a:pt x="773" y="339"/>
                  </a:lnTo>
                  <a:lnTo>
                    <a:pt x="752" y="407"/>
                  </a:lnTo>
                  <a:lnTo>
                    <a:pt x="725" y="474"/>
                  </a:lnTo>
                  <a:lnTo>
                    <a:pt x="692" y="537"/>
                  </a:lnTo>
                  <a:lnTo>
                    <a:pt x="654" y="597"/>
                  </a:lnTo>
                  <a:lnTo>
                    <a:pt x="611" y="652"/>
                  </a:lnTo>
                  <a:lnTo>
                    <a:pt x="565" y="706"/>
                  </a:lnTo>
                  <a:lnTo>
                    <a:pt x="563" y="708"/>
                  </a:lnTo>
                  <a:lnTo>
                    <a:pt x="0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5503287" y="5473845"/>
              <a:ext cx="1206500" cy="182563"/>
            </a:xfrm>
            <a:custGeom>
              <a:avLst/>
              <a:gdLst>
                <a:gd name="T0" fmla="*/ 57 w 760"/>
                <a:gd name="T1" fmla="*/ 0 h 115"/>
                <a:gd name="T2" fmla="*/ 703 w 760"/>
                <a:gd name="T3" fmla="*/ 0 h 115"/>
                <a:gd name="T4" fmla="*/ 722 w 760"/>
                <a:gd name="T5" fmla="*/ 3 h 115"/>
                <a:gd name="T6" fmla="*/ 737 w 760"/>
                <a:gd name="T7" fmla="*/ 12 h 115"/>
                <a:gd name="T8" fmla="*/ 749 w 760"/>
                <a:gd name="T9" fmla="*/ 24 h 115"/>
                <a:gd name="T10" fmla="*/ 757 w 760"/>
                <a:gd name="T11" fmla="*/ 39 h 115"/>
                <a:gd name="T12" fmla="*/ 760 w 760"/>
                <a:gd name="T13" fmla="*/ 58 h 115"/>
                <a:gd name="T14" fmla="*/ 757 w 760"/>
                <a:gd name="T15" fmla="*/ 76 h 115"/>
                <a:gd name="T16" fmla="*/ 749 w 760"/>
                <a:gd name="T17" fmla="*/ 92 h 115"/>
                <a:gd name="T18" fmla="*/ 737 w 760"/>
                <a:gd name="T19" fmla="*/ 103 h 115"/>
                <a:gd name="T20" fmla="*/ 722 w 760"/>
                <a:gd name="T21" fmla="*/ 111 h 115"/>
                <a:gd name="T22" fmla="*/ 703 w 760"/>
                <a:gd name="T23" fmla="*/ 115 h 115"/>
                <a:gd name="T24" fmla="*/ 57 w 760"/>
                <a:gd name="T25" fmla="*/ 115 h 115"/>
                <a:gd name="T26" fmla="*/ 38 w 760"/>
                <a:gd name="T27" fmla="*/ 111 h 115"/>
                <a:gd name="T28" fmla="*/ 23 w 760"/>
                <a:gd name="T29" fmla="*/ 103 h 115"/>
                <a:gd name="T30" fmla="*/ 11 w 760"/>
                <a:gd name="T31" fmla="*/ 92 h 115"/>
                <a:gd name="T32" fmla="*/ 3 w 760"/>
                <a:gd name="T33" fmla="*/ 76 h 115"/>
                <a:gd name="T34" fmla="*/ 0 w 760"/>
                <a:gd name="T35" fmla="*/ 58 h 115"/>
                <a:gd name="T36" fmla="*/ 3 w 760"/>
                <a:gd name="T37" fmla="*/ 39 h 115"/>
                <a:gd name="T38" fmla="*/ 11 w 760"/>
                <a:gd name="T39" fmla="*/ 24 h 115"/>
                <a:gd name="T40" fmla="*/ 23 w 760"/>
                <a:gd name="T41" fmla="*/ 12 h 115"/>
                <a:gd name="T42" fmla="*/ 38 w 760"/>
                <a:gd name="T43" fmla="*/ 3 h 115"/>
                <a:gd name="T44" fmla="*/ 57 w 760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5">
                  <a:moveTo>
                    <a:pt x="57" y="0"/>
                  </a:moveTo>
                  <a:lnTo>
                    <a:pt x="703" y="0"/>
                  </a:lnTo>
                  <a:lnTo>
                    <a:pt x="722" y="3"/>
                  </a:lnTo>
                  <a:lnTo>
                    <a:pt x="737" y="12"/>
                  </a:lnTo>
                  <a:lnTo>
                    <a:pt x="749" y="24"/>
                  </a:lnTo>
                  <a:lnTo>
                    <a:pt x="757" y="39"/>
                  </a:lnTo>
                  <a:lnTo>
                    <a:pt x="760" y="58"/>
                  </a:lnTo>
                  <a:lnTo>
                    <a:pt x="757" y="76"/>
                  </a:lnTo>
                  <a:lnTo>
                    <a:pt x="749" y="92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5"/>
                  </a:lnTo>
                  <a:lnTo>
                    <a:pt x="57" y="115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BDCAC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5503287" y="5719907"/>
              <a:ext cx="1206500" cy="179388"/>
            </a:xfrm>
            <a:custGeom>
              <a:avLst/>
              <a:gdLst>
                <a:gd name="T0" fmla="*/ 57 w 760"/>
                <a:gd name="T1" fmla="*/ 0 h 113"/>
                <a:gd name="T2" fmla="*/ 703 w 760"/>
                <a:gd name="T3" fmla="*/ 0 h 113"/>
                <a:gd name="T4" fmla="*/ 722 w 760"/>
                <a:gd name="T5" fmla="*/ 2 h 113"/>
                <a:gd name="T6" fmla="*/ 737 w 760"/>
                <a:gd name="T7" fmla="*/ 10 h 113"/>
                <a:gd name="T8" fmla="*/ 749 w 760"/>
                <a:gd name="T9" fmla="*/ 23 h 113"/>
                <a:gd name="T10" fmla="*/ 757 w 760"/>
                <a:gd name="T11" fmla="*/ 39 h 113"/>
                <a:gd name="T12" fmla="*/ 760 w 760"/>
                <a:gd name="T13" fmla="*/ 57 h 113"/>
                <a:gd name="T14" fmla="*/ 757 w 760"/>
                <a:gd name="T15" fmla="*/ 74 h 113"/>
                <a:gd name="T16" fmla="*/ 749 w 760"/>
                <a:gd name="T17" fmla="*/ 90 h 113"/>
                <a:gd name="T18" fmla="*/ 737 w 760"/>
                <a:gd name="T19" fmla="*/ 103 h 113"/>
                <a:gd name="T20" fmla="*/ 722 w 760"/>
                <a:gd name="T21" fmla="*/ 111 h 113"/>
                <a:gd name="T22" fmla="*/ 703 w 760"/>
                <a:gd name="T23" fmla="*/ 113 h 113"/>
                <a:gd name="T24" fmla="*/ 57 w 760"/>
                <a:gd name="T25" fmla="*/ 113 h 113"/>
                <a:gd name="T26" fmla="*/ 38 w 760"/>
                <a:gd name="T27" fmla="*/ 111 h 113"/>
                <a:gd name="T28" fmla="*/ 23 w 760"/>
                <a:gd name="T29" fmla="*/ 103 h 113"/>
                <a:gd name="T30" fmla="*/ 11 w 760"/>
                <a:gd name="T31" fmla="*/ 90 h 113"/>
                <a:gd name="T32" fmla="*/ 3 w 760"/>
                <a:gd name="T33" fmla="*/ 74 h 113"/>
                <a:gd name="T34" fmla="*/ 0 w 760"/>
                <a:gd name="T35" fmla="*/ 57 h 113"/>
                <a:gd name="T36" fmla="*/ 3 w 760"/>
                <a:gd name="T37" fmla="*/ 39 h 113"/>
                <a:gd name="T38" fmla="*/ 11 w 760"/>
                <a:gd name="T39" fmla="*/ 23 h 113"/>
                <a:gd name="T40" fmla="*/ 23 w 760"/>
                <a:gd name="T41" fmla="*/ 10 h 113"/>
                <a:gd name="T42" fmla="*/ 38 w 760"/>
                <a:gd name="T43" fmla="*/ 2 h 113"/>
                <a:gd name="T44" fmla="*/ 57 w 760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3">
                  <a:moveTo>
                    <a:pt x="57" y="0"/>
                  </a:moveTo>
                  <a:lnTo>
                    <a:pt x="703" y="0"/>
                  </a:lnTo>
                  <a:lnTo>
                    <a:pt x="722" y="2"/>
                  </a:lnTo>
                  <a:lnTo>
                    <a:pt x="737" y="10"/>
                  </a:lnTo>
                  <a:lnTo>
                    <a:pt x="749" y="23"/>
                  </a:lnTo>
                  <a:lnTo>
                    <a:pt x="757" y="39"/>
                  </a:lnTo>
                  <a:lnTo>
                    <a:pt x="760" y="57"/>
                  </a:lnTo>
                  <a:lnTo>
                    <a:pt x="757" y="74"/>
                  </a:lnTo>
                  <a:lnTo>
                    <a:pt x="749" y="90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3"/>
                  </a:lnTo>
                  <a:lnTo>
                    <a:pt x="57" y="113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0"/>
                  </a:lnTo>
                  <a:lnTo>
                    <a:pt x="3" y="74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BDCAC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5657275" y="5964382"/>
              <a:ext cx="879475" cy="180975"/>
            </a:xfrm>
            <a:custGeom>
              <a:avLst/>
              <a:gdLst>
                <a:gd name="T0" fmla="*/ 58 w 554"/>
                <a:gd name="T1" fmla="*/ 0 h 114"/>
                <a:gd name="T2" fmla="*/ 496 w 554"/>
                <a:gd name="T3" fmla="*/ 0 h 114"/>
                <a:gd name="T4" fmla="*/ 515 w 554"/>
                <a:gd name="T5" fmla="*/ 3 h 114"/>
                <a:gd name="T6" fmla="*/ 530 w 554"/>
                <a:gd name="T7" fmla="*/ 10 h 114"/>
                <a:gd name="T8" fmla="*/ 542 w 554"/>
                <a:gd name="T9" fmla="*/ 24 h 114"/>
                <a:gd name="T10" fmla="*/ 550 w 554"/>
                <a:gd name="T11" fmla="*/ 39 h 114"/>
                <a:gd name="T12" fmla="*/ 554 w 554"/>
                <a:gd name="T13" fmla="*/ 56 h 114"/>
                <a:gd name="T14" fmla="*/ 550 w 554"/>
                <a:gd name="T15" fmla="*/ 75 h 114"/>
                <a:gd name="T16" fmla="*/ 542 w 554"/>
                <a:gd name="T17" fmla="*/ 90 h 114"/>
                <a:gd name="T18" fmla="*/ 530 w 554"/>
                <a:gd name="T19" fmla="*/ 103 h 114"/>
                <a:gd name="T20" fmla="*/ 515 w 554"/>
                <a:gd name="T21" fmla="*/ 111 h 114"/>
                <a:gd name="T22" fmla="*/ 496 w 554"/>
                <a:gd name="T23" fmla="*/ 114 h 114"/>
                <a:gd name="T24" fmla="*/ 58 w 554"/>
                <a:gd name="T25" fmla="*/ 114 h 114"/>
                <a:gd name="T26" fmla="*/ 40 w 554"/>
                <a:gd name="T27" fmla="*/ 111 h 114"/>
                <a:gd name="T28" fmla="*/ 24 w 554"/>
                <a:gd name="T29" fmla="*/ 103 h 114"/>
                <a:gd name="T30" fmla="*/ 11 w 554"/>
                <a:gd name="T31" fmla="*/ 90 h 114"/>
                <a:gd name="T32" fmla="*/ 3 w 554"/>
                <a:gd name="T33" fmla="*/ 75 h 114"/>
                <a:gd name="T34" fmla="*/ 0 w 554"/>
                <a:gd name="T35" fmla="*/ 56 h 114"/>
                <a:gd name="T36" fmla="*/ 3 w 554"/>
                <a:gd name="T37" fmla="*/ 39 h 114"/>
                <a:gd name="T38" fmla="*/ 11 w 554"/>
                <a:gd name="T39" fmla="*/ 24 h 114"/>
                <a:gd name="T40" fmla="*/ 24 w 554"/>
                <a:gd name="T41" fmla="*/ 10 h 114"/>
                <a:gd name="T42" fmla="*/ 40 w 554"/>
                <a:gd name="T43" fmla="*/ 3 h 114"/>
                <a:gd name="T44" fmla="*/ 58 w 554"/>
                <a:gd name="T4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4" h="114">
                  <a:moveTo>
                    <a:pt x="58" y="0"/>
                  </a:moveTo>
                  <a:lnTo>
                    <a:pt x="496" y="0"/>
                  </a:lnTo>
                  <a:lnTo>
                    <a:pt x="515" y="3"/>
                  </a:lnTo>
                  <a:lnTo>
                    <a:pt x="530" y="10"/>
                  </a:lnTo>
                  <a:lnTo>
                    <a:pt x="542" y="24"/>
                  </a:lnTo>
                  <a:lnTo>
                    <a:pt x="550" y="39"/>
                  </a:lnTo>
                  <a:lnTo>
                    <a:pt x="554" y="56"/>
                  </a:lnTo>
                  <a:lnTo>
                    <a:pt x="550" y="75"/>
                  </a:lnTo>
                  <a:lnTo>
                    <a:pt x="542" y="90"/>
                  </a:lnTo>
                  <a:lnTo>
                    <a:pt x="530" y="103"/>
                  </a:lnTo>
                  <a:lnTo>
                    <a:pt x="515" y="111"/>
                  </a:lnTo>
                  <a:lnTo>
                    <a:pt x="496" y="114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0"/>
                  </a:lnTo>
                  <a:lnTo>
                    <a:pt x="3" y="75"/>
                  </a:lnTo>
                  <a:lnTo>
                    <a:pt x="0" y="56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DCAC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9" y="3325988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08" y="332598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2" y="230323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03" y="2262123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43" y="4547565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93" y="4547565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27389" y="371809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27389" y="338433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49050" y="371809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9050" y="338433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27388" y="255286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27388" y="221910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49049" y="255286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9049" y="221910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27387" y="491976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27387" y="458600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49048" y="491976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49048" y="458600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39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07778" y="1777311"/>
            <a:ext cx="9176443" cy="2760452"/>
            <a:chOff x="2477730" y="3952567"/>
            <a:chExt cx="19435420" cy="5846551"/>
          </a:xfrm>
        </p:grpSpPr>
        <p:grpSp>
          <p:nvGrpSpPr>
            <p:cNvPr id="5" name="Group 4"/>
            <p:cNvGrpSpPr/>
            <p:nvPr/>
          </p:nvGrpSpPr>
          <p:grpSpPr>
            <a:xfrm>
              <a:off x="2477730" y="3952567"/>
              <a:ext cx="19435420" cy="1858297"/>
              <a:chOff x="2477730" y="3952567"/>
              <a:chExt cx="19435420" cy="185829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477730" y="3952567"/>
                <a:ext cx="2330244" cy="18582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341981" y="3952567"/>
                <a:ext cx="4023360" cy="185829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365341" y="3952567"/>
                <a:ext cx="4023360" cy="18582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1388701" y="3952567"/>
                <a:ext cx="4023360" cy="18582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5412061" y="3952567"/>
                <a:ext cx="4023360" cy="18582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5400000">
                <a:off x="19745137" y="3642851"/>
                <a:ext cx="1858297" cy="247772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21142991" y="4440740"/>
                <a:ext cx="658368" cy="88195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3341982" y="4474816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2002</a:t>
              </a:r>
              <a:endParaRPr lang="en-US" sz="20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7365341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2005</a:t>
              </a:r>
              <a:endParaRPr lang="en-US" sz="20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TextBox 9"/>
            <p:cNvSpPr txBox="1">
              <a:spLocks noChangeArrowheads="1"/>
            </p:cNvSpPr>
            <p:nvPr/>
          </p:nvSpPr>
          <p:spPr bwMode="auto">
            <a:xfrm>
              <a:off x="11388700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2008</a:t>
              </a:r>
              <a:endParaRPr lang="en-US" sz="20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5412062" y="4482411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2012</a:t>
              </a:r>
              <a:endParaRPr lang="en-US" sz="20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220885" y="5924169"/>
              <a:ext cx="365760" cy="3657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9403765" y="6289929"/>
              <a:ext cx="0" cy="78461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946565" y="7052162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278420" y="595863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7461300" y="6324398"/>
              <a:ext cx="0" cy="78461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7004100" y="7086631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3249652" y="5921741"/>
              <a:ext cx="365760" cy="3657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13432532" y="6287501"/>
              <a:ext cx="0" cy="265176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2975332" y="8847821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9523" y="595863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5292403" y="6324398"/>
              <a:ext cx="0" cy="265176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35203" y="8884718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7756" y="788205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7732699" y="4151614"/>
            <a:ext cx="178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2700" y="3817851"/>
            <a:ext cx="17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89262" y="4871526"/>
            <a:ext cx="178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9263" y="4537763"/>
            <a:ext cx="17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87078" y="4066583"/>
            <a:ext cx="178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7079" y="3732820"/>
            <a:ext cx="17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59549" y="4862755"/>
            <a:ext cx="178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59550" y="4528992"/>
            <a:ext cx="17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88205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14216" y="1849005"/>
            <a:ext cx="1763567" cy="4382640"/>
            <a:chOff x="4997451" y="3800475"/>
            <a:chExt cx="958850" cy="2382838"/>
          </a:xfrm>
        </p:grpSpPr>
        <p:sp>
          <p:nvSpPr>
            <p:cNvPr id="7" name="Freeform 278"/>
            <p:cNvSpPr>
              <a:spLocks noEditPoints="1"/>
            </p:cNvSpPr>
            <p:nvPr/>
          </p:nvSpPr>
          <p:spPr bwMode="auto">
            <a:xfrm>
              <a:off x="4997451" y="4278313"/>
              <a:ext cx="958850" cy="1905000"/>
            </a:xfrm>
            <a:custGeom>
              <a:avLst/>
              <a:gdLst>
                <a:gd name="T0" fmla="*/ 389 w 604"/>
                <a:gd name="T1" fmla="*/ 1200 h 1200"/>
                <a:gd name="T2" fmla="*/ 391 w 604"/>
                <a:gd name="T3" fmla="*/ 1200 h 1200"/>
                <a:gd name="T4" fmla="*/ 475 w 604"/>
                <a:gd name="T5" fmla="*/ 0 h 1200"/>
                <a:gd name="T6" fmla="*/ 537 w 604"/>
                <a:gd name="T7" fmla="*/ 17 h 1200"/>
                <a:gd name="T8" fmla="*/ 584 w 604"/>
                <a:gd name="T9" fmla="*/ 58 h 1200"/>
                <a:gd name="T10" fmla="*/ 602 w 604"/>
                <a:gd name="T11" fmla="*/ 118 h 1200"/>
                <a:gd name="T12" fmla="*/ 602 w 604"/>
                <a:gd name="T13" fmla="*/ 121 h 1200"/>
                <a:gd name="T14" fmla="*/ 604 w 604"/>
                <a:gd name="T15" fmla="*/ 501 h 1200"/>
                <a:gd name="T16" fmla="*/ 585 w 604"/>
                <a:gd name="T17" fmla="*/ 542 h 1200"/>
                <a:gd name="T18" fmla="*/ 544 w 604"/>
                <a:gd name="T19" fmla="*/ 559 h 1200"/>
                <a:gd name="T20" fmla="*/ 503 w 604"/>
                <a:gd name="T21" fmla="*/ 542 h 1200"/>
                <a:gd name="T22" fmla="*/ 484 w 604"/>
                <a:gd name="T23" fmla="*/ 501 h 1200"/>
                <a:gd name="T24" fmla="*/ 453 w 604"/>
                <a:gd name="T25" fmla="*/ 174 h 1200"/>
                <a:gd name="T26" fmla="*/ 447 w 604"/>
                <a:gd name="T27" fmla="*/ 1157 h 1200"/>
                <a:gd name="T28" fmla="*/ 413 w 604"/>
                <a:gd name="T29" fmla="*/ 1193 h 1200"/>
                <a:gd name="T30" fmla="*/ 387 w 604"/>
                <a:gd name="T31" fmla="*/ 1200 h 1200"/>
                <a:gd name="T32" fmla="*/ 382 w 604"/>
                <a:gd name="T33" fmla="*/ 1200 h 1200"/>
                <a:gd name="T34" fmla="*/ 357 w 604"/>
                <a:gd name="T35" fmla="*/ 1193 h 1200"/>
                <a:gd name="T36" fmla="*/ 322 w 604"/>
                <a:gd name="T37" fmla="*/ 1157 h 1200"/>
                <a:gd name="T38" fmla="*/ 316 w 604"/>
                <a:gd name="T39" fmla="*/ 567 h 1200"/>
                <a:gd name="T40" fmla="*/ 288 w 604"/>
                <a:gd name="T41" fmla="*/ 1131 h 1200"/>
                <a:gd name="T42" fmla="*/ 269 w 604"/>
                <a:gd name="T43" fmla="*/ 1178 h 1200"/>
                <a:gd name="T44" fmla="*/ 223 w 604"/>
                <a:gd name="T45" fmla="*/ 1200 h 1200"/>
                <a:gd name="T46" fmla="*/ 219 w 604"/>
                <a:gd name="T47" fmla="*/ 1200 h 1200"/>
                <a:gd name="T48" fmla="*/ 215 w 604"/>
                <a:gd name="T49" fmla="*/ 1200 h 1200"/>
                <a:gd name="T50" fmla="*/ 170 w 604"/>
                <a:gd name="T51" fmla="*/ 1180 h 1200"/>
                <a:gd name="T52" fmla="*/ 152 w 604"/>
                <a:gd name="T53" fmla="*/ 1131 h 1200"/>
                <a:gd name="T54" fmla="*/ 118 w 604"/>
                <a:gd name="T55" fmla="*/ 174 h 1200"/>
                <a:gd name="T56" fmla="*/ 114 w 604"/>
                <a:gd name="T57" fmla="*/ 523 h 1200"/>
                <a:gd name="T58" fmla="*/ 82 w 604"/>
                <a:gd name="T59" fmla="*/ 555 h 1200"/>
                <a:gd name="T60" fmla="*/ 36 w 604"/>
                <a:gd name="T61" fmla="*/ 555 h 1200"/>
                <a:gd name="T62" fmla="*/ 6 w 604"/>
                <a:gd name="T63" fmla="*/ 523 h 1200"/>
                <a:gd name="T64" fmla="*/ 0 w 604"/>
                <a:gd name="T65" fmla="*/ 125 h 1200"/>
                <a:gd name="T66" fmla="*/ 4 w 604"/>
                <a:gd name="T67" fmla="*/ 106 h 1200"/>
                <a:gd name="T68" fmla="*/ 19 w 604"/>
                <a:gd name="T69" fmla="*/ 65 h 1200"/>
                <a:gd name="T70" fmla="*/ 66 w 604"/>
                <a:gd name="T71" fmla="*/ 19 h 1200"/>
                <a:gd name="T72" fmla="*/ 131 w 604"/>
                <a:gd name="T7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4" h="1200">
                  <a:moveTo>
                    <a:pt x="391" y="1200"/>
                  </a:moveTo>
                  <a:lnTo>
                    <a:pt x="389" y="1200"/>
                  </a:lnTo>
                  <a:lnTo>
                    <a:pt x="389" y="1200"/>
                  </a:lnTo>
                  <a:lnTo>
                    <a:pt x="391" y="1200"/>
                  </a:lnTo>
                  <a:close/>
                  <a:moveTo>
                    <a:pt x="131" y="0"/>
                  </a:moveTo>
                  <a:lnTo>
                    <a:pt x="475" y="0"/>
                  </a:lnTo>
                  <a:lnTo>
                    <a:pt x="509" y="4"/>
                  </a:lnTo>
                  <a:lnTo>
                    <a:pt x="537" y="17"/>
                  </a:lnTo>
                  <a:lnTo>
                    <a:pt x="563" y="34"/>
                  </a:lnTo>
                  <a:lnTo>
                    <a:pt x="584" y="58"/>
                  </a:lnTo>
                  <a:lnTo>
                    <a:pt x="597" y="86"/>
                  </a:lnTo>
                  <a:lnTo>
                    <a:pt x="602" y="118"/>
                  </a:lnTo>
                  <a:lnTo>
                    <a:pt x="602" y="120"/>
                  </a:lnTo>
                  <a:lnTo>
                    <a:pt x="602" y="121"/>
                  </a:lnTo>
                  <a:lnTo>
                    <a:pt x="604" y="125"/>
                  </a:lnTo>
                  <a:lnTo>
                    <a:pt x="604" y="501"/>
                  </a:lnTo>
                  <a:lnTo>
                    <a:pt x="599" y="523"/>
                  </a:lnTo>
                  <a:lnTo>
                    <a:pt x="585" y="542"/>
                  </a:lnTo>
                  <a:lnTo>
                    <a:pt x="567" y="555"/>
                  </a:lnTo>
                  <a:lnTo>
                    <a:pt x="544" y="559"/>
                  </a:lnTo>
                  <a:lnTo>
                    <a:pt x="522" y="555"/>
                  </a:lnTo>
                  <a:lnTo>
                    <a:pt x="503" y="542"/>
                  </a:lnTo>
                  <a:lnTo>
                    <a:pt x="490" y="523"/>
                  </a:lnTo>
                  <a:lnTo>
                    <a:pt x="484" y="501"/>
                  </a:lnTo>
                  <a:lnTo>
                    <a:pt x="484" y="174"/>
                  </a:lnTo>
                  <a:lnTo>
                    <a:pt x="453" y="174"/>
                  </a:lnTo>
                  <a:lnTo>
                    <a:pt x="453" y="1131"/>
                  </a:lnTo>
                  <a:lnTo>
                    <a:pt x="447" y="1157"/>
                  </a:lnTo>
                  <a:lnTo>
                    <a:pt x="434" y="1178"/>
                  </a:lnTo>
                  <a:lnTo>
                    <a:pt x="413" y="1193"/>
                  </a:lnTo>
                  <a:lnTo>
                    <a:pt x="389" y="1200"/>
                  </a:lnTo>
                  <a:lnTo>
                    <a:pt x="387" y="1200"/>
                  </a:lnTo>
                  <a:lnTo>
                    <a:pt x="385" y="1200"/>
                  </a:lnTo>
                  <a:lnTo>
                    <a:pt x="382" y="1200"/>
                  </a:lnTo>
                  <a:lnTo>
                    <a:pt x="382" y="1200"/>
                  </a:lnTo>
                  <a:lnTo>
                    <a:pt x="357" y="1193"/>
                  </a:lnTo>
                  <a:lnTo>
                    <a:pt x="337" y="1180"/>
                  </a:lnTo>
                  <a:lnTo>
                    <a:pt x="322" y="1157"/>
                  </a:lnTo>
                  <a:lnTo>
                    <a:pt x="316" y="1131"/>
                  </a:lnTo>
                  <a:lnTo>
                    <a:pt x="316" y="567"/>
                  </a:lnTo>
                  <a:lnTo>
                    <a:pt x="288" y="567"/>
                  </a:lnTo>
                  <a:lnTo>
                    <a:pt x="288" y="1131"/>
                  </a:lnTo>
                  <a:lnTo>
                    <a:pt x="283" y="1157"/>
                  </a:lnTo>
                  <a:lnTo>
                    <a:pt x="269" y="1178"/>
                  </a:lnTo>
                  <a:lnTo>
                    <a:pt x="249" y="1193"/>
                  </a:lnTo>
                  <a:lnTo>
                    <a:pt x="223" y="1200"/>
                  </a:lnTo>
                  <a:lnTo>
                    <a:pt x="223" y="1200"/>
                  </a:lnTo>
                  <a:lnTo>
                    <a:pt x="219" y="1200"/>
                  </a:lnTo>
                  <a:lnTo>
                    <a:pt x="215" y="1200"/>
                  </a:lnTo>
                  <a:lnTo>
                    <a:pt x="215" y="1200"/>
                  </a:lnTo>
                  <a:lnTo>
                    <a:pt x="191" y="1193"/>
                  </a:lnTo>
                  <a:lnTo>
                    <a:pt x="170" y="1180"/>
                  </a:lnTo>
                  <a:lnTo>
                    <a:pt x="157" y="1157"/>
                  </a:lnTo>
                  <a:lnTo>
                    <a:pt x="152" y="1131"/>
                  </a:lnTo>
                  <a:lnTo>
                    <a:pt x="152" y="174"/>
                  </a:lnTo>
                  <a:lnTo>
                    <a:pt x="118" y="174"/>
                  </a:lnTo>
                  <a:lnTo>
                    <a:pt x="118" y="501"/>
                  </a:lnTo>
                  <a:lnTo>
                    <a:pt x="114" y="523"/>
                  </a:lnTo>
                  <a:lnTo>
                    <a:pt x="101" y="542"/>
                  </a:lnTo>
                  <a:lnTo>
                    <a:pt x="82" y="555"/>
                  </a:lnTo>
                  <a:lnTo>
                    <a:pt x="60" y="559"/>
                  </a:lnTo>
                  <a:lnTo>
                    <a:pt x="36" y="555"/>
                  </a:lnTo>
                  <a:lnTo>
                    <a:pt x="17" y="542"/>
                  </a:lnTo>
                  <a:lnTo>
                    <a:pt x="6" y="523"/>
                  </a:lnTo>
                  <a:lnTo>
                    <a:pt x="0" y="501"/>
                  </a:lnTo>
                  <a:lnTo>
                    <a:pt x="0" y="125"/>
                  </a:lnTo>
                  <a:lnTo>
                    <a:pt x="0" y="116"/>
                  </a:lnTo>
                  <a:lnTo>
                    <a:pt x="4" y="106"/>
                  </a:lnTo>
                  <a:lnTo>
                    <a:pt x="8" y="99"/>
                  </a:lnTo>
                  <a:lnTo>
                    <a:pt x="19" y="65"/>
                  </a:lnTo>
                  <a:lnTo>
                    <a:pt x="39" y="39"/>
                  </a:lnTo>
                  <a:lnTo>
                    <a:pt x="66" y="19"/>
                  </a:lnTo>
                  <a:lnTo>
                    <a:pt x="96" y="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9"/>
            <p:cNvSpPr>
              <a:spLocks/>
            </p:cNvSpPr>
            <p:nvPr/>
          </p:nvSpPr>
          <p:spPr bwMode="auto">
            <a:xfrm>
              <a:off x="5270501" y="3800475"/>
              <a:ext cx="412750" cy="409575"/>
            </a:xfrm>
            <a:custGeom>
              <a:avLst/>
              <a:gdLst>
                <a:gd name="T0" fmla="*/ 127 w 260"/>
                <a:gd name="T1" fmla="*/ 0 h 258"/>
                <a:gd name="T2" fmla="*/ 131 w 260"/>
                <a:gd name="T3" fmla="*/ 0 h 258"/>
                <a:gd name="T4" fmla="*/ 167 w 260"/>
                <a:gd name="T5" fmla="*/ 4 h 258"/>
                <a:gd name="T6" fmla="*/ 197 w 260"/>
                <a:gd name="T7" fmla="*/ 17 h 258"/>
                <a:gd name="T8" fmla="*/ 223 w 260"/>
                <a:gd name="T9" fmla="*/ 37 h 258"/>
                <a:gd name="T10" fmla="*/ 241 w 260"/>
                <a:gd name="T11" fmla="*/ 61 h 258"/>
                <a:gd name="T12" fmla="*/ 255 w 260"/>
                <a:gd name="T13" fmla="*/ 93 h 258"/>
                <a:gd name="T14" fmla="*/ 260 w 260"/>
                <a:gd name="T15" fmla="*/ 127 h 258"/>
                <a:gd name="T16" fmla="*/ 260 w 260"/>
                <a:gd name="T17" fmla="*/ 131 h 258"/>
                <a:gd name="T18" fmla="*/ 255 w 260"/>
                <a:gd name="T19" fmla="*/ 164 h 258"/>
                <a:gd name="T20" fmla="*/ 241 w 260"/>
                <a:gd name="T21" fmla="*/ 196 h 258"/>
                <a:gd name="T22" fmla="*/ 223 w 260"/>
                <a:gd name="T23" fmla="*/ 220 h 258"/>
                <a:gd name="T24" fmla="*/ 197 w 260"/>
                <a:gd name="T25" fmla="*/ 241 h 258"/>
                <a:gd name="T26" fmla="*/ 167 w 260"/>
                <a:gd name="T27" fmla="*/ 254 h 258"/>
                <a:gd name="T28" fmla="*/ 131 w 260"/>
                <a:gd name="T29" fmla="*/ 258 h 258"/>
                <a:gd name="T30" fmla="*/ 127 w 260"/>
                <a:gd name="T31" fmla="*/ 258 h 258"/>
                <a:gd name="T32" fmla="*/ 94 w 260"/>
                <a:gd name="T33" fmla="*/ 254 h 258"/>
                <a:gd name="T34" fmla="*/ 64 w 260"/>
                <a:gd name="T35" fmla="*/ 241 h 258"/>
                <a:gd name="T36" fmla="*/ 38 w 260"/>
                <a:gd name="T37" fmla="*/ 220 h 258"/>
                <a:gd name="T38" fmla="*/ 17 w 260"/>
                <a:gd name="T39" fmla="*/ 196 h 258"/>
                <a:gd name="T40" fmla="*/ 4 w 260"/>
                <a:gd name="T41" fmla="*/ 164 h 258"/>
                <a:gd name="T42" fmla="*/ 0 w 260"/>
                <a:gd name="T43" fmla="*/ 131 h 258"/>
                <a:gd name="T44" fmla="*/ 0 w 260"/>
                <a:gd name="T45" fmla="*/ 127 h 258"/>
                <a:gd name="T46" fmla="*/ 4 w 260"/>
                <a:gd name="T47" fmla="*/ 93 h 258"/>
                <a:gd name="T48" fmla="*/ 17 w 260"/>
                <a:gd name="T49" fmla="*/ 61 h 258"/>
                <a:gd name="T50" fmla="*/ 38 w 260"/>
                <a:gd name="T51" fmla="*/ 37 h 258"/>
                <a:gd name="T52" fmla="*/ 64 w 260"/>
                <a:gd name="T53" fmla="*/ 17 h 258"/>
                <a:gd name="T54" fmla="*/ 94 w 260"/>
                <a:gd name="T55" fmla="*/ 4 h 258"/>
                <a:gd name="T56" fmla="*/ 127 w 260"/>
                <a:gd name="T5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0" h="258">
                  <a:moveTo>
                    <a:pt x="127" y="0"/>
                  </a:moveTo>
                  <a:lnTo>
                    <a:pt x="131" y="0"/>
                  </a:lnTo>
                  <a:lnTo>
                    <a:pt x="167" y="4"/>
                  </a:lnTo>
                  <a:lnTo>
                    <a:pt x="197" y="17"/>
                  </a:lnTo>
                  <a:lnTo>
                    <a:pt x="223" y="37"/>
                  </a:lnTo>
                  <a:lnTo>
                    <a:pt x="241" y="61"/>
                  </a:lnTo>
                  <a:lnTo>
                    <a:pt x="255" y="93"/>
                  </a:lnTo>
                  <a:lnTo>
                    <a:pt x="260" y="127"/>
                  </a:lnTo>
                  <a:lnTo>
                    <a:pt x="260" y="131"/>
                  </a:lnTo>
                  <a:lnTo>
                    <a:pt x="255" y="164"/>
                  </a:lnTo>
                  <a:lnTo>
                    <a:pt x="241" y="196"/>
                  </a:lnTo>
                  <a:lnTo>
                    <a:pt x="223" y="220"/>
                  </a:lnTo>
                  <a:lnTo>
                    <a:pt x="197" y="241"/>
                  </a:lnTo>
                  <a:lnTo>
                    <a:pt x="167" y="254"/>
                  </a:lnTo>
                  <a:lnTo>
                    <a:pt x="131" y="258"/>
                  </a:lnTo>
                  <a:lnTo>
                    <a:pt x="127" y="258"/>
                  </a:lnTo>
                  <a:lnTo>
                    <a:pt x="94" y="254"/>
                  </a:lnTo>
                  <a:lnTo>
                    <a:pt x="64" y="241"/>
                  </a:lnTo>
                  <a:lnTo>
                    <a:pt x="38" y="220"/>
                  </a:lnTo>
                  <a:lnTo>
                    <a:pt x="17" y="196"/>
                  </a:lnTo>
                  <a:lnTo>
                    <a:pt x="4" y="164"/>
                  </a:lnTo>
                  <a:lnTo>
                    <a:pt x="0" y="131"/>
                  </a:lnTo>
                  <a:lnTo>
                    <a:pt x="0" y="127"/>
                  </a:lnTo>
                  <a:lnTo>
                    <a:pt x="4" y="93"/>
                  </a:lnTo>
                  <a:lnTo>
                    <a:pt x="17" y="61"/>
                  </a:lnTo>
                  <a:lnTo>
                    <a:pt x="38" y="37"/>
                  </a:lnTo>
                  <a:lnTo>
                    <a:pt x="64" y="17"/>
                  </a:lnTo>
                  <a:lnTo>
                    <a:pt x="94" y="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0"/>
            <p:cNvSpPr>
              <a:spLocks/>
            </p:cNvSpPr>
            <p:nvPr/>
          </p:nvSpPr>
          <p:spPr bwMode="auto">
            <a:xfrm>
              <a:off x="5407026" y="4278313"/>
              <a:ext cx="136525" cy="492125"/>
            </a:xfrm>
            <a:custGeom>
              <a:avLst/>
              <a:gdLst>
                <a:gd name="T0" fmla="*/ 0 w 86"/>
                <a:gd name="T1" fmla="*/ 0 h 310"/>
                <a:gd name="T2" fmla="*/ 86 w 86"/>
                <a:gd name="T3" fmla="*/ 0 h 310"/>
                <a:gd name="T4" fmla="*/ 60 w 86"/>
                <a:gd name="T5" fmla="*/ 19 h 310"/>
                <a:gd name="T6" fmla="*/ 75 w 86"/>
                <a:gd name="T7" fmla="*/ 279 h 310"/>
                <a:gd name="T8" fmla="*/ 43 w 86"/>
                <a:gd name="T9" fmla="*/ 310 h 310"/>
                <a:gd name="T10" fmla="*/ 8 w 86"/>
                <a:gd name="T11" fmla="*/ 279 h 310"/>
                <a:gd name="T12" fmla="*/ 25 w 86"/>
                <a:gd name="T13" fmla="*/ 19 h 310"/>
                <a:gd name="T14" fmla="*/ 0 w 86"/>
                <a:gd name="T1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10">
                  <a:moveTo>
                    <a:pt x="0" y="0"/>
                  </a:moveTo>
                  <a:lnTo>
                    <a:pt x="86" y="0"/>
                  </a:lnTo>
                  <a:lnTo>
                    <a:pt x="60" y="19"/>
                  </a:lnTo>
                  <a:lnTo>
                    <a:pt x="75" y="279"/>
                  </a:lnTo>
                  <a:lnTo>
                    <a:pt x="43" y="310"/>
                  </a:lnTo>
                  <a:lnTo>
                    <a:pt x="8" y="279"/>
                  </a:lnTo>
                  <a:lnTo>
                    <a:pt x="2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440526" y="376519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40526" y="343143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6126" y="376519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6126" y="343143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40525" y="259996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40525" y="226620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6125" y="259996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6125" y="226620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40524" y="49668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0524" y="46331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46124" y="49668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46124" y="46331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024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902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93054" y="790291"/>
            <a:ext cx="3291817" cy="5628182"/>
            <a:chOff x="1416772" y="518485"/>
            <a:chExt cx="3404610" cy="5821029"/>
          </a:xfrm>
        </p:grpSpPr>
        <p:sp>
          <p:nvSpPr>
            <p:cNvPr id="8" name="Freeform 25"/>
            <p:cNvSpPr>
              <a:spLocks/>
            </p:cNvSpPr>
            <p:nvPr/>
          </p:nvSpPr>
          <p:spPr bwMode="auto">
            <a:xfrm>
              <a:off x="1416772" y="518485"/>
              <a:ext cx="3404610" cy="5821029"/>
            </a:xfrm>
            <a:custGeom>
              <a:avLst/>
              <a:gdLst>
                <a:gd name="T0" fmla="*/ 763 w 1354"/>
                <a:gd name="T1" fmla="*/ 151 h 2315"/>
                <a:gd name="T2" fmla="*/ 754 w 1354"/>
                <a:gd name="T3" fmla="*/ 232 h 2315"/>
                <a:gd name="T4" fmla="*/ 742 w 1354"/>
                <a:gd name="T5" fmla="*/ 325 h 2315"/>
                <a:gd name="T6" fmla="*/ 877 w 1354"/>
                <a:gd name="T7" fmla="*/ 400 h 2315"/>
                <a:gd name="T8" fmla="*/ 1006 w 1354"/>
                <a:gd name="T9" fmla="*/ 535 h 2315"/>
                <a:gd name="T10" fmla="*/ 1056 w 1354"/>
                <a:gd name="T11" fmla="*/ 647 h 2315"/>
                <a:gd name="T12" fmla="*/ 1122 w 1354"/>
                <a:gd name="T13" fmla="*/ 544 h 2315"/>
                <a:gd name="T14" fmla="*/ 1157 w 1354"/>
                <a:gd name="T15" fmla="*/ 441 h 2315"/>
                <a:gd name="T16" fmla="*/ 1191 w 1354"/>
                <a:gd name="T17" fmla="*/ 365 h 2315"/>
                <a:gd name="T18" fmla="*/ 1199 w 1354"/>
                <a:gd name="T19" fmla="*/ 413 h 2315"/>
                <a:gd name="T20" fmla="*/ 1240 w 1354"/>
                <a:gd name="T21" fmla="*/ 437 h 2315"/>
                <a:gd name="T22" fmla="*/ 1344 w 1354"/>
                <a:gd name="T23" fmla="*/ 406 h 2315"/>
                <a:gd name="T24" fmla="*/ 1342 w 1354"/>
                <a:gd name="T25" fmla="*/ 443 h 2315"/>
                <a:gd name="T26" fmla="*/ 1243 w 1354"/>
                <a:gd name="T27" fmla="*/ 523 h 2315"/>
                <a:gd name="T28" fmla="*/ 1206 w 1354"/>
                <a:gd name="T29" fmla="*/ 574 h 2315"/>
                <a:gd name="T30" fmla="*/ 1213 w 1354"/>
                <a:gd name="T31" fmla="*/ 681 h 2315"/>
                <a:gd name="T32" fmla="*/ 1071 w 1354"/>
                <a:gd name="T33" fmla="*/ 856 h 2315"/>
                <a:gd name="T34" fmla="*/ 959 w 1354"/>
                <a:gd name="T35" fmla="*/ 778 h 2315"/>
                <a:gd name="T36" fmla="*/ 909 w 1354"/>
                <a:gd name="T37" fmla="*/ 828 h 2315"/>
                <a:gd name="T38" fmla="*/ 942 w 1354"/>
                <a:gd name="T39" fmla="*/ 1133 h 2315"/>
                <a:gd name="T40" fmla="*/ 933 w 1354"/>
                <a:gd name="T41" fmla="*/ 1322 h 2315"/>
                <a:gd name="T42" fmla="*/ 903 w 1354"/>
                <a:gd name="T43" fmla="*/ 1475 h 2315"/>
                <a:gd name="T44" fmla="*/ 881 w 1354"/>
                <a:gd name="T45" fmla="*/ 1864 h 2315"/>
                <a:gd name="T46" fmla="*/ 819 w 1354"/>
                <a:gd name="T47" fmla="*/ 2152 h 2315"/>
                <a:gd name="T48" fmla="*/ 780 w 1354"/>
                <a:gd name="T49" fmla="*/ 2280 h 2315"/>
                <a:gd name="T50" fmla="*/ 666 w 1354"/>
                <a:gd name="T51" fmla="*/ 2291 h 2315"/>
                <a:gd name="T52" fmla="*/ 682 w 1354"/>
                <a:gd name="T53" fmla="*/ 2184 h 2315"/>
                <a:gd name="T54" fmla="*/ 711 w 1354"/>
                <a:gd name="T55" fmla="*/ 1887 h 2315"/>
                <a:gd name="T56" fmla="*/ 686 w 1354"/>
                <a:gd name="T57" fmla="*/ 1526 h 2315"/>
                <a:gd name="T58" fmla="*/ 653 w 1354"/>
                <a:gd name="T59" fmla="*/ 1393 h 2315"/>
                <a:gd name="T60" fmla="*/ 589 w 1354"/>
                <a:gd name="T61" fmla="*/ 1666 h 2315"/>
                <a:gd name="T62" fmla="*/ 512 w 1354"/>
                <a:gd name="T63" fmla="*/ 2010 h 2315"/>
                <a:gd name="T64" fmla="*/ 430 w 1354"/>
                <a:gd name="T65" fmla="*/ 2246 h 2315"/>
                <a:gd name="T66" fmla="*/ 316 w 1354"/>
                <a:gd name="T67" fmla="*/ 2289 h 2315"/>
                <a:gd name="T68" fmla="*/ 178 w 1354"/>
                <a:gd name="T69" fmla="*/ 2278 h 2315"/>
                <a:gd name="T70" fmla="*/ 266 w 1354"/>
                <a:gd name="T71" fmla="*/ 2182 h 2315"/>
                <a:gd name="T72" fmla="*/ 337 w 1354"/>
                <a:gd name="T73" fmla="*/ 2035 h 2315"/>
                <a:gd name="T74" fmla="*/ 355 w 1354"/>
                <a:gd name="T75" fmla="*/ 1801 h 2315"/>
                <a:gd name="T76" fmla="*/ 402 w 1354"/>
                <a:gd name="T77" fmla="*/ 1451 h 2315"/>
                <a:gd name="T78" fmla="*/ 434 w 1354"/>
                <a:gd name="T79" fmla="*/ 1150 h 2315"/>
                <a:gd name="T80" fmla="*/ 477 w 1354"/>
                <a:gd name="T81" fmla="*/ 909 h 2315"/>
                <a:gd name="T82" fmla="*/ 460 w 1354"/>
                <a:gd name="T83" fmla="*/ 785 h 2315"/>
                <a:gd name="T84" fmla="*/ 415 w 1354"/>
                <a:gd name="T85" fmla="*/ 851 h 2315"/>
                <a:gd name="T86" fmla="*/ 307 w 1354"/>
                <a:gd name="T87" fmla="*/ 860 h 2315"/>
                <a:gd name="T88" fmla="*/ 172 w 1354"/>
                <a:gd name="T89" fmla="*/ 677 h 2315"/>
                <a:gd name="T90" fmla="*/ 163 w 1354"/>
                <a:gd name="T91" fmla="*/ 589 h 2315"/>
                <a:gd name="T92" fmla="*/ 84 w 1354"/>
                <a:gd name="T93" fmla="*/ 533 h 2315"/>
                <a:gd name="T94" fmla="*/ 13 w 1354"/>
                <a:gd name="T95" fmla="*/ 441 h 2315"/>
                <a:gd name="T96" fmla="*/ 137 w 1354"/>
                <a:gd name="T97" fmla="*/ 488 h 2315"/>
                <a:gd name="T98" fmla="*/ 153 w 1354"/>
                <a:gd name="T99" fmla="*/ 454 h 2315"/>
                <a:gd name="T100" fmla="*/ 163 w 1354"/>
                <a:gd name="T101" fmla="*/ 430 h 2315"/>
                <a:gd name="T102" fmla="*/ 213 w 1354"/>
                <a:gd name="T103" fmla="*/ 490 h 2315"/>
                <a:gd name="T104" fmla="*/ 247 w 1354"/>
                <a:gd name="T105" fmla="*/ 544 h 2315"/>
                <a:gd name="T106" fmla="*/ 305 w 1354"/>
                <a:gd name="T107" fmla="*/ 623 h 2315"/>
                <a:gd name="T108" fmla="*/ 342 w 1354"/>
                <a:gd name="T109" fmla="*/ 630 h 2315"/>
                <a:gd name="T110" fmla="*/ 391 w 1354"/>
                <a:gd name="T111" fmla="*/ 477 h 2315"/>
                <a:gd name="T112" fmla="*/ 501 w 1354"/>
                <a:gd name="T113" fmla="*/ 393 h 2315"/>
                <a:gd name="T114" fmla="*/ 608 w 1354"/>
                <a:gd name="T115" fmla="*/ 323 h 2315"/>
                <a:gd name="T116" fmla="*/ 570 w 1354"/>
                <a:gd name="T117" fmla="*/ 230 h 2315"/>
                <a:gd name="T118" fmla="*/ 557 w 1354"/>
                <a:gd name="T119" fmla="*/ 161 h 2315"/>
                <a:gd name="T120" fmla="*/ 563 w 1354"/>
                <a:gd name="T121" fmla="*/ 2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4" h="2315">
                  <a:moveTo>
                    <a:pt x="666" y="0"/>
                  </a:moveTo>
                  <a:lnTo>
                    <a:pt x="697" y="7"/>
                  </a:lnTo>
                  <a:lnTo>
                    <a:pt x="724" y="24"/>
                  </a:lnTo>
                  <a:lnTo>
                    <a:pt x="746" y="50"/>
                  </a:lnTo>
                  <a:lnTo>
                    <a:pt x="761" y="80"/>
                  </a:lnTo>
                  <a:lnTo>
                    <a:pt x="767" y="116"/>
                  </a:lnTo>
                  <a:lnTo>
                    <a:pt x="763" y="151"/>
                  </a:lnTo>
                  <a:lnTo>
                    <a:pt x="774" y="159"/>
                  </a:lnTo>
                  <a:lnTo>
                    <a:pt x="778" y="170"/>
                  </a:lnTo>
                  <a:lnTo>
                    <a:pt x="778" y="183"/>
                  </a:lnTo>
                  <a:lnTo>
                    <a:pt x="774" y="198"/>
                  </a:lnTo>
                  <a:lnTo>
                    <a:pt x="767" y="211"/>
                  </a:lnTo>
                  <a:lnTo>
                    <a:pt x="761" y="222"/>
                  </a:lnTo>
                  <a:lnTo>
                    <a:pt x="754" y="232"/>
                  </a:lnTo>
                  <a:lnTo>
                    <a:pt x="746" y="241"/>
                  </a:lnTo>
                  <a:lnTo>
                    <a:pt x="742" y="254"/>
                  </a:lnTo>
                  <a:lnTo>
                    <a:pt x="739" y="271"/>
                  </a:lnTo>
                  <a:lnTo>
                    <a:pt x="735" y="295"/>
                  </a:lnTo>
                  <a:lnTo>
                    <a:pt x="735" y="310"/>
                  </a:lnTo>
                  <a:lnTo>
                    <a:pt x="737" y="320"/>
                  </a:lnTo>
                  <a:lnTo>
                    <a:pt x="742" y="325"/>
                  </a:lnTo>
                  <a:lnTo>
                    <a:pt x="748" y="329"/>
                  </a:lnTo>
                  <a:lnTo>
                    <a:pt x="754" y="333"/>
                  </a:lnTo>
                  <a:lnTo>
                    <a:pt x="768" y="346"/>
                  </a:lnTo>
                  <a:lnTo>
                    <a:pt x="793" y="361"/>
                  </a:lnTo>
                  <a:lnTo>
                    <a:pt x="819" y="376"/>
                  </a:lnTo>
                  <a:lnTo>
                    <a:pt x="849" y="389"/>
                  </a:lnTo>
                  <a:lnTo>
                    <a:pt x="877" y="400"/>
                  </a:lnTo>
                  <a:lnTo>
                    <a:pt x="901" y="406"/>
                  </a:lnTo>
                  <a:lnTo>
                    <a:pt x="933" y="417"/>
                  </a:lnTo>
                  <a:lnTo>
                    <a:pt x="959" y="432"/>
                  </a:lnTo>
                  <a:lnTo>
                    <a:pt x="978" y="452"/>
                  </a:lnTo>
                  <a:lnTo>
                    <a:pt x="989" y="477"/>
                  </a:lnTo>
                  <a:lnTo>
                    <a:pt x="998" y="505"/>
                  </a:lnTo>
                  <a:lnTo>
                    <a:pt x="1006" y="535"/>
                  </a:lnTo>
                  <a:lnTo>
                    <a:pt x="1010" y="565"/>
                  </a:lnTo>
                  <a:lnTo>
                    <a:pt x="1012" y="591"/>
                  </a:lnTo>
                  <a:lnTo>
                    <a:pt x="1015" y="608"/>
                  </a:lnTo>
                  <a:lnTo>
                    <a:pt x="1025" y="621"/>
                  </a:lnTo>
                  <a:lnTo>
                    <a:pt x="1036" y="632"/>
                  </a:lnTo>
                  <a:lnTo>
                    <a:pt x="1047" y="641"/>
                  </a:lnTo>
                  <a:lnTo>
                    <a:pt x="1056" y="647"/>
                  </a:lnTo>
                  <a:lnTo>
                    <a:pt x="1060" y="651"/>
                  </a:lnTo>
                  <a:lnTo>
                    <a:pt x="1109" y="552"/>
                  </a:lnTo>
                  <a:lnTo>
                    <a:pt x="1109" y="552"/>
                  </a:lnTo>
                  <a:lnTo>
                    <a:pt x="1111" y="550"/>
                  </a:lnTo>
                  <a:lnTo>
                    <a:pt x="1114" y="550"/>
                  </a:lnTo>
                  <a:lnTo>
                    <a:pt x="1118" y="548"/>
                  </a:lnTo>
                  <a:lnTo>
                    <a:pt x="1122" y="544"/>
                  </a:lnTo>
                  <a:lnTo>
                    <a:pt x="1126" y="540"/>
                  </a:lnTo>
                  <a:lnTo>
                    <a:pt x="1127" y="535"/>
                  </a:lnTo>
                  <a:lnTo>
                    <a:pt x="1127" y="529"/>
                  </a:lnTo>
                  <a:lnTo>
                    <a:pt x="1131" y="510"/>
                  </a:lnTo>
                  <a:lnTo>
                    <a:pt x="1139" y="488"/>
                  </a:lnTo>
                  <a:lnTo>
                    <a:pt x="1148" y="464"/>
                  </a:lnTo>
                  <a:lnTo>
                    <a:pt x="1157" y="441"/>
                  </a:lnTo>
                  <a:lnTo>
                    <a:pt x="1170" y="419"/>
                  </a:lnTo>
                  <a:lnTo>
                    <a:pt x="1178" y="404"/>
                  </a:lnTo>
                  <a:lnTo>
                    <a:pt x="1182" y="387"/>
                  </a:lnTo>
                  <a:lnTo>
                    <a:pt x="1182" y="379"/>
                  </a:lnTo>
                  <a:lnTo>
                    <a:pt x="1184" y="374"/>
                  </a:lnTo>
                  <a:lnTo>
                    <a:pt x="1187" y="368"/>
                  </a:lnTo>
                  <a:lnTo>
                    <a:pt x="1191" y="365"/>
                  </a:lnTo>
                  <a:lnTo>
                    <a:pt x="1195" y="365"/>
                  </a:lnTo>
                  <a:lnTo>
                    <a:pt x="1199" y="365"/>
                  </a:lnTo>
                  <a:lnTo>
                    <a:pt x="1200" y="366"/>
                  </a:lnTo>
                  <a:lnTo>
                    <a:pt x="1206" y="376"/>
                  </a:lnTo>
                  <a:lnTo>
                    <a:pt x="1206" y="387"/>
                  </a:lnTo>
                  <a:lnTo>
                    <a:pt x="1202" y="400"/>
                  </a:lnTo>
                  <a:lnTo>
                    <a:pt x="1199" y="413"/>
                  </a:lnTo>
                  <a:lnTo>
                    <a:pt x="1193" y="424"/>
                  </a:lnTo>
                  <a:lnTo>
                    <a:pt x="1193" y="432"/>
                  </a:lnTo>
                  <a:lnTo>
                    <a:pt x="1199" y="437"/>
                  </a:lnTo>
                  <a:lnTo>
                    <a:pt x="1208" y="439"/>
                  </a:lnTo>
                  <a:lnTo>
                    <a:pt x="1219" y="441"/>
                  </a:lnTo>
                  <a:lnTo>
                    <a:pt x="1228" y="441"/>
                  </a:lnTo>
                  <a:lnTo>
                    <a:pt x="1240" y="437"/>
                  </a:lnTo>
                  <a:lnTo>
                    <a:pt x="1255" y="430"/>
                  </a:lnTo>
                  <a:lnTo>
                    <a:pt x="1273" y="421"/>
                  </a:lnTo>
                  <a:lnTo>
                    <a:pt x="1292" y="411"/>
                  </a:lnTo>
                  <a:lnTo>
                    <a:pt x="1307" y="402"/>
                  </a:lnTo>
                  <a:lnTo>
                    <a:pt x="1320" y="400"/>
                  </a:lnTo>
                  <a:lnTo>
                    <a:pt x="1335" y="400"/>
                  </a:lnTo>
                  <a:lnTo>
                    <a:pt x="1344" y="406"/>
                  </a:lnTo>
                  <a:lnTo>
                    <a:pt x="1352" y="417"/>
                  </a:lnTo>
                  <a:lnTo>
                    <a:pt x="1354" y="424"/>
                  </a:lnTo>
                  <a:lnTo>
                    <a:pt x="1354" y="430"/>
                  </a:lnTo>
                  <a:lnTo>
                    <a:pt x="1352" y="434"/>
                  </a:lnTo>
                  <a:lnTo>
                    <a:pt x="1350" y="437"/>
                  </a:lnTo>
                  <a:lnTo>
                    <a:pt x="1346" y="441"/>
                  </a:lnTo>
                  <a:lnTo>
                    <a:pt x="1342" y="443"/>
                  </a:lnTo>
                  <a:lnTo>
                    <a:pt x="1341" y="443"/>
                  </a:lnTo>
                  <a:lnTo>
                    <a:pt x="1341" y="445"/>
                  </a:lnTo>
                  <a:lnTo>
                    <a:pt x="1331" y="460"/>
                  </a:lnTo>
                  <a:lnTo>
                    <a:pt x="1313" y="477"/>
                  </a:lnTo>
                  <a:lnTo>
                    <a:pt x="1290" y="495"/>
                  </a:lnTo>
                  <a:lnTo>
                    <a:pt x="1266" y="510"/>
                  </a:lnTo>
                  <a:lnTo>
                    <a:pt x="1243" y="523"/>
                  </a:lnTo>
                  <a:lnTo>
                    <a:pt x="1227" y="533"/>
                  </a:lnTo>
                  <a:lnTo>
                    <a:pt x="1210" y="542"/>
                  </a:lnTo>
                  <a:lnTo>
                    <a:pt x="1200" y="553"/>
                  </a:lnTo>
                  <a:lnTo>
                    <a:pt x="1195" y="563"/>
                  </a:lnTo>
                  <a:lnTo>
                    <a:pt x="1195" y="565"/>
                  </a:lnTo>
                  <a:lnTo>
                    <a:pt x="1197" y="568"/>
                  </a:lnTo>
                  <a:lnTo>
                    <a:pt x="1206" y="574"/>
                  </a:lnTo>
                  <a:lnTo>
                    <a:pt x="1215" y="583"/>
                  </a:lnTo>
                  <a:lnTo>
                    <a:pt x="1227" y="595"/>
                  </a:lnTo>
                  <a:lnTo>
                    <a:pt x="1236" y="608"/>
                  </a:lnTo>
                  <a:lnTo>
                    <a:pt x="1242" y="621"/>
                  </a:lnTo>
                  <a:lnTo>
                    <a:pt x="1240" y="639"/>
                  </a:lnTo>
                  <a:lnTo>
                    <a:pt x="1230" y="658"/>
                  </a:lnTo>
                  <a:lnTo>
                    <a:pt x="1213" y="681"/>
                  </a:lnTo>
                  <a:lnTo>
                    <a:pt x="1193" y="709"/>
                  </a:lnTo>
                  <a:lnTo>
                    <a:pt x="1178" y="731"/>
                  </a:lnTo>
                  <a:lnTo>
                    <a:pt x="1159" y="757"/>
                  </a:lnTo>
                  <a:lnTo>
                    <a:pt x="1139" y="785"/>
                  </a:lnTo>
                  <a:lnTo>
                    <a:pt x="1114" y="813"/>
                  </a:lnTo>
                  <a:lnTo>
                    <a:pt x="1092" y="838"/>
                  </a:lnTo>
                  <a:lnTo>
                    <a:pt x="1071" y="856"/>
                  </a:lnTo>
                  <a:lnTo>
                    <a:pt x="1053" y="866"/>
                  </a:lnTo>
                  <a:lnTo>
                    <a:pt x="1040" y="866"/>
                  </a:lnTo>
                  <a:lnTo>
                    <a:pt x="1025" y="856"/>
                  </a:lnTo>
                  <a:lnTo>
                    <a:pt x="1008" y="841"/>
                  </a:lnTo>
                  <a:lnTo>
                    <a:pt x="991" y="821"/>
                  </a:lnTo>
                  <a:lnTo>
                    <a:pt x="976" y="800"/>
                  </a:lnTo>
                  <a:lnTo>
                    <a:pt x="959" y="778"/>
                  </a:lnTo>
                  <a:lnTo>
                    <a:pt x="946" y="757"/>
                  </a:lnTo>
                  <a:lnTo>
                    <a:pt x="933" y="739"/>
                  </a:lnTo>
                  <a:lnTo>
                    <a:pt x="926" y="725"/>
                  </a:lnTo>
                  <a:lnTo>
                    <a:pt x="920" y="718"/>
                  </a:lnTo>
                  <a:lnTo>
                    <a:pt x="911" y="750"/>
                  </a:lnTo>
                  <a:lnTo>
                    <a:pt x="907" y="787"/>
                  </a:lnTo>
                  <a:lnTo>
                    <a:pt x="909" y="828"/>
                  </a:lnTo>
                  <a:lnTo>
                    <a:pt x="912" y="873"/>
                  </a:lnTo>
                  <a:lnTo>
                    <a:pt x="918" y="920"/>
                  </a:lnTo>
                  <a:lnTo>
                    <a:pt x="926" y="969"/>
                  </a:lnTo>
                  <a:lnTo>
                    <a:pt x="933" y="1019"/>
                  </a:lnTo>
                  <a:lnTo>
                    <a:pt x="939" y="1055"/>
                  </a:lnTo>
                  <a:lnTo>
                    <a:pt x="941" y="1094"/>
                  </a:lnTo>
                  <a:lnTo>
                    <a:pt x="942" y="1133"/>
                  </a:lnTo>
                  <a:lnTo>
                    <a:pt x="941" y="1174"/>
                  </a:lnTo>
                  <a:lnTo>
                    <a:pt x="941" y="1212"/>
                  </a:lnTo>
                  <a:lnTo>
                    <a:pt x="939" y="1247"/>
                  </a:lnTo>
                  <a:lnTo>
                    <a:pt x="937" y="1277"/>
                  </a:lnTo>
                  <a:lnTo>
                    <a:pt x="935" y="1300"/>
                  </a:lnTo>
                  <a:lnTo>
                    <a:pt x="933" y="1316"/>
                  </a:lnTo>
                  <a:lnTo>
                    <a:pt x="933" y="1322"/>
                  </a:lnTo>
                  <a:lnTo>
                    <a:pt x="918" y="1318"/>
                  </a:lnTo>
                  <a:lnTo>
                    <a:pt x="918" y="1322"/>
                  </a:lnTo>
                  <a:lnTo>
                    <a:pt x="916" y="1339"/>
                  </a:lnTo>
                  <a:lnTo>
                    <a:pt x="916" y="1363"/>
                  </a:lnTo>
                  <a:lnTo>
                    <a:pt x="912" y="1397"/>
                  </a:lnTo>
                  <a:lnTo>
                    <a:pt x="909" y="1438"/>
                  </a:lnTo>
                  <a:lnTo>
                    <a:pt x="903" y="1475"/>
                  </a:lnTo>
                  <a:lnTo>
                    <a:pt x="899" y="1522"/>
                  </a:lnTo>
                  <a:lnTo>
                    <a:pt x="894" y="1574"/>
                  </a:lnTo>
                  <a:lnTo>
                    <a:pt x="888" y="1632"/>
                  </a:lnTo>
                  <a:lnTo>
                    <a:pt x="884" y="1692"/>
                  </a:lnTo>
                  <a:lnTo>
                    <a:pt x="883" y="1752"/>
                  </a:lnTo>
                  <a:lnTo>
                    <a:pt x="883" y="1812"/>
                  </a:lnTo>
                  <a:lnTo>
                    <a:pt x="881" y="1864"/>
                  </a:lnTo>
                  <a:lnTo>
                    <a:pt x="877" y="1917"/>
                  </a:lnTo>
                  <a:lnTo>
                    <a:pt x="871" y="1969"/>
                  </a:lnTo>
                  <a:lnTo>
                    <a:pt x="862" y="2018"/>
                  </a:lnTo>
                  <a:lnTo>
                    <a:pt x="853" y="2063"/>
                  </a:lnTo>
                  <a:lnTo>
                    <a:pt x="841" y="2102"/>
                  </a:lnTo>
                  <a:lnTo>
                    <a:pt x="830" y="2132"/>
                  </a:lnTo>
                  <a:lnTo>
                    <a:pt x="819" y="2152"/>
                  </a:lnTo>
                  <a:lnTo>
                    <a:pt x="806" y="2171"/>
                  </a:lnTo>
                  <a:lnTo>
                    <a:pt x="798" y="2186"/>
                  </a:lnTo>
                  <a:lnTo>
                    <a:pt x="793" y="2197"/>
                  </a:lnTo>
                  <a:lnTo>
                    <a:pt x="789" y="2212"/>
                  </a:lnTo>
                  <a:lnTo>
                    <a:pt x="789" y="2231"/>
                  </a:lnTo>
                  <a:lnTo>
                    <a:pt x="787" y="2257"/>
                  </a:lnTo>
                  <a:lnTo>
                    <a:pt x="780" y="2280"/>
                  </a:lnTo>
                  <a:lnTo>
                    <a:pt x="767" y="2296"/>
                  </a:lnTo>
                  <a:lnTo>
                    <a:pt x="748" y="2308"/>
                  </a:lnTo>
                  <a:lnTo>
                    <a:pt x="731" y="2311"/>
                  </a:lnTo>
                  <a:lnTo>
                    <a:pt x="712" y="2315"/>
                  </a:lnTo>
                  <a:lnTo>
                    <a:pt x="696" y="2313"/>
                  </a:lnTo>
                  <a:lnTo>
                    <a:pt x="679" y="2306"/>
                  </a:lnTo>
                  <a:lnTo>
                    <a:pt x="666" y="2291"/>
                  </a:lnTo>
                  <a:lnTo>
                    <a:pt x="660" y="2276"/>
                  </a:lnTo>
                  <a:lnTo>
                    <a:pt x="660" y="2257"/>
                  </a:lnTo>
                  <a:lnTo>
                    <a:pt x="664" y="2237"/>
                  </a:lnTo>
                  <a:lnTo>
                    <a:pt x="669" y="2216"/>
                  </a:lnTo>
                  <a:lnTo>
                    <a:pt x="677" y="2201"/>
                  </a:lnTo>
                  <a:lnTo>
                    <a:pt x="681" y="2190"/>
                  </a:lnTo>
                  <a:lnTo>
                    <a:pt x="682" y="2184"/>
                  </a:lnTo>
                  <a:lnTo>
                    <a:pt x="682" y="2160"/>
                  </a:lnTo>
                  <a:lnTo>
                    <a:pt x="684" y="2130"/>
                  </a:lnTo>
                  <a:lnTo>
                    <a:pt x="684" y="2093"/>
                  </a:lnTo>
                  <a:lnTo>
                    <a:pt x="688" y="2048"/>
                  </a:lnTo>
                  <a:lnTo>
                    <a:pt x="696" y="1997"/>
                  </a:lnTo>
                  <a:lnTo>
                    <a:pt x="705" y="1941"/>
                  </a:lnTo>
                  <a:lnTo>
                    <a:pt x="711" y="1887"/>
                  </a:lnTo>
                  <a:lnTo>
                    <a:pt x="712" y="1829"/>
                  </a:lnTo>
                  <a:lnTo>
                    <a:pt x="711" y="1771"/>
                  </a:lnTo>
                  <a:lnTo>
                    <a:pt x="707" y="1715"/>
                  </a:lnTo>
                  <a:lnTo>
                    <a:pt x="701" y="1661"/>
                  </a:lnTo>
                  <a:lnTo>
                    <a:pt x="696" y="1612"/>
                  </a:lnTo>
                  <a:lnTo>
                    <a:pt x="690" y="1573"/>
                  </a:lnTo>
                  <a:lnTo>
                    <a:pt x="686" y="1526"/>
                  </a:lnTo>
                  <a:lnTo>
                    <a:pt x="681" y="1479"/>
                  </a:lnTo>
                  <a:lnTo>
                    <a:pt x="677" y="1434"/>
                  </a:lnTo>
                  <a:lnTo>
                    <a:pt x="675" y="1386"/>
                  </a:lnTo>
                  <a:lnTo>
                    <a:pt x="675" y="1333"/>
                  </a:lnTo>
                  <a:lnTo>
                    <a:pt x="669" y="1346"/>
                  </a:lnTo>
                  <a:lnTo>
                    <a:pt x="662" y="1365"/>
                  </a:lnTo>
                  <a:lnTo>
                    <a:pt x="653" y="1393"/>
                  </a:lnTo>
                  <a:lnTo>
                    <a:pt x="641" y="1425"/>
                  </a:lnTo>
                  <a:lnTo>
                    <a:pt x="630" y="1460"/>
                  </a:lnTo>
                  <a:lnTo>
                    <a:pt x="619" y="1500"/>
                  </a:lnTo>
                  <a:lnTo>
                    <a:pt x="610" y="1541"/>
                  </a:lnTo>
                  <a:lnTo>
                    <a:pt x="602" y="1580"/>
                  </a:lnTo>
                  <a:lnTo>
                    <a:pt x="596" y="1619"/>
                  </a:lnTo>
                  <a:lnTo>
                    <a:pt x="589" y="1666"/>
                  </a:lnTo>
                  <a:lnTo>
                    <a:pt x="582" y="1718"/>
                  </a:lnTo>
                  <a:lnTo>
                    <a:pt x="570" y="1775"/>
                  </a:lnTo>
                  <a:lnTo>
                    <a:pt x="557" y="1831"/>
                  </a:lnTo>
                  <a:lnTo>
                    <a:pt x="544" y="1883"/>
                  </a:lnTo>
                  <a:lnTo>
                    <a:pt x="533" y="1934"/>
                  </a:lnTo>
                  <a:lnTo>
                    <a:pt x="522" y="1977"/>
                  </a:lnTo>
                  <a:lnTo>
                    <a:pt x="512" y="2010"/>
                  </a:lnTo>
                  <a:lnTo>
                    <a:pt x="496" y="2064"/>
                  </a:lnTo>
                  <a:lnTo>
                    <a:pt x="479" y="2115"/>
                  </a:lnTo>
                  <a:lnTo>
                    <a:pt x="464" y="2160"/>
                  </a:lnTo>
                  <a:lnTo>
                    <a:pt x="453" y="2199"/>
                  </a:lnTo>
                  <a:lnTo>
                    <a:pt x="447" y="2222"/>
                  </a:lnTo>
                  <a:lnTo>
                    <a:pt x="438" y="2237"/>
                  </a:lnTo>
                  <a:lnTo>
                    <a:pt x="430" y="2246"/>
                  </a:lnTo>
                  <a:lnTo>
                    <a:pt x="421" y="2251"/>
                  </a:lnTo>
                  <a:lnTo>
                    <a:pt x="411" y="2255"/>
                  </a:lnTo>
                  <a:lnTo>
                    <a:pt x="396" y="2259"/>
                  </a:lnTo>
                  <a:lnTo>
                    <a:pt x="378" y="2261"/>
                  </a:lnTo>
                  <a:lnTo>
                    <a:pt x="355" y="2266"/>
                  </a:lnTo>
                  <a:lnTo>
                    <a:pt x="333" y="2280"/>
                  </a:lnTo>
                  <a:lnTo>
                    <a:pt x="316" y="2289"/>
                  </a:lnTo>
                  <a:lnTo>
                    <a:pt x="294" y="2296"/>
                  </a:lnTo>
                  <a:lnTo>
                    <a:pt x="269" y="2300"/>
                  </a:lnTo>
                  <a:lnTo>
                    <a:pt x="243" y="2302"/>
                  </a:lnTo>
                  <a:lnTo>
                    <a:pt x="219" y="2300"/>
                  </a:lnTo>
                  <a:lnTo>
                    <a:pt x="198" y="2296"/>
                  </a:lnTo>
                  <a:lnTo>
                    <a:pt x="185" y="2289"/>
                  </a:lnTo>
                  <a:lnTo>
                    <a:pt x="178" y="2278"/>
                  </a:lnTo>
                  <a:lnTo>
                    <a:pt x="180" y="2263"/>
                  </a:lnTo>
                  <a:lnTo>
                    <a:pt x="187" y="2250"/>
                  </a:lnTo>
                  <a:lnTo>
                    <a:pt x="198" y="2235"/>
                  </a:lnTo>
                  <a:lnTo>
                    <a:pt x="213" y="2220"/>
                  </a:lnTo>
                  <a:lnTo>
                    <a:pt x="228" y="2208"/>
                  </a:lnTo>
                  <a:lnTo>
                    <a:pt x="243" y="2197"/>
                  </a:lnTo>
                  <a:lnTo>
                    <a:pt x="266" y="2182"/>
                  </a:lnTo>
                  <a:lnTo>
                    <a:pt x="286" y="2162"/>
                  </a:lnTo>
                  <a:lnTo>
                    <a:pt x="301" y="2141"/>
                  </a:lnTo>
                  <a:lnTo>
                    <a:pt x="307" y="2117"/>
                  </a:lnTo>
                  <a:lnTo>
                    <a:pt x="310" y="2096"/>
                  </a:lnTo>
                  <a:lnTo>
                    <a:pt x="320" y="2078"/>
                  </a:lnTo>
                  <a:lnTo>
                    <a:pt x="329" y="2059"/>
                  </a:lnTo>
                  <a:lnTo>
                    <a:pt x="337" y="2035"/>
                  </a:lnTo>
                  <a:lnTo>
                    <a:pt x="338" y="2018"/>
                  </a:lnTo>
                  <a:lnTo>
                    <a:pt x="340" y="1990"/>
                  </a:lnTo>
                  <a:lnTo>
                    <a:pt x="342" y="1956"/>
                  </a:lnTo>
                  <a:lnTo>
                    <a:pt x="346" y="1919"/>
                  </a:lnTo>
                  <a:lnTo>
                    <a:pt x="348" y="1877"/>
                  </a:lnTo>
                  <a:lnTo>
                    <a:pt x="352" y="1838"/>
                  </a:lnTo>
                  <a:lnTo>
                    <a:pt x="355" y="1801"/>
                  </a:lnTo>
                  <a:lnTo>
                    <a:pt x="359" y="1769"/>
                  </a:lnTo>
                  <a:lnTo>
                    <a:pt x="363" y="1743"/>
                  </a:lnTo>
                  <a:lnTo>
                    <a:pt x="372" y="1692"/>
                  </a:lnTo>
                  <a:lnTo>
                    <a:pt x="383" y="1632"/>
                  </a:lnTo>
                  <a:lnTo>
                    <a:pt x="391" y="1565"/>
                  </a:lnTo>
                  <a:lnTo>
                    <a:pt x="398" y="1492"/>
                  </a:lnTo>
                  <a:lnTo>
                    <a:pt x="402" y="1451"/>
                  </a:lnTo>
                  <a:lnTo>
                    <a:pt x="404" y="1404"/>
                  </a:lnTo>
                  <a:lnTo>
                    <a:pt x="408" y="1356"/>
                  </a:lnTo>
                  <a:lnTo>
                    <a:pt x="413" y="1305"/>
                  </a:lnTo>
                  <a:lnTo>
                    <a:pt x="417" y="1257"/>
                  </a:lnTo>
                  <a:lnTo>
                    <a:pt x="423" y="1214"/>
                  </a:lnTo>
                  <a:lnTo>
                    <a:pt x="428" y="1178"/>
                  </a:lnTo>
                  <a:lnTo>
                    <a:pt x="434" y="1150"/>
                  </a:lnTo>
                  <a:lnTo>
                    <a:pt x="439" y="1126"/>
                  </a:lnTo>
                  <a:lnTo>
                    <a:pt x="445" y="1094"/>
                  </a:lnTo>
                  <a:lnTo>
                    <a:pt x="451" y="1058"/>
                  </a:lnTo>
                  <a:lnTo>
                    <a:pt x="458" y="1019"/>
                  </a:lnTo>
                  <a:lnTo>
                    <a:pt x="466" y="980"/>
                  </a:lnTo>
                  <a:lnTo>
                    <a:pt x="471" y="942"/>
                  </a:lnTo>
                  <a:lnTo>
                    <a:pt x="477" y="909"/>
                  </a:lnTo>
                  <a:lnTo>
                    <a:pt x="482" y="883"/>
                  </a:lnTo>
                  <a:lnTo>
                    <a:pt x="486" y="864"/>
                  </a:lnTo>
                  <a:lnTo>
                    <a:pt x="486" y="845"/>
                  </a:lnTo>
                  <a:lnTo>
                    <a:pt x="482" y="826"/>
                  </a:lnTo>
                  <a:lnTo>
                    <a:pt x="475" y="810"/>
                  </a:lnTo>
                  <a:lnTo>
                    <a:pt x="467" y="795"/>
                  </a:lnTo>
                  <a:lnTo>
                    <a:pt x="460" y="785"/>
                  </a:lnTo>
                  <a:lnTo>
                    <a:pt x="458" y="782"/>
                  </a:lnTo>
                  <a:lnTo>
                    <a:pt x="456" y="785"/>
                  </a:lnTo>
                  <a:lnTo>
                    <a:pt x="451" y="795"/>
                  </a:lnTo>
                  <a:lnTo>
                    <a:pt x="443" y="810"/>
                  </a:lnTo>
                  <a:lnTo>
                    <a:pt x="434" y="825"/>
                  </a:lnTo>
                  <a:lnTo>
                    <a:pt x="424" y="840"/>
                  </a:lnTo>
                  <a:lnTo>
                    <a:pt x="415" y="851"/>
                  </a:lnTo>
                  <a:lnTo>
                    <a:pt x="406" y="860"/>
                  </a:lnTo>
                  <a:lnTo>
                    <a:pt x="393" y="871"/>
                  </a:lnTo>
                  <a:lnTo>
                    <a:pt x="378" y="881"/>
                  </a:lnTo>
                  <a:lnTo>
                    <a:pt x="361" y="888"/>
                  </a:lnTo>
                  <a:lnTo>
                    <a:pt x="342" y="888"/>
                  </a:lnTo>
                  <a:lnTo>
                    <a:pt x="324" y="879"/>
                  </a:lnTo>
                  <a:lnTo>
                    <a:pt x="307" y="860"/>
                  </a:lnTo>
                  <a:lnTo>
                    <a:pt x="292" y="840"/>
                  </a:lnTo>
                  <a:lnTo>
                    <a:pt x="275" y="815"/>
                  </a:lnTo>
                  <a:lnTo>
                    <a:pt x="254" y="787"/>
                  </a:lnTo>
                  <a:lnTo>
                    <a:pt x="234" y="757"/>
                  </a:lnTo>
                  <a:lnTo>
                    <a:pt x="211" y="729"/>
                  </a:lnTo>
                  <a:lnTo>
                    <a:pt x="191" y="701"/>
                  </a:lnTo>
                  <a:lnTo>
                    <a:pt x="172" y="677"/>
                  </a:lnTo>
                  <a:lnTo>
                    <a:pt x="155" y="658"/>
                  </a:lnTo>
                  <a:lnTo>
                    <a:pt x="144" y="645"/>
                  </a:lnTo>
                  <a:lnTo>
                    <a:pt x="138" y="634"/>
                  </a:lnTo>
                  <a:lnTo>
                    <a:pt x="138" y="621"/>
                  </a:lnTo>
                  <a:lnTo>
                    <a:pt x="144" y="608"/>
                  </a:lnTo>
                  <a:lnTo>
                    <a:pt x="153" y="598"/>
                  </a:lnTo>
                  <a:lnTo>
                    <a:pt x="163" y="589"/>
                  </a:lnTo>
                  <a:lnTo>
                    <a:pt x="170" y="583"/>
                  </a:lnTo>
                  <a:lnTo>
                    <a:pt x="172" y="581"/>
                  </a:lnTo>
                  <a:lnTo>
                    <a:pt x="170" y="578"/>
                  </a:lnTo>
                  <a:lnTo>
                    <a:pt x="161" y="570"/>
                  </a:lnTo>
                  <a:lnTo>
                    <a:pt x="144" y="559"/>
                  </a:lnTo>
                  <a:lnTo>
                    <a:pt x="120" y="546"/>
                  </a:lnTo>
                  <a:lnTo>
                    <a:pt x="84" y="533"/>
                  </a:lnTo>
                  <a:lnTo>
                    <a:pt x="54" y="520"/>
                  </a:lnTo>
                  <a:lnTo>
                    <a:pt x="30" y="503"/>
                  </a:lnTo>
                  <a:lnTo>
                    <a:pt x="13" y="486"/>
                  </a:lnTo>
                  <a:lnTo>
                    <a:pt x="2" y="469"/>
                  </a:lnTo>
                  <a:lnTo>
                    <a:pt x="0" y="456"/>
                  </a:lnTo>
                  <a:lnTo>
                    <a:pt x="4" y="445"/>
                  </a:lnTo>
                  <a:lnTo>
                    <a:pt x="13" y="441"/>
                  </a:lnTo>
                  <a:lnTo>
                    <a:pt x="28" y="443"/>
                  </a:lnTo>
                  <a:lnTo>
                    <a:pt x="47" y="447"/>
                  </a:lnTo>
                  <a:lnTo>
                    <a:pt x="65" y="454"/>
                  </a:lnTo>
                  <a:lnTo>
                    <a:pt x="86" y="462"/>
                  </a:lnTo>
                  <a:lnTo>
                    <a:pt x="103" y="471"/>
                  </a:lnTo>
                  <a:lnTo>
                    <a:pt x="118" y="479"/>
                  </a:lnTo>
                  <a:lnTo>
                    <a:pt x="137" y="488"/>
                  </a:lnTo>
                  <a:lnTo>
                    <a:pt x="155" y="490"/>
                  </a:lnTo>
                  <a:lnTo>
                    <a:pt x="166" y="490"/>
                  </a:lnTo>
                  <a:lnTo>
                    <a:pt x="172" y="488"/>
                  </a:lnTo>
                  <a:lnTo>
                    <a:pt x="170" y="486"/>
                  </a:lnTo>
                  <a:lnTo>
                    <a:pt x="165" y="479"/>
                  </a:lnTo>
                  <a:lnTo>
                    <a:pt x="159" y="469"/>
                  </a:lnTo>
                  <a:lnTo>
                    <a:pt x="153" y="454"/>
                  </a:lnTo>
                  <a:lnTo>
                    <a:pt x="153" y="447"/>
                  </a:lnTo>
                  <a:lnTo>
                    <a:pt x="153" y="441"/>
                  </a:lnTo>
                  <a:lnTo>
                    <a:pt x="153" y="437"/>
                  </a:lnTo>
                  <a:lnTo>
                    <a:pt x="155" y="434"/>
                  </a:lnTo>
                  <a:lnTo>
                    <a:pt x="159" y="432"/>
                  </a:lnTo>
                  <a:lnTo>
                    <a:pt x="161" y="432"/>
                  </a:lnTo>
                  <a:lnTo>
                    <a:pt x="163" y="430"/>
                  </a:lnTo>
                  <a:lnTo>
                    <a:pt x="163" y="430"/>
                  </a:lnTo>
                  <a:lnTo>
                    <a:pt x="165" y="432"/>
                  </a:lnTo>
                  <a:lnTo>
                    <a:pt x="172" y="437"/>
                  </a:lnTo>
                  <a:lnTo>
                    <a:pt x="181" y="447"/>
                  </a:lnTo>
                  <a:lnTo>
                    <a:pt x="194" y="460"/>
                  </a:lnTo>
                  <a:lnTo>
                    <a:pt x="204" y="471"/>
                  </a:lnTo>
                  <a:lnTo>
                    <a:pt x="213" y="490"/>
                  </a:lnTo>
                  <a:lnTo>
                    <a:pt x="223" y="509"/>
                  </a:lnTo>
                  <a:lnTo>
                    <a:pt x="230" y="525"/>
                  </a:lnTo>
                  <a:lnTo>
                    <a:pt x="234" y="538"/>
                  </a:lnTo>
                  <a:lnTo>
                    <a:pt x="236" y="542"/>
                  </a:lnTo>
                  <a:lnTo>
                    <a:pt x="238" y="542"/>
                  </a:lnTo>
                  <a:lnTo>
                    <a:pt x="241" y="542"/>
                  </a:lnTo>
                  <a:lnTo>
                    <a:pt x="247" y="544"/>
                  </a:lnTo>
                  <a:lnTo>
                    <a:pt x="252" y="546"/>
                  </a:lnTo>
                  <a:lnTo>
                    <a:pt x="260" y="552"/>
                  </a:lnTo>
                  <a:lnTo>
                    <a:pt x="264" y="559"/>
                  </a:lnTo>
                  <a:lnTo>
                    <a:pt x="273" y="570"/>
                  </a:lnTo>
                  <a:lnTo>
                    <a:pt x="282" y="587"/>
                  </a:lnTo>
                  <a:lnTo>
                    <a:pt x="294" y="604"/>
                  </a:lnTo>
                  <a:lnTo>
                    <a:pt x="305" y="623"/>
                  </a:lnTo>
                  <a:lnTo>
                    <a:pt x="314" y="639"/>
                  </a:lnTo>
                  <a:lnTo>
                    <a:pt x="324" y="654"/>
                  </a:lnTo>
                  <a:lnTo>
                    <a:pt x="329" y="664"/>
                  </a:lnTo>
                  <a:lnTo>
                    <a:pt x="331" y="667"/>
                  </a:lnTo>
                  <a:lnTo>
                    <a:pt x="333" y="664"/>
                  </a:lnTo>
                  <a:lnTo>
                    <a:pt x="337" y="651"/>
                  </a:lnTo>
                  <a:lnTo>
                    <a:pt x="342" y="630"/>
                  </a:lnTo>
                  <a:lnTo>
                    <a:pt x="350" y="606"/>
                  </a:lnTo>
                  <a:lnTo>
                    <a:pt x="359" y="581"/>
                  </a:lnTo>
                  <a:lnTo>
                    <a:pt x="367" y="555"/>
                  </a:lnTo>
                  <a:lnTo>
                    <a:pt x="374" y="531"/>
                  </a:lnTo>
                  <a:lnTo>
                    <a:pt x="380" y="510"/>
                  </a:lnTo>
                  <a:lnTo>
                    <a:pt x="381" y="495"/>
                  </a:lnTo>
                  <a:lnTo>
                    <a:pt x="391" y="477"/>
                  </a:lnTo>
                  <a:lnTo>
                    <a:pt x="404" y="458"/>
                  </a:lnTo>
                  <a:lnTo>
                    <a:pt x="421" y="441"/>
                  </a:lnTo>
                  <a:lnTo>
                    <a:pt x="439" y="428"/>
                  </a:lnTo>
                  <a:lnTo>
                    <a:pt x="454" y="419"/>
                  </a:lnTo>
                  <a:lnTo>
                    <a:pt x="466" y="413"/>
                  </a:lnTo>
                  <a:lnTo>
                    <a:pt x="482" y="404"/>
                  </a:lnTo>
                  <a:lnTo>
                    <a:pt x="501" y="393"/>
                  </a:lnTo>
                  <a:lnTo>
                    <a:pt x="524" y="379"/>
                  </a:lnTo>
                  <a:lnTo>
                    <a:pt x="544" y="366"/>
                  </a:lnTo>
                  <a:lnTo>
                    <a:pt x="565" y="353"/>
                  </a:lnTo>
                  <a:lnTo>
                    <a:pt x="583" y="344"/>
                  </a:lnTo>
                  <a:lnTo>
                    <a:pt x="595" y="335"/>
                  </a:lnTo>
                  <a:lnTo>
                    <a:pt x="602" y="329"/>
                  </a:lnTo>
                  <a:lnTo>
                    <a:pt x="608" y="323"/>
                  </a:lnTo>
                  <a:lnTo>
                    <a:pt x="611" y="316"/>
                  </a:lnTo>
                  <a:lnTo>
                    <a:pt x="611" y="305"/>
                  </a:lnTo>
                  <a:lnTo>
                    <a:pt x="602" y="293"/>
                  </a:lnTo>
                  <a:lnTo>
                    <a:pt x="589" y="275"/>
                  </a:lnTo>
                  <a:lnTo>
                    <a:pt x="582" y="256"/>
                  </a:lnTo>
                  <a:lnTo>
                    <a:pt x="574" y="239"/>
                  </a:lnTo>
                  <a:lnTo>
                    <a:pt x="570" y="230"/>
                  </a:lnTo>
                  <a:lnTo>
                    <a:pt x="563" y="222"/>
                  </a:lnTo>
                  <a:lnTo>
                    <a:pt x="557" y="211"/>
                  </a:lnTo>
                  <a:lnTo>
                    <a:pt x="553" y="194"/>
                  </a:lnTo>
                  <a:lnTo>
                    <a:pt x="553" y="179"/>
                  </a:lnTo>
                  <a:lnTo>
                    <a:pt x="555" y="168"/>
                  </a:lnTo>
                  <a:lnTo>
                    <a:pt x="559" y="164"/>
                  </a:lnTo>
                  <a:lnTo>
                    <a:pt x="557" y="161"/>
                  </a:lnTo>
                  <a:lnTo>
                    <a:pt x="555" y="149"/>
                  </a:lnTo>
                  <a:lnTo>
                    <a:pt x="550" y="133"/>
                  </a:lnTo>
                  <a:lnTo>
                    <a:pt x="548" y="116"/>
                  </a:lnTo>
                  <a:lnTo>
                    <a:pt x="544" y="86"/>
                  </a:lnTo>
                  <a:lnTo>
                    <a:pt x="546" y="62"/>
                  </a:lnTo>
                  <a:lnTo>
                    <a:pt x="552" y="43"/>
                  </a:lnTo>
                  <a:lnTo>
                    <a:pt x="563" y="28"/>
                  </a:lnTo>
                  <a:lnTo>
                    <a:pt x="578" y="19"/>
                  </a:lnTo>
                  <a:lnTo>
                    <a:pt x="596" y="17"/>
                  </a:lnTo>
                  <a:lnTo>
                    <a:pt x="632" y="2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1793944" y="1335693"/>
              <a:ext cx="2698041" cy="756860"/>
            </a:xfrm>
            <a:custGeom>
              <a:avLst/>
              <a:gdLst>
                <a:gd name="T0" fmla="*/ 91 w 1073"/>
                <a:gd name="T1" fmla="*/ 217 h 301"/>
                <a:gd name="T2" fmla="*/ 102 w 1073"/>
                <a:gd name="T3" fmla="*/ 221 h 301"/>
                <a:gd name="T4" fmla="*/ 112 w 1073"/>
                <a:gd name="T5" fmla="*/ 230 h 301"/>
                <a:gd name="T6" fmla="*/ 97 w 1073"/>
                <a:gd name="T7" fmla="*/ 262 h 301"/>
                <a:gd name="T8" fmla="*/ 61 w 1073"/>
                <a:gd name="T9" fmla="*/ 288 h 301"/>
                <a:gd name="T10" fmla="*/ 20 w 1073"/>
                <a:gd name="T11" fmla="*/ 298 h 301"/>
                <a:gd name="T12" fmla="*/ 3 w 1073"/>
                <a:gd name="T13" fmla="*/ 286 h 301"/>
                <a:gd name="T14" fmla="*/ 3 w 1073"/>
                <a:gd name="T15" fmla="*/ 271 h 301"/>
                <a:gd name="T16" fmla="*/ 15 w 1073"/>
                <a:gd name="T17" fmla="*/ 262 h 301"/>
                <a:gd name="T18" fmla="*/ 30 w 1073"/>
                <a:gd name="T19" fmla="*/ 262 h 301"/>
                <a:gd name="T20" fmla="*/ 59 w 1073"/>
                <a:gd name="T21" fmla="*/ 255 h 301"/>
                <a:gd name="T22" fmla="*/ 78 w 1073"/>
                <a:gd name="T23" fmla="*/ 232 h 301"/>
                <a:gd name="T24" fmla="*/ 88 w 1073"/>
                <a:gd name="T25" fmla="*/ 217 h 301"/>
                <a:gd name="T26" fmla="*/ 985 w 1073"/>
                <a:gd name="T27" fmla="*/ 223 h 301"/>
                <a:gd name="T28" fmla="*/ 1006 w 1073"/>
                <a:gd name="T29" fmla="*/ 245 h 301"/>
                <a:gd name="T30" fmla="*/ 1026 w 1073"/>
                <a:gd name="T31" fmla="*/ 260 h 301"/>
                <a:gd name="T32" fmla="*/ 1041 w 1073"/>
                <a:gd name="T33" fmla="*/ 255 h 301"/>
                <a:gd name="T34" fmla="*/ 1045 w 1073"/>
                <a:gd name="T35" fmla="*/ 241 h 301"/>
                <a:gd name="T36" fmla="*/ 1052 w 1073"/>
                <a:gd name="T37" fmla="*/ 245 h 301"/>
                <a:gd name="T38" fmla="*/ 1062 w 1073"/>
                <a:gd name="T39" fmla="*/ 255 h 301"/>
                <a:gd name="T40" fmla="*/ 1073 w 1073"/>
                <a:gd name="T41" fmla="*/ 266 h 301"/>
                <a:gd name="T42" fmla="*/ 1063 w 1073"/>
                <a:gd name="T43" fmla="*/ 292 h 301"/>
                <a:gd name="T44" fmla="*/ 1043 w 1073"/>
                <a:gd name="T45" fmla="*/ 301 h 301"/>
                <a:gd name="T46" fmla="*/ 998 w 1073"/>
                <a:gd name="T47" fmla="*/ 277 h 301"/>
                <a:gd name="T48" fmla="*/ 955 w 1073"/>
                <a:gd name="T49" fmla="*/ 232 h 301"/>
                <a:gd name="T50" fmla="*/ 959 w 1073"/>
                <a:gd name="T51" fmla="*/ 227 h 301"/>
                <a:gd name="T52" fmla="*/ 966 w 1073"/>
                <a:gd name="T53" fmla="*/ 223 h 301"/>
                <a:gd name="T54" fmla="*/ 974 w 1073"/>
                <a:gd name="T55" fmla="*/ 217 h 301"/>
                <a:gd name="T56" fmla="*/ 456 w 1073"/>
                <a:gd name="T57" fmla="*/ 0 h 301"/>
                <a:gd name="T58" fmla="*/ 484 w 1073"/>
                <a:gd name="T59" fmla="*/ 36 h 301"/>
                <a:gd name="T60" fmla="*/ 527 w 1073"/>
                <a:gd name="T61" fmla="*/ 64 h 301"/>
                <a:gd name="T62" fmla="*/ 566 w 1073"/>
                <a:gd name="T63" fmla="*/ 36 h 301"/>
                <a:gd name="T64" fmla="*/ 594 w 1073"/>
                <a:gd name="T65" fmla="*/ 2 h 301"/>
                <a:gd name="T66" fmla="*/ 604 w 1073"/>
                <a:gd name="T67" fmla="*/ 8 h 301"/>
                <a:gd name="T68" fmla="*/ 615 w 1073"/>
                <a:gd name="T69" fmla="*/ 17 h 301"/>
                <a:gd name="T70" fmla="*/ 602 w 1073"/>
                <a:gd name="T71" fmla="*/ 77 h 301"/>
                <a:gd name="T72" fmla="*/ 581 w 1073"/>
                <a:gd name="T73" fmla="*/ 140 h 301"/>
                <a:gd name="T74" fmla="*/ 561 w 1073"/>
                <a:gd name="T75" fmla="*/ 195 h 301"/>
                <a:gd name="T76" fmla="*/ 547 w 1073"/>
                <a:gd name="T77" fmla="*/ 227 h 301"/>
                <a:gd name="T78" fmla="*/ 532 w 1073"/>
                <a:gd name="T79" fmla="*/ 116 h 301"/>
                <a:gd name="T80" fmla="*/ 547 w 1073"/>
                <a:gd name="T81" fmla="*/ 94 h 301"/>
                <a:gd name="T82" fmla="*/ 544 w 1073"/>
                <a:gd name="T83" fmla="*/ 86 h 301"/>
                <a:gd name="T84" fmla="*/ 536 w 1073"/>
                <a:gd name="T85" fmla="*/ 79 h 301"/>
                <a:gd name="T86" fmla="*/ 527 w 1073"/>
                <a:gd name="T87" fmla="*/ 73 h 301"/>
                <a:gd name="T88" fmla="*/ 516 w 1073"/>
                <a:gd name="T89" fmla="*/ 75 h 301"/>
                <a:gd name="T90" fmla="*/ 506 w 1073"/>
                <a:gd name="T91" fmla="*/ 79 h 301"/>
                <a:gd name="T92" fmla="*/ 501 w 1073"/>
                <a:gd name="T93" fmla="*/ 84 h 301"/>
                <a:gd name="T94" fmla="*/ 501 w 1073"/>
                <a:gd name="T95" fmla="*/ 96 h 301"/>
                <a:gd name="T96" fmla="*/ 503 w 1073"/>
                <a:gd name="T97" fmla="*/ 107 h 301"/>
                <a:gd name="T98" fmla="*/ 508 w 1073"/>
                <a:gd name="T99" fmla="*/ 114 h 301"/>
                <a:gd name="T100" fmla="*/ 510 w 1073"/>
                <a:gd name="T101" fmla="*/ 116 h 301"/>
                <a:gd name="T102" fmla="*/ 503 w 1073"/>
                <a:gd name="T103" fmla="*/ 159 h 301"/>
                <a:gd name="T104" fmla="*/ 489 w 1073"/>
                <a:gd name="T105" fmla="*/ 206 h 301"/>
                <a:gd name="T106" fmla="*/ 480 w 1073"/>
                <a:gd name="T107" fmla="*/ 238 h 301"/>
                <a:gd name="T108" fmla="*/ 467 w 1073"/>
                <a:gd name="T109" fmla="*/ 213 h 301"/>
                <a:gd name="T110" fmla="*/ 452 w 1073"/>
                <a:gd name="T111" fmla="*/ 139 h 301"/>
                <a:gd name="T112" fmla="*/ 443 w 1073"/>
                <a:gd name="T113" fmla="*/ 64 h 301"/>
                <a:gd name="T114" fmla="*/ 439 w 1073"/>
                <a:gd name="T115" fmla="*/ 13 h 301"/>
                <a:gd name="T116" fmla="*/ 450 w 1073"/>
                <a:gd name="T117" fmla="*/ 6 h 301"/>
                <a:gd name="T118" fmla="*/ 456 w 1073"/>
                <a:gd name="T11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73" h="301">
                  <a:moveTo>
                    <a:pt x="88" y="217"/>
                  </a:moveTo>
                  <a:lnTo>
                    <a:pt x="91" y="217"/>
                  </a:lnTo>
                  <a:lnTo>
                    <a:pt x="97" y="219"/>
                  </a:lnTo>
                  <a:lnTo>
                    <a:pt x="102" y="221"/>
                  </a:lnTo>
                  <a:lnTo>
                    <a:pt x="110" y="227"/>
                  </a:lnTo>
                  <a:lnTo>
                    <a:pt x="112" y="230"/>
                  </a:lnTo>
                  <a:lnTo>
                    <a:pt x="106" y="247"/>
                  </a:lnTo>
                  <a:lnTo>
                    <a:pt x="97" y="262"/>
                  </a:lnTo>
                  <a:lnTo>
                    <a:pt x="82" y="277"/>
                  </a:lnTo>
                  <a:lnTo>
                    <a:pt x="61" y="288"/>
                  </a:lnTo>
                  <a:lnTo>
                    <a:pt x="37" y="296"/>
                  </a:lnTo>
                  <a:lnTo>
                    <a:pt x="20" y="298"/>
                  </a:lnTo>
                  <a:lnTo>
                    <a:pt x="9" y="294"/>
                  </a:lnTo>
                  <a:lnTo>
                    <a:pt x="3" y="286"/>
                  </a:lnTo>
                  <a:lnTo>
                    <a:pt x="0" y="277"/>
                  </a:lnTo>
                  <a:lnTo>
                    <a:pt x="3" y="271"/>
                  </a:lnTo>
                  <a:lnTo>
                    <a:pt x="9" y="266"/>
                  </a:lnTo>
                  <a:lnTo>
                    <a:pt x="15" y="262"/>
                  </a:lnTo>
                  <a:lnTo>
                    <a:pt x="18" y="258"/>
                  </a:lnTo>
                  <a:lnTo>
                    <a:pt x="30" y="262"/>
                  </a:lnTo>
                  <a:lnTo>
                    <a:pt x="46" y="260"/>
                  </a:lnTo>
                  <a:lnTo>
                    <a:pt x="59" y="255"/>
                  </a:lnTo>
                  <a:lnTo>
                    <a:pt x="71" y="245"/>
                  </a:lnTo>
                  <a:lnTo>
                    <a:pt x="78" y="232"/>
                  </a:lnTo>
                  <a:lnTo>
                    <a:pt x="86" y="217"/>
                  </a:lnTo>
                  <a:lnTo>
                    <a:pt x="88" y="217"/>
                  </a:lnTo>
                  <a:close/>
                  <a:moveTo>
                    <a:pt x="976" y="212"/>
                  </a:moveTo>
                  <a:lnTo>
                    <a:pt x="985" y="223"/>
                  </a:lnTo>
                  <a:lnTo>
                    <a:pt x="994" y="234"/>
                  </a:lnTo>
                  <a:lnTo>
                    <a:pt x="1006" y="245"/>
                  </a:lnTo>
                  <a:lnTo>
                    <a:pt x="1015" y="255"/>
                  </a:lnTo>
                  <a:lnTo>
                    <a:pt x="1026" y="260"/>
                  </a:lnTo>
                  <a:lnTo>
                    <a:pt x="1034" y="260"/>
                  </a:lnTo>
                  <a:lnTo>
                    <a:pt x="1041" y="255"/>
                  </a:lnTo>
                  <a:lnTo>
                    <a:pt x="1045" y="240"/>
                  </a:lnTo>
                  <a:lnTo>
                    <a:pt x="1045" y="241"/>
                  </a:lnTo>
                  <a:lnTo>
                    <a:pt x="1049" y="243"/>
                  </a:lnTo>
                  <a:lnTo>
                    <a:pt x="1052" y="245"/>
                  </a:lnTo>
                  <a:lnTo>
                    <a:pt x="1056" y="251"/>
                  </a:lnTo>
                  <a:lnTo>
                    <a:pt x="1062" y="255"/>
                  </a:lnTo>
                  <a:lnTo>
                    <a:pt x="1067" y="260"/>
                  </a:lnTo>
                  <a:lnTo>
                    <a:pt x="1073" y="266"/>
                  </a:lnTo>
                  <a:lnTo>
                    <a:pt x="1069" y="281"/>
                  </a:lnTo>
                  <a:lnTo>
                    <a:pt x="1063" y="292"/>
                  </a:lnTo>
                  <a:lnTo>
                    <a:pt x="1056" y="299"/>
                  </a:lnTo>
                  <a:lnTo>
                    <a:pt x="1043" y="301"/>
                  </a:lnTo>
                  <a:lnTo>
                    <a:pt x="1022" y="292"/>
                  </a:lnTo>
                  <a:lnTo>
                    <a:pt x="998" y="277"/>
                  </a:lnTo>
                  <a:lnTo>
                    <a:pt x="974" y="256"/>
                  </a:lnTo>
                  <a:lnTo>
                    <a:pt x="955" y="232"/>
                  </a:lnTo>
                  <a:lnTo>
                    <a:pt x="959" y="227"/>
                  </a:lnTo>
                  <a:lnTo>
                    <a:pt x="959" y="227"/>
                  </a:lnTo>
                  <a:lnTo>
                    <a:pt x="963" y="225"/>
                  </a:lnTo>
                  <a:lnTo>
                    <a:pt x="966" y="223"/>
                  </a:lnTo>
                  <a:lnTo>
                    <a:pt x="970" y="221"/>
                  </a:lnTo>
                  <a:lnTo>
                    <a:pt x="974" y="217"/>
                  </a:lnTo>
                  <a:lnTo>
                    <a:pt x="976" y="212"/>
                  </a:lnTo>
                  <a:close/>
                  <a:moveTo>
                    <a:pt x="456" y="0"/>
                  </a:moveTo>
                  <a:lnTo>
                    <a:pt x="467" y="17"/>
                  </a:lnTo>
                  <a:lnTo>
                    <a:pt x="484" y="36"/>
                  </a:lnTo>
                  <a:lnTo>
                    <a:pt x="504" y="53"/>
                  </a:lnTo>
                  <a:lnTo>
                    <a:pt x="527" y="64"/>
                  </a:lnTo>
                  <a:lnTo>
                    <a:pt x="547" y="53"/>
                  </a:lnTo>
                  <a:lnTo>
                    <a:pt x="566" y="36"/>
                  </a:lnTo>
                  <a:lnTo>
                    <a:pt x="581" y="17"/>
                  </a:lnTo>
                  <a:lnTo>
                    <a:pt x="594" y="2"/>
                  </a:lnTo>
                  <a:lnTo>
                    <a:pt x="598" y="4"/>
                  </a:lnTo>
                  <a:lnTo>
                    <a:pt x="604" y="8"/>
                  </a:lnTo>
                  <a:lnTo>
                    <a:pt x="609" y="13"/>
                  </a:lnTo>
                  <a:lnTo>
                    <a:pt x="615" y="17"/>
                  </a:lnTo>
                  <a:lnTo>
                    <a:pt x="609" y="47"/>
                  </a:lnTo>
                  <a:lnTo>
                    <a:pt x="602" y="77"/>
                  </a:lnTo>
                  <a:lnTo>
                    <a:pt x="590" y="111"/>
                  </a:lnTo>
                  <a:lnTo>
                    <a:pt x="581" y="140"/>
                  </a:lnTo>
                  <a:lnTo>
                    <a:pt x="570" y="170"/>
                  </a:lnTo>
                  <a:lnTo>
                    <a:pt x="561" y="195"/>
                  </a:lnTo>
                  <a:lnTo>
                    <a:pt x="553" y="213"/>
                  </a:lnTo>
                  <a:lnTo>
                    <a:pt x="547" y="227"/>
                  </a:lnTo>
                  <a:lnTo>
                    <a:pt x="546" y="232"/>
                  </a:lnTo>
                  <a:lnTo>
                    <a:pt x="532" y="116"/>
                  </a:lnTo>
                  <a:lnTo>
                    <a:pt x="549" y="94"/>
                  </a:lnTo>
                  <a:lnTo>
                    <a:pt x="547" y="94"/>
                  </a:lnTo>
                  <a:lnTo>
                    <a:pt x="546" y="90"/>
                  </a:lnTo>
                  <a:lnTo>
                    <a:pt x="544" y="86"/>
                  </a:lnTo>
                  <a:lnTo>
                    <a:pt x="540" y="83"/>
                  </a:lnTo>
                  <a:lnTo>
                    <a:pt x="536" y="79"/>
                  </a:lnTo>
                  <a:lnTo>
                    <a:pt x="532" y="75"/>
                  </a:lnTo>
                  <a:lnTo>
                    <a:pt x="527" y="73"/>
                  </a:lnTo>
                  <a:lnTo>
                    <a:pt x="521" y="73"/>
                  </a:lnTo>
                  <a:lnTo>
                    <a:pt x="516" y="75"/>
                  </a:lnTo>
                  <a:lnTo>
                    <a:pt x="510" y="75"/>
                  </a:lnTo>
                  <a:lnTo>
                    <a:pt x="506" y="79"/>
                  </a:lnTo>
                  <a:lnTo>
                    <a:pt x="503" y="81"/>
                  </a:lnTo>
                  <a:lnTo>
                    <a:pt x="501" y="84"/>
                  </a:lnTo>
                  <a:lnTo>
                    <a:pt x="499" y="90"/>
                  </a:lnTo>
                  <a:lnTo>
                    <a:pt x="501" y="96"/>
                  </a:lnTo>
                  <a:lnTo>
                    <a:pt x="501" y="101"/>
                  </a:lnTo>
                  <a:lnTo>
                    <a:pt x="503" y="107"/>
                  </a:lnTo>
                  <a:lnTo>
                    <a:pt x="506" y="111"/>
                  </a:lnTo>
                  <a:lnTo>
                    <a:pt x="508" y="114"/>
                  </a:lnTo>
                  <a:lnTo>
                    <a:pt x="508" y="116"/>
                  </a:lnTo>
                  <a:lnTo>
                    <a:pt x="510" y="116"/>
                  </a:lnTo>
                  <a:lnTo>
                    <a:pt x="508" y="135"/>
                  </a:lnTo>
                  <a:lnTo>
                    <a:pt x="503" y="159"/>
                  </a:lnTo>
                  <a:lnTo>
                    <a:pt x="497" y="182"/>
                  </a:lnTo>
                  <a:lnTo>
                    <a:pt x="489" y="206"/>
                  </a:lnTo>
                  <a:lnTo>
                    <a:pt x="484" y="225"/>
                  </a:lnTo>
                  <a:lnTo>
                    <a:pt x="480" y="238"/>
                  </a:lnTo>
                  <a:lnTo>
                    <a:pt x="478" y="243"/>
                  </a:lnTo>
                  <a:lnTo>
                    <a:pt x="467" y="213"/>
                  </a:lnTo>
                  <a:lnTo>
                    <a:pt x="458" y="178"/>
                  </a:lnTo>
                  <a:lnTo>
                    <a:pt x="452" y="139"/>
                  </a:lnTo>
                  <a:lnTo>
                    <a:pt x="446" y="99"/>
                  </a:lnTo>
                  <a:lnTo>
                    <a:pt x="443" y="64"/>
                  </a:lnTo>
                  <a:lnTo>
                    <a:pt x="441" y="34"/>
                  </a:lnTo>
                  <a:lnTo>
                    <a:pt x="439" y="13"/>
                  </a:lnTo>
                  <a:lnTo>
                    <a:pt x="445" y="10"/>
                  </a:lnTo>
                  <a:lnTo>
                    <a:pt x="450" y="6"/>
                  </a:lnTo>
                  <a:lnTo>
                    <a:pt x="452" y="4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369123" y="22152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9124" y="18815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43797" y="188152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68" y="2094887"/>
            <a:ext cx="304800" cy="30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69123" y="320334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9124" y="286958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43797" y="286958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9123" y="419192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9124" y="385816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43797" y="385816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9123" y="517751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9124" y="484375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43797" y="484375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68" y="3082944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57" y="4071520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57" y="507458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3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902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59927" y="1829840"/>
            <a:ext cx="2272146" cy="3198320"/>
            <a:chOff x="1564842" y="2133456"/>
            <a:chExt cx="1374775" cy="1935162"/>
          </a:xfrm>
        </p:grpSpPr>
        <p:sp>
          <p:nvSpPr>
            <p:cNvPr id="8" name="Freeform 43"/>
            <p:cNvSpPr>
              <a:spLocks/>
            </p:cNvSpPr>
            <p:nvPr/>
          </p:nvSpPr>
          <p:spPr bwMode="auto">
            <a:xfrm>
              <a:off x="1755342" y="3065318"/>
              <a:ext cx="995363" cy="1003300"/>
            </a:xfrm>
            <a:custGeom>
              <a:avLst/>
              <a:gdLst>
                <a:gd name="T0" fmla="*/ 53 w 627"/>
                <a:gd name="T1" fmla="*/ 0 h 632"/>
                <a:gd name="T2" fmla="*/ 574 w 627"/>
                <a:gd name="T3" fmla="*/ 0 h 632"/>
                <a:gd name="T4" fmla="*/ 594 w 627"/>
                <a:gd name="T5" fmla="*/ 3 h 632"/>
                <a:gd name="T6" fmla="*/ 612 w 627"/>
                <a:gd name="T7" fmla="*/ 16 h 632"/>
                <a:gd name="T8" fmla="*/ 623 w 627"/>
                <a:gd name="T9" fmla="*/ 33 h 632"/>
                <a:gd name="T10" fmla="*/ 627 w 627"/>
                <a:gd name="T11" fmla="*/ 55 h 632"/>
                <a:gd name="T12" fmla="*/ 627 w 627"/>
                <a:gd name="T13" fmla="*/ 632 h 632"/>
                <a:gd name="T14" fmla="*/ 0 w 627"/>
                <a:gd name="T15" fmla="*/ 632 h 632"/>
                <a:gd name="T16" fmla="*/ 0 w 627"/>
                <a:gd name="T17" fmla="*/ 55 h 632"/>
                <a:gd name="T18" fmla="*/ 4 w 627"/>
                <a:gd name="T19" fmla="*/ 33 h 632"/>
                <a:gd name="T20" fmla="*/ 15 w 627"/>
                <a:gd name="T21" fmla="*/ 16 h 632"/>
                <a:gd name="T22" fmla="*/ 33 w 627"/>
                <a:gd name="T23" fmla="*/ 3 h 632"/>
                <a:gd name="T24" fmla="*/ 53 w 627"/>
                <a:gd name="T25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7" h="632">
                  <a:moveTo>
                    <a:pt x="53" y="0"/>
                  </a:moveTo>
                  <a:lnTo>
                    <a:pt x="574" y="0"/>
                  </a:lnTo>
                  <a:lnTo>
                    <a:pt x="594" y="3"/>
                  </a:lnTo>
                  <a:lnTo>
                    <a:pt x="612" y="16"/>
                  </a:lnTo>
                  <a:lnTo>
                    <a:pt x="623" y="33"/>
                  </a:lnTo>
                  <a:lnTo>
                    <a:pt x="627" y="55"/>
                  </a:lnTo>
                  <a:lnTo>
                    <a:pt x="627" y="632"/>
                  </a:lnTo>
                  <a:lnTo>
                    <a:pt x="0" y="632"/>
                  </a:lnTo>
                  <a:lnTo>
                    <a:pt x="0" y="55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4"/>
            <p:cNvSpPr>
              <a:spLocks/>
            </p:cNvSpPr>
            <p:nvPr/>
          </p:nvSpPr>
          <p:spPr bwMode="auto">
            <a:xfrm>
              <a:off x="1839479" y="2133456"/>
              <a:ext cx="827088" cy="825500"/>
            </a:xfrm>
            <a:custGeom>
              <a:avLst/>
              <a:gdLst>
                <a:gd name="T0" fmla="*/ 259 w 521"/>
                <a:gd name="T1" fmla="*/ 0 h 520"/>
                <a:gd name="T2" fmla="*/ 313 w 521"/>
                <a:gd name="T3" fmla="*/ 5 h 520"/>
                <a:gd name="T4" fmla="*/ 362 w 521"/>
                <a:gd name="T5" fmla="*/ 20 h 520"/>
                <a:gd name="T6" fmla="*/ 407 w 521"/>
                <a:gd name="T7" fmla="*/ 44 h 520"/>
                <a:gd name="T8" fmla="*/ 443 w 521"/>
                <a:gd name="T9" fmla="*/ 75 h 520"/>
                <a:gd name="T10" fmla="*/ 476 w 521"/>
                <a:gd name="T11" fmla="*/ 114 h 520"/>
                <a:gd name="T12" fmla="*/ 500 w 521"/>
                <a:gd name="T13" fmla="*/ 158 h 520"/>
                <a:gd name="T14" fmla="*/ 515 w 521"/>
                <a:gd name="T15" fmla="*/ 207 h 520"/>
                <a:gd name="T16" fmla="*/ 521 w 521"/>
                <a:gd name="T17" fmla="*/ 259 h 520"/>
                <a:gd name="T18" fmla="*/ 515 w 521"/>
                <a:gd name="T19" fmla="*/ 312 h 520"/>
                <a:gd name="T20" fmla="*/ 500 w 521"/>
                <a:gd name="T21" fmla="*/ 360 h 520"/>
                <a:gd name="T22" fmla="*/ 476 w 521"/>
                <a:gd name="T23" fmla="*/ 404 h 520"/>
                <a:gd name="T24" fmla="*/ 443 w 521"/>
                <a:gd name="T25" fmla="*/ 443 h 520"/>
                <a:gd name="T26" fmla="*/ 407 w 521"/>
                <a:gd name="T27" fmla="*/ 476 h 520"/>
                <a:gd name="T28" fmla="*/ 362 w 521"/>
                <a:gd name="T29" fmla="*/ 500 h 520"/>
                <a:gd name="T30" fmla="*/ 313 w 521"/>
                <a:gd name="T31" fmla="*/ 515 h 520"/>
                <a:gd name="T32" fmla="*/ 259 w 521"/>
                <a:gd name="T33" fmla="*/ 520 h 520"/>
                <a:gd name="T34" fmla="*/ 208 w 521"/>
                <a:gd name="T35" fmla="*/ 515 h 520"/>
                <a:gd name="T36" fmla="*/ 158 w 521"/>
                <a:gd name="T37" fmla="*/ 500 h 520"/>
                <a:gd name="T38" fmla="*/ 114 w 521"/>
                <a:gd name="T39" fmla="*/ 476 h 520"/>
                <a:gd name="T40" fmla="*/ 76 w 521"/>
                <a:gd name="T41" fmla="*/ 443 h 520"/>
                <a:gd name="T42" fmla="*/ 44 w 521"/>
                <a:gd name="T43" fmla="*/ 404 h 520"/>
                <a:gd name="T44" fmla="*/ 20 w 521"/>
                <a:gd name="T45" fmla="*/ 360 h 520"/>
                <a:gd name="T46" fmla="*/ 6 w 521"/>
                <a:gd name="T47" fmla="*/ 312 h 520"/>
                <a:gd name="T48" fmla="*/ 0 w 521"/>
                <a:gd name="T49" fmla="*/ 259 h 520"/>
                <a:gd name="T50" fmla="*/ 6 w 521"/>
                <a:gd name="T51" fmla="*/ 207 h 520"/>
                <a:gd name="T52" fmla="*/ 20 w 521"/>
                <a:gd name="T53" fmla="*/ 158 h 520"/>
                <a:gd name="T54" fmla="*/ 44 w 521"/>
                <a:gd name="T55" fmla="*/ 114 h 520"/>
                <a:gd name="T56" fmla="*/ 76 w 521"/>
                <a:gd name="T57" fmla="*/ 75 h 520"/>
                <a:gd name="T58" fmla="*/ 114 w 521"/>
                <a:gd name="T59" fmla="*/ 44 h 520"/>
                <a:gd name="T60" fmla="*/ 158 w 521"/>
                <a:gd name="T61" fmla="*/ 20 h 520"/>
                <a:gd name="T62" fmla="*/ 208 w 521"/>
                <a:gd name="T63" fmla="*/ 5 h 520"/>
                <a:gd name="T64" fmla="*/ 259 w 521"/>
                <a:gd name="T6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1" h="520">
                  <a:moveTo>
                    <a:pt x="259" y="0"/>
                  </a:moveTo>
                  <a:lnTo>
                    <a:pt x="313" y="5"/>
                  </a:lnTo>
                  <a:lnTo>
                    <a:pt x="362" y="20"/>
                  </a:lnTo>
                  <a:lnTo>
                    <a:pt x="407" y="44"/>
                  </a:lnTo>
                  <a:lnTo>
                    <a:pt x="443" y="75"/>
                  </a:lnTo>
                  <a:lnTo>
                    <a:pt x="476" y="114"/>
                  </a:lnTo>
                  <a:lnTo>
                    <a:pt x="500" y="158"/>
                  </a:lnTo>
                  <a:lnTo>
                    <a:pt x="515" y="207"/>
                  </a:lnTo>
                  <a:lnTo>
                    <a:pt x="521" y="259"/>
                  </a:lnTo>
                  <a:lnTo>
                    <a:pt x="515" y="312"/>
                  </a:lnTo>
                  <a:lnTo>
                    <a:pt x="500" y="360"/>
                  </a:lnTo>
                  <a:lnTo>
                    <a:pt x="476" y="404"/>
                  </a:lnTo>
                  <a:lnTo>
                    <a:pt x="443" y="443"/>
                  </a:lnTo>
                  <a:lnTo>
                    <a:pt x="407" y="476"/>
                  </a:lnTo>
                  <a:lnTo>
                    <a:pt x="362" y="500"/>
                  </a:lnTo>
                  <a:lnTo>
                    <a:pt x="313" y="515"/>
                  </a:lnTo>
                  <a:lnTo>
                    <a:pt x="259" y="520"/>
                  </a:lnTo>
                  <a:lnTo>
                    <a:pt x="208" y="515"/>
                  </a:lnTo>
                  <a:lnTo>
                    <a:pt x="158" y="500"/>
                  </a:lnTo>
                  <a:lnTo>
                    <a:pt x="114" y="476"/>
                  </a:lnTo>
                  <a:lnTo>
                    <a:pt x="76" y="443"/>
                  </a:lnTo>
                  <a:lnTo>
                    <a:pt x="44" y="404"/>
                  </a:lnTo>
                  <a:lnTo>
                    <a:pt x="20" y="360"/>
                  </a:lnTo>
                  <a:lnTo>
                    <a:pt x="6" y="312"/>
                  </a:lnTo>
                  <a:lnTo>
                    <a:pt x="0" y="259"/>
                  </a:lnTo>
                  <a:lnTo>
                    <a:pt x="6" y="207"/>
                  </a:lnTo>
                  <a:lnTo>
                    <a:pt x="20" y="158"/>
                  </a:lnTo>
                  <a:lnTo>
                    <a:pt x="44" y="114"/>
                  </a:lnTo>
                  <a:lnTo>
                    <a:pt x="76" y="75"/>
                  </a:lnTo>
                  <a:lnTo>
                    <a:pt x="114" y="44"/>
                  </a:lnTo>
                  <a:lnTo>
                    <a:pt x="158" y="20"/>
                  </a:lnTo>
                  <a:lnTo>
                    <a:pt x="208" y="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5"/>
            <p:cNvSpPr>
              <a:spLocks/>
            </p:cNvSpPr>
            <p:nvPr/>
          </p:nvSpPr>
          <p:spPr bwMode="auto">
            <a:xfrm>
              <a:off x="1564842" y="3131993"/>
              <a:ext cx="274638" cy="936625"/>
            </a:xfrm>
            <a:custGeom>
              <a:avLst/>
              <a:gdLst>
                <a:gd name="T0" fmla="*/ 81 w 173"/>
                <a:gd name="T1" fmla="*/ 0 h 590"/>
                <a:gd name="T2" fmla="*/ 92 w 173"/>
                <a:gd name="T3" fmla="*/ 0 h 590"/>
                <a:gd name="T4" fmla="*/ 118 w 173"/>
                <a:gd name="T5" fmla="*/ 4 h 590"/>
                <a:gd name="T6" fmla="*/ 140 w 173"/>
                <a:gd name="T7" fmla="*/ 15 h 590"/>
                <a:gd name="T8" fmla="*/ 157 w 173"/>
                <a:gd name="T9" fmla="*/ 33 h 590"/>
                <a:gd name="T10" fmla="*/ 169 w 173"/>
                <a:gd name="T11" fmla="*/ 55 h 590"/>
                <a:gd name="T12" fmla="*/ 173 w 173"/>
                <a:gd name="T13" fmla="*/ 81 h 590"/>
                <a:gd name="T14" fmla="*/ 173 w 173"/>
                <a:gd name="T15" fmla="*/ 590 h 590"/>
                <a:gd name="T16" fmla="*/ 0 w 173"/>
                <a:gd name="T17" fmla="*/ 590 h 590"/>
                <a:gd name="T18" fmla="*/ 0 w 173"/>
                <a:gd name="T19" fmla="*/ 81 h 590"/>
                <a:gd name="T20" fmla="*/ 4 w 173"/>
                <a:gd name="T21" fmla="*/ 55 h 590"/>
                <a:gd name="T22" fmla="*/ 17 w 173"/>
                <a:gd name="T23" fmla="*/ 33 h 590"/>
                <a:gd name="T24" fmla="*/ 33 w 173"/>
                <a:gd name="T25" fmla="*/ 15 h 590"/>
                <a:gd name="T26" fmla="*/ 55 w 173"/>
                <a:gd name="T27" fmla="*/ 4 h 590"/>
                <a:gd name="T28" fmla="*/ 81 w 173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590">
                  <a:moveTo>
                    <a:pt x="81" y="0"/>
                  </a:moveTo>
                  <a:lnTo>
                    <a:pt x="92" y="0"/>
                  </a:lnTo>
                  <a:lnTo>
                    <a:pt x="118" y="4"/>
                  </a:lnTo>
                  <a:lnTo>
                    <a:pt x="140" y="15"/>
                  </a:lnTo>
                  <a:lnTo>
                    <a:pt x="157" y="33"/>
                  </a:lnTo>
                  <a:lnTo>
                    <a:pt x="169" y="55"/>
                  </a:lnTo>
                  <a:lnTo>
                    <a:pt x="173" y="81"/>
                  </a:lnTo>
                  <a:lnTo>
                    <a:pt x="173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4" y="55"/>
                  </a:lnTo>
                  <a:lnTo>
                    <a:pt x="17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6"/>
            <p:cNvSpPr>
              <a:spLocks/>
            </p:cNvSpPr>
            <p:nvPr/>
          </p:nvSpPr>
          <p:spPr bwMode="auto">
            <a:xfrm>
              <a:off x="2666567" y="3131993"/>
              <a:ext cx="273050" cy="936625"/>
            </a:xfrm>
            <a:custGeom>
              <a:avLst/>
              <a:gdLst>
                <a:gd name="T0" fmla="*/ 80 w 172"/>
                <a:gd name="T1" fmla="*/ 0 h 590"/>
                <a:gd name="T2" fmla="*/ 91 w 172"/>
                <a:gd name="T3" fmla="*/ 0 h 590"/>
                <a:gd name="T4" fmla="*/ 117 w 172"/>
                <a:gd name="T5" fmla="*/ 4 h 590"/>
                <a:gd name="T6" fmla="*/ 139 w 172"/>
                <a:gd name="T7" fmla="*/ 15 h 590"/>
                <a:gd name="T8" fmla="*/ 156 w 172"/>
                <a:gd name="T9" fmla="*/ 33 h 590"/>
                <a:gd name="T10" fmla="*/ 169 w 172"/>
                <a:gd name="T11" fmla="*/ 55 h 590"/>
                <a:gd name="T12" fmla="*/ 172 w 172"/>
                <a:gd name="T13" fmla="*/ 81 h 590"/>
                <a:gd name="T14" fmla="*/ 172 w 172"/>
                <a:gd name="T15" fmla="*/ 590 h 590"/>
                <a:gd name="T16" fmla="*/ 0 w 172"/>
                <a:gd name="T17" fmla="*/ 590 h 590"/>
                <a:gd name="T18" fmla="*/ 0 w 172"/>
                <a:gd name="T19" fmla="*/ 81 h 590"/>
                <a:gd name="T20" fmla="*/ 3 w 172"/>
                <a:gd name="T21" fmla="*/ 55 h 590"/>
                <a:gd name="T22" fmla="*/ 14 w 172"/>
                <a:gd name="T23" fmla="*/ 33 h 590"/>
                <a:gd name="T24" fmla="*/ 33 w 172"/>
                <a:gd name="T25" fmla="*/ 15 h 590"/>
                <a:gd name="T26" fmla="*/ 55 w 172"/>
                <a:gd name="T27" fmla="*/ 4 h 590"/>
                <a:gd name="T28" fmla="*/ 80 w 172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590">
                  <a:moveTo>
                    <a:pt x="80" y="0"/>
                  </a:moveTo>
                  <a:lnTo>
                    <a:pt x="91" y="0"/>
                  </a:lnTo>
                  <a:lnTo>
                    <a:pt x="117" y="4"/>
                  </a:lnTo>
                  <a:lnTo>
                    <a:pt x="139" y="15"/>
                  </a:lnTo>
                  <a:lnTo>
                    <a:pt x="156" y="33"/>
                  </a:lnTo>
                  <a:lnTo>
                    <a:pt x="169" y="55"/>
                  </a:lnTo>
                  <a:lnTo>
                    <a:pt x="172" y="81"/>
                  </a:lnTo>
                  <a:lnTo>
                    <a:pt x="172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3" y="55"/>
                  </a:lnTo>
                  <a:lnTo>
                    <a:pt x="14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>
              <a:off x="2096654" y="3065318"/>
              <a:ext cx="295275" cy="469900"/>
            </a:xfrm>
            <a:custGeom>
              <a:avLst/>
              <a:gdLst>
                <a:gd name="T0" fmla="*/ 0 w 186"/>
                <a:gd name="T1" fmla="*/ 0 h 296"/>
                <a:gd name="T2" fmla="*/ 186 w 186"/>
                <a:gd name="T3" fmla="*/ 0 h 296"/>
                <a:gd name="T4" fmla="*/ 97 w 186"/>
                <a:gd name="T5" fmla="*/ 296 h 296"/>
                <a:gd name="T6" fmla="*/ 0 w 186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96">
                  <a:moveTo>
                    <a:pt x="0" y="0"/>
                  </a:moveTo>
                  <a:lnTo>
                    <a:pt x="186" y="0"/>
                  </a:lnTo>
                  <a:lnTo>
                    <a:pt x="97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8"/>
            <p:cNvSpPr>
              <a:spLocks/>
            </p:cNvSpPr>
            <p:nvPr/>
          </p:nvSpPr>
          <p:spPr bwMode="auto">
            <a:xfrm>
              <a:off x="2176029" y="3065318"/>
              <a:ext cx="139700" cy="255588"/>
            </a:xfrm>
            <a:custGeom>
              <a:avLst/>
              <a:gdLst>
                <a:gd name="T0" fmla="*/ 0 w 88"/>
                <a:gd name="T1" fmla="*/ 0 h 161"/>
                <a:gd name="T2" fmla="*/ 88 w 88"/>
                <a:gd name="T3" fmla="*/ 0 h 161"/>
                <a:gd name="T4" fmla="*/ 44 w 88"/>
                <a:gd name="T5" fmla="*/ 161 h 161"/>
                <a:gd name="T6" fmla="*/ 0 w 88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61">
                  <a:moveTo>
                    <a:pt x="0" y="0"/>
                  </a:moveTo>
                  <a:lnTo>
                    <a:pt x="88" y="0"/>
                  </a:lnTo>
                  <a:lnTo>
                    <a:pt x="44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96174" y="1829840"/>
            <a:ext cx="2272146" cy="3198320"/>
            <a:chOff x="1564842" y="2133456"/>
            <a:chExt cx="1374775" cy="1935162"/>
          </a:xfrm>
        </p:grpSpPr>
        <p:sp>
          <p:nvSpPr>
            <p:cNvPr id="15" name="Freeform 43"/>
            <p:cNvSpPr>
              <a:spLocks/>
            </p:cNvSpPr>
            <p:nvPr/>
          </p:nvSpPr>
          <p:spPr bwMode="auto">
            <a:xfrm>
              <a:off x="1755342" y="3065318"/>
              <a:ext cx="995363" cy="1003300"/>
            </a:xfrm>
            <a:custGeom>
              <a:avLst/>
              <a:gdLst>
                <a:gd name="T0" fmla="*/ 53 w 627"/>
                <a:gd name="T1" fmla="*/ 0 h 632"/>
                <a:gd name="T2" fmla="*/ 574 w 627"/>
                <a:gd name="T3" fmla="*/ 0 h 632"/>
                <a:gd name="T4" fmla="*/ 594 w 627"/>
                <a:gd name="T5" fmla="*/ 3 h 632"/>
                <a:gd name="T6" fmla="*/ 612 w 627"/>
                <a:gd name="T7" fmla="*/ 16 h 632"/>
                <a:gd name="T8" fmla="*/ 623 w 627"/>
                <a:gd name="T9" fmla="*/ 33 h 632"/>
                <a:gd name="T10" fmla="*/ 627 w 627"/>
                <a:gd name="T11" fmla="*/ 55 h 632"/>
                <a:gd name="T12" fmla="*/ 627 w 627"/>
                <a:gd name="T13" fmla="*/ 632 h 632"/>
                <a:gd name="T14" fmla="*/ 0 w 627"/>
                <a:gd name="T15" fmla="*/ 632 h 632"/>
                <a:gd name="T16" fmla="*/ 0 w 627"/>
                <a:gd name="T17" fmla="*/ 55 h 632"/>
                <a:gd name="T18" fmla="*/ 4 w 627"/>
                <a:gd name="T19" fmla="*/ 33 h 632"/>
                <a:gd name="T20" fmla="*/ 15 w 627"/>
                <a:gd name="T21" fmla="*/ 16 h 632"/>
                <a:gd name="T22" fmla="*/ 33 w 627"/>
                <a:gd name="T23" fmla="*/ 3 h 632"/>
                <a:gd name="T24" fmla="*/ 53 w 627"/>
                <a:gd name="T25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7" h="632">
                  <a:moveTo>
                    <a:pt x="53" y="0"/>
                  </a:moveTo>
                  <a:lnTo>
                    <a:pt x="574" y="0"/>
                  </a:lnTo>
                  <a:lnTo>
                    <a:pt x="594" y="3"/>
                  </a:lnTo>
                  <a:lnTo>
                    <a:pt x="612" y="16"/>
                  </a:lnTo>
                  <a:lnTo>
                    <a:pt x="623" y="33"/>
                  </a:lnTo>
                  <a:lnTo>
                    <a:pt x="627" y="55"/>
                  </a:lnTo>
                  <a:lnTo>
                    <a:pt x="627" y="632"/>
                  </a:lnTo>
                  <a:lnTo>
                    <a:pt x="0" y="632"/>
                  </a:lnTo>
                  <a:lnTo>
                    <a:pt x="0" y="55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1839479" y="2133456"/>
              <a:ext cx="827088" cy="825500"/>
            </a:xfrm>
            <a:custGeom>
              <a:avLst/>
              <a:gdLst>
                <a:gd name="T0" fmla="*/ 259 w 521"/>
                <a:gd name="T1" fmla="*/ 0 h 520"/>
                <a:gd name="T2" fmla="*/ 313 w 521"/>
                <a:gd name="T3" fmla="*/ 5 h 520"/>
                <a:gd name="T4" fmla="*/ 362 w 521"/>
                <a:gd name="T5" fmla="*/ 20 h 520"/>
                <a:gd name="T6" fmla="*/ 407 w 521"/>
                <a:gd name="T7" fmla="*/ 44 h 520"/>
                <a:gd name="T8" fmla="*/ 443 w 521"/>
                <a:gd name="T9" fmla="*/ 75 h 520"/>
                <a:gd name="T10" fmla="*/ 476 w 521"/>
                <a:gd name="T11" fmla="*/ 114 h 520"/>
                <a:gd name="T12" fmla="*/ 500 w 521"/>
                <a:gd name="T13" fmla="*/ 158 h 520"/>
                <a:gd name="T14" fmla="*/ 515 w 521"/>
                <a:gd name="T15" fmla="*/ 207 h 520"/>
                <a:gd name="T16" fmla="*/ 521 w 521"/>
                <a:gd name="T17" fmla="*/ 259 h 520"/>
                <a:gd name="T18" fmla="*/ 515 w 521"/>
                <a:gd name="T19" fmla="*/ 312 h 520"/>
                <a:gd name="T20" fmla="*/ 500 w 521"/>
                <a:gd name="T21" fmla="*/ 360 h 520"/>
                <a:gd name="T22" fmla="*/ 476 w 521"/>
                <a:gd name="T23" fmla="*/ 404 h 520"/>
                <a:gd name="T24" fmla="*/ 443 w 521"/>
                <a:gd name="T25" fmla="*/ 443 h 520"/>
                <a:gd name="T26" fmla="*/ 407 w 521"/>
                <a:gd name="T27" fmla="*/ 476 h 520"/>
                <a:gd name="T28" fmla="*/ 362 w 521"/>
                <a:gd name="T29" fmla="*/ 500 h 520"/>
                <a:gd name="T30" fmla="*/ 313 w 521"/>
                <a:gd name="T31" fmla="*/ 515 h 520"/>
                <a:gd name="T32" fmla="*/ 259 w 521"/>
                <a:gd name="T33" fmla="*/ 520 h 520"/>
                <a:gd name="T34" fmla="*/ 208 w 521"/>
                <a:gd name="T35" fmla="*/ 515 h 520"/>
                <a:gd name="T36" fmla="*/ 158 w 521"/>
                <a:gd name="T37" fmla="*/ 500 h 520"/>
                <a:gd name="T38" fmla="*/ 114 w 521"/>
                <a:gd name="T39" fmla="*/ 476 h 520"/>
                <a:gd name="T40" fmla="*/ 76 w 521"/>
                <a:gd name="T41" fmla="*/ 443 h 520"/>
                <a:gd name="T42" fmla="*/ 44 w 521"/>
                <a:gd name="T43" fmla="*/ 404 h 520"/>
                <a:gd name="T44" fmla="*/ 20 w 521"/>
                <a:gd name="T45" fmla="*/ 360 h 520"/>
                <a:gd name="T46" fmla="*/ 6 w 521"/>
                <a:gd name="T47" fmla="*/ 312 h 520"/>
                <a:gd name="T48" fmla="*/ 0 w 521"/>
                <a:gd name="T49" fmla="*/ 259 h 520"/>
                <a:gd name="T50" fmla="*/ 6 w 521"/>
                <a:gd name="T51" fmla="*/ 207 h 520"/>
                <a:gd name="T52" fmla="*/ 20 w 521"/>
                <a:gd name="T53" fmla="*/ 158 h 520"/>
                <a:gd name="T54" fmla="*/ 44 w 521"/>
                <a:gd name="T55" fmla="*/ 114 h 520"/>
                <a:gd name="T56" fmla="*/ 76 w 521"/>
                <a:gd name="T57" fmla="*/ 75 h 520"/>
                <a:gd name="T58" fmla="*/ 114 w 521"/>
                <a:gd name="T59" fmla="*/ 44 h 520"/>
                <a:gd name="T60" fmla="*/ 158 w 521"/>
                <a:gd name="T61" fmla="*/ 20 h 520"/>
                <a:gd name="T62" fmla="*/ 208 w 521"/>
                <a:gd name="T63" fmla="*/ 5 h 520"/>
                <a:gd name="T64" fmla="*/ 259 w 521"/>
                <a:gd name="T6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1" h="520">
                  <a:moveTo>
                    <a:pt x="259" y="0"/>
                  </a:moveTo>
                  <a:lnTo>
                    <a:pt x="313" y="5"/>
                  </a:lnTo>
                  <a:lnTo>
                    <a:pt x="362" y="20"/>
                  </a:lnTo>
                  <a:lnTo>
                    <a:pt x="407" y="44"/>
                  </a:lnTo>
                  <a:lnTo>
                    <a:pt x="443" y="75"/>
                  </a:lnTo>
                  <a:lnTo>
                    <a:pt x="476" y="114"/>
                  </a:lnTo>
                  <a:lnTo>
                    <a:pt x="500" y="158"/>
                  </a:lnTo>
                  <a:lnTo>
                    <a:pt x="515" y="207"/>
                  </a:lnTo>
                  <a:lnTo>
                    <a:pt x="521" y="259"/>
                  </a:lnTo>
                  <a:lnTo>
                    <a:pt x="515" y="312"/>
                  </a:lnTo>
                  <a:lnTo>
                    <a:pt x="500" y="360"/>
                  </a:lnTo>
                  <a:lnTo>
                    <a:pt x="476" y="404"/>
                  </a:lnTo>
                  <a:lnTo>
                    <a:pt x="443" y="443"/>
                  </a:lnTo>
                  <a:lnTo>
                    <a:pt x="407" y="476"/>
                  </a:lnTo>
                  <a:lnTo>
                    <a:pt x="362" y="500"/>
                  </a:lnTo>
                  <a:lnTo>
                    <a:pt x="313" y="515"/>
                  </a:lnTo>
                  <a:lnTo>
                    <a:pt x="259" y="520"/>
                  </a:lnTo>
                  <a:lnTo>
                    <a:pt x="208" y="515"/>
                  </a:lnTo>
                  <a:lnTo>
                    <a:pt x="158" y="500"/>
                  </a:lnTo>
                  <a:lnTo>
                    <a:pt x="114" y="476"/>
                  </a:lnTo>
                  <a:lnTo>
                    <a:pt x="76" y="443"/>
                  </a:lnTo>
                  <a:lnTo>
                    <a:pt x="44" y="404"/>
                  </a:lnTo>
                  <a:lnTo>
                    <a:pt x="20" y="360"/>
                  </a:lnTo>
                  <a:lnTo>
                    <a:pt x="6" y="312"/>
                  </a:lnTo>
                  <a:lnTo>
                    <a:pt x="0" y="259"/>
                  </a:lnTo>
                  <a:lnTo>
                    <a:pt x="6" y="207"/>
                  </a:lnTo>
                  <a:lnTo>
                    <a:pt x="20" y="158"/>
                  </a:lnTo>
                  <a:lnTo>
                    <a:pt x="44" y="114"/>
                  </a:lnTo>
                  <a:lnTo>
                    <a:pt x="76" y="75"/>
                  </a:lnTo>
                  <a:lnTo>
                    <a:pt x="114" y="44"/>
                  </a:lnTo>
                  <a:lnTo>
                    <a:pt x="158" y="20"/>
                  </a:lnTo>
                  <a:lnTo>
                    <a:pt x="208" y="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/>
            <p:cNvSpPr>
              <a:spLocks/>
            </p:cNvSpPr>
            <p:nvPr/>
          </p:nvSpPr>
          <p:spPr bwMode="auto">
            <a:xfrm>
              <a:off x="1564842" y="3131993"/>
              <a:ext cx="274638" cy="936625"/>
            </a:xfrm>
            <a:custGeom>
              <a:avLst/>
              <a:gdLst>
                <a:gd name="T0" fmla="*/ 81 w 173"/>
                <a:gd name="T1" fmla="*/ 0 h 590"/>
                <a:gd name="T2" fmla="*/ 92 w 173"/>
                <a:gd name="T3" fmla="*/ 0 h 590"/>
                <a:gd name="T4" fmla="*/ 118 w 173"/>
                <a:gd name="T5" fmla="*/ 4 h 590"/>
                <a:gd name="T6" fmla="*/ 140 w 173"/>
                <a:gd name="T7" fmla="*/ 15 h 590"/>
                <a:gd name="T8" fmla="*/ 157 w 173"/>
                <a:gd name="T9" fmla="*/ 33 h 590"/>
                <a:gd name="T10" fmla="*/ 169 w 173"/>
                <a:gd name="T11" fmla="*/ 55 h 590"/>
                <a:gd name="T12" fmla="*/ 173 w 173"/>
                <a:gd name="T13" fmla="*/ 81 h 590"/>
                <a:gd name="T14" fmla="*/ 173 w 173"/>
                <a:gd name="T15" fmla="*/ 590 h 590"/>
                <a:gd name="T16" fmla="*/ 0 w 173"/>
                <a:gd name="T17" fmla="*/ 590 h 590"/>
                <a:gd name="T18" fmla="*/ 0 w 173"/>
                <a:gd name="T19" fmla="*/ 81 h 590"/>
                <a:gd name="T20" fmla="*/ 4 w 173"/>
                <a:gd name="T21" fmla="*/ 55 h 590"/>
                <a:gd name="T22" fmla="*/ 17 w 173"/>
                <a:gd name="T23" fmla="*/ 33 h 590"/>
                <a:gd name="T24" fmla="*/ 33 w 173"/>
                <a:gd name="T25" fmla="*/ 15 h 590"/>
                <a:gd name="T26" fmla="*/ 55 w 173"/>
                <a:gd name="T27" fmla="*/ 4 h 590"/>
                <a:gd name="T28" fmla="*/ 81 w 173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590">
                  <a:moveTo>
                    <a:pt x="81" y="0"/>
                  </a:moveTo>
                  <a:lnTo>
                    <a:pt x="92" y="0"/>
                  </a:lnTo>
                  <a:lnTo>
                    <a:pt x="118" y="4"/>
                  </a:lnTo>
                  <a:lnTo>
                    <a:pt x="140" y="15"/>
                  </a:lnTo>
                  <a:lnTo>
                    <a:pt x="157" y="33"/>
                  </a:lnTo>
                  <a:lnTo>
                    <a:pt x="169" y="55"/>
                  </a:lnTo>
                  <a:lnTo>
                    <a:pt x="173" y="81"/>
                  </a:lnTo>
                  <a:lnTo>
                    <a:pt x="173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4" y="55"/>
                  </a:lnTo>
                  <a:lnTo>
                    <a:pt x="17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/>
            <p:cNvSpPr>
              <a:spLocks/>
            </p:cNvSpPr>
            <p:nvPr/>
          </p:nvSpPr>
          <p:spPr bwMode="auto">
            <a:xfrm>
              <a:off x="2666567" y="3131993"/>
              <a:ext cx="273050" cy="936625"/>
            </a:xfrm>
            <a:custGeom>
              <a:avLst/>
              <a:gdLst>
                <a:gd name="T0" fmla="*/ 80 w 172"/>
                <a:gd name="T1" fmla="*/ 0 h 590"/>
                <a:gd name="T2" fmla="*/ 91 w 172"/>
                <a:gd name="T3" fmla="*/ 0 h 590"/>
                <a:gd name="T4" fmla="*/ 117 w 172"/>
                <a:gd name="T5" fmla="*/ 4 h 590"/>
                <a:gd name="T6" fmla="*/ 139 w 172"/>
                <a:gd name="T7" fmla="*/ 15 h 590"/>
                <a:gd name="T8" fmla="*/ 156 w 172"/>
                <a:gd name="T9" fmla="*/ 33 h 590"/>
                <a:gd name="T10" fmla="*/ 169 w 172"/>
                <a:gd name="T11" fmla="*/ 55 h 590"/>
                <a:gd name="T12" fmla="*/ 172 w 172"/>
                <a:gd name="T13" fmla="*/ 81 h 590"/>
                <a:gd name="T14" fmla="*/ 172 w 172"/>
                <a:gd name="T15" fmla="*/ 590 h 590"/>
                <a:gd name="T16" fmla="*/ 0 w 172"/>
                <a:gd name="T17" fmla="*/ 590 h 590"/>
                <a:gd name="T18" fmla="*/ 0 w 172"/>
                <a:gd name="T19" fmla="*/ 81 h 590"/>
                <a:gd name="T20" fmla="*/ 3 w 172"/>
                <a:gd name="T21" fmla="*/ 55 h 590"/>
                <a:gd name="T22" fmla="*/ 14 w 172"/>
                <a:gd name="T23" fmla="*/ 33 h 590"/>
                <a:gd name="T24" fmla="*/ 33 w 172"/>
                <a:gd name="T25" fmla="*/ 15 h 590"/>
                <a:gd name="T26" fmla="*/ 55 w 172"/>
                <a:gd name="T27" fmla="*/ 4 h 590"/>
                <a:gd name="T28" fmla="*/ 80 w 172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590">
                  <a:moveTo>
                    <a:pt x="80" y="0"/>
                  </a:moveTo>
                  <a:lnTo>
                    <a:pt x="91" y="0"/>
                  </a:lnTo>
                  <a:lnTo>
                    <a:pt x="117" y="4"/>
                  </a:lnTo>
                  <a:lnTo>
                    <a:pt x="139" y="15"/>
                  </a:lnTo>
                  <a:lnTo>
                    <a:pt x="156" y="33"/>
                  </a:lnTo>
                  <a:lnTo>
                    <a:pt x="169" y="55"/>
                  </a:lnTo>
                  <a:lnTo>
                    <a:pt x="172" y="81"/>
                  </a:lnTo>
                  <a:lnTo>
                    <a:pt x="172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3" y="55"/>
                  </a:lnTo>
                  <a:lnTo>
                    <a:pt x="14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2096654" y="3065318"/>
              <a:ext cx="295275" cy="469900"/>
            </a:xfrm>
            <a:custGeom>
              <a:avLst/>
              <a:gdLst>
                <a:gd name="T0" fmla="*/ 0 w 186"/>
                <a:gd name="T1" fmla="*/ 0 h 296"/>
                <a:gd name="T2" fmla="*/ 186 w 186"/>
                <a:gd name="T3" fmla="*/ 0 h 296"/>
                <a:gd name="T4" fmla="*/ 97 w 186"/>
                <a:gd name="T5" fmla="*/ 296 h 296"/>
                <a:gd name="T6" fmla="*/ 0 w 186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96">
                  <a:moveTo>
                    <a:pt x="0" y="0"/>
                  </a:moveTo>
                  <a:lnTo>
                    <a:pt x="186" y="0"/>
                  </a:lnTo>
                  <a:lnTo>
                    <a:pt x="97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2176029" y="3065318"/>
              <a:ext cx="139700" cy="255588"/>
            </a:xfrm>
            <a:custGeom>
              <a:avLst/>
              <a:gdLst>
                <a:gd name="T0" fmla="*/ 0 w 88"/>
                <a:gd name="T1" fmla="*/ 0 h 161"/>
                <a:gd name="T2" fmla="*/ 88 w 88"/>
                <a:gd name="T3" fmla="*/ 0 h 161"/>
                <a:gd name="T4" fmla="*/ 44 w 88"/>
                <a:gd name="T5" fmla="*/ 161 h 161"/>
                <a:gd name="T6" fmla="*/ 0 w 88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61">
                  <a:moveTo>
                    <a:pt x="0" y="0"/>
                  </a:moveTo>
                  <a:lnTo>
                    <a:pt x="88" y="0"/>
                  </a:lnTo>
                  <a:lnTo>
                    <a:pt x="44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66256" y="1829840"/>
            <a:ext cx="2272146" cy="3198320"/>
            <a:chOff x="1564842" y="2133456"/>
            <a:chExt cx="1374775" cy="1935162"/>
          </a:xfrm>
        </p:grpSpPr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1755342" y="3065318"/>
              <a:ext cx="995363" cy="1003300"/>
            </a:xfrm>
            <a:custGeom>
              <a:avLst/>
              <a:gdLst>
                <a:gd name="T0" fmla="*/ 53 w 627"/>
                <a:gd name="T1" fmla="*/ 0 h 632"/>
                <a:gd name="T2" fmla="*/ 574 w 627"/>
                <a:gd name="T3" fmla="*/ 0 h 632"/>
                <a:gd name="T4" fmla="*/ 594 w 627"/>
                <a:gd name="T5" fmla="*/ 3 h 632"/>
                <a:gd name="T6" fmla="*/ 612 w 627"/>
                <a:gd name="T7" fmla="*/ 16 h 632"/>
                <a:gd name="T8" fmla="*/ 623 w 627"/>
                <a:gd name="T9" fmla="*/ 33 h 632"/>
                <a:gd name="T10" fmla="*/ 627 w 627"/>
                <a:gd name="T11" fmla="*/ 55 h 632"/>
                <a:gd name="T12" fmla="*/ 627 w 627"/>
                <a:gd name="T13" fmla="*/ 632 h 632"/>
                <a:gd name="T14" fmla="*/ 0 w 627"/>
                <a:gd name="T15" fmla="*/ 632 h 632"/>
                <a:gd name="T16" fmla="*/ 0 w 627"/>
                <a:gd name="T17" fmla="*/ 55 h 632"/>
                <a:gd name="T18" fmla="*/ 4 w 627"/>
                <a:gd name="T19" fmla="*/ 33 h 632"/>
                <a:gd name="T20" fmla="*/ 15 w 627"/>
                <a:gd name="T21" fmla="*/ 16 h 632"/>
                <a:gd name="T22" fmla="*/ 33 w 627"/>
                <a:gd name="T23" fmla="*/ 3 h 632"/>
                <a:gd name="T24" fmla="*/ 53 w 627"/>
                <a:gd name="T25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7" h="632">
                  <a:moveTo>
                    <a:pt x="53" y="0"/>
                  </a:moveTo>
                  <a:lnTo>
                    <a:pt x="574" y="0"/>
                  </a:lnTo>
                  <a:lnTo>
                    <a:pt x="594" y="3"/>
                  </a:lnTo>
                  <a:lnTo>
                    <a:pt x="612" y="16"/>
                  </a:lnTo>
                  <a:lnTo>
                    <a:pt x="623" y="33"/>
                  </a:lnTo>
                  <a:lnTo>
                    <a:pt x="627" y="55"/>
                  </a:lnTo>
                  <a:lnTo>
                    <a:pt x="627" y="632"/>
                  </a:lnTo>
                  <a:lnTo>
                    <a:pt x="0" y="632"/>
                  </a:lnTo>
                  <a:lnTo>
                    <a:pt x="0" y="55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1839479" y="2133456"/>
              <a:ext cx="827088" cy="825500"/>
            </a:xfrm>
            <a:custGeom>
              <a:avLst/>
              <a:gdLst>
                <a:gd name="T0" fmla="*/ 259 w 521"/>
                <a:gd name="T1" fmla="*/ 0 h 520"/>
                <a:gd name="T2" fmla="*/ 313 w 521"/>
                <a:gd name="T3" fmla="*/ 5 h 520"/>
                <a:gd name="T4" fmla="*/ 362 w 521"/>
                <a:gd name="T5" fmla="*/ 20 h 520"/>
                <a:gd name="T6" fmla="*/ 407 w 521"/>
                <a:gd name="T7" fmla="*/ 44 h 520"/>
                <a:gd name="T8" fmla="*/ 443 w 521"/>
                <a:gd name="T9" fmla="*/ 75 h 520"/>
                <a:gd name="T10" fmla="*/ 476 w 521"/>
                <a:gd name="T11" fmla="*/ 114 h 520"/>
                <a:gd name="T12" fmla="*/ 500 w 521"/>
                <a:gd name="T13" fmla="*/ 158 h 520"/>
                <a:gd name="T14" fmla="*/ 515 w 521"/>
                <a:gd name="T15" fmla="*/ 207 h 520"/>
                <a:gd name="T16" fmla="*/ 521 w 521"/>
                <a:gd name="T17" fmla="*/ 259 h 520"/>
                <a:gd name="T18" fmla="*/ 515 w 521"/>
                <a:gd name="T19" fmla="*/ 312 h 520"/>
                <a:gd name="T20" fmla="*/ 500 w 521"/>
                <a:gd name="T21" fmla="*/ 360 h 520"/>
                <a:gd name="T22" fmla="*/ 476 w 521"/>
                <a:gd name="T23" fmla="*/ 404 h 520"/>
                <a:gd name="T24" fmla="*/ 443 w 521"/>
                <a:gd name="T25" fmla="*/ 443 h 520"/>
                <a:gd name="T26" fmla="*/ 407 w 521"/>
                <a:gd name="T27" fmla="*/ 476 h 520"/>
                <a:gd name="T28" fmla="*/ 362 w 521"/>
                <a:gd name="T29" fmla="*/ 500 h 520"/>
                <a:gd name="T30" fmla="*/ 313 w 521"/>
                <a:gd name="T31" fmla="*/ 515 h 520"/>
                <a:gd name="T32" fmla="*/ 259 w 521"/>
                <a:gd name="T33" fmla="*/ 520 h 520"/>
                <a:gd name="T34" fmla="*/ 208 w 521"/>
                <a:gd name="T35" fmla="*/ 515 h 520"/>
                <a:gd name="T36" fmla="*/ 158 w 521"/>
                <a:gd name="T37" fmla="*/ 500 h 520"/>
                <a:gd name="T38" fmla="*/ 114 w 521"/>
                <a:gd name="T39" fmla="*/ 476 h 520"/>
                <a:gd name="T40" fmla="*/ 76 w 521"/>
                <a:gd name="T41" fmla="*/ 443 h 520"/>
                <a:gd name="T42" fmla="*/ 44 w 521"/>
                <a:gd name="T43" fmla="*/ 404 h 520"/>
                <a:gd name="T44" fmla="*/ 20 w 521"/>
                <a:gd name="T45" fmla="*/ 360 h 520"/>
                <a:gd name="T46" fmla="*/ 6 w 521"/>
                <a:gd name="T47" fmla="*/ 312 h 520"/>
                <a:gd name="T48" fmla="*/ 0 w 521"/>
                <a:gd name="T49" fmla="*/ 259 h 520"/>
                <a:gd name="T50" fmla="*/ 6 w 521"/>
                <a:gd name="T51" fmla="*/ 207 h 520"/>
                <a:gd name="T52" fmla="*/ 20 w 521"/>
                <a:gd name="T53" fmla="*/ 158 h 520"/>
                <a:gd name="T54" fmla="*/ 44 w 521"/>
                <a:gd name="T55" fmla="*/ 114 h 520"/>
                <a:gd name="T56" fmla="*/ 76 w 521"/>
                <a:gd name="T57" fmla="*/ 75 h 520"/>
                <a:gd name="T58" fmla="*/ 114 w 521"/>
                <a:gd name="T59" fmla="*/ 44 h 520"/>
                <a:gd name="T60" fmla="*/ 158 w 521"/>
                <a:gd name="T61" fmla="*/ 20 h 520"/>
                <a:gd name="T62" fmla="*/ 208 w 521"/>
                <a:gd name="T63" fmla="*/ 5 h 520"/>
                <a:gd name="T64" fmla="*/ 259 w 521"/>
                <a:gd name="T6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1" h="520">
                  <a:moveTo>
                    <a:pt x="259" y="0"/>
                  </a:moveTo>
                  <a:lnTo>
                    <a:pt x="313" y="5"/>
                  </a:lnTo>
                  <a:lnTo>
                    <a:pt x="362" y="20"/>
                  </a:lnTo>
                  <a:lnTo>
                    <a:pt x="407" y="44"/>
                  </a:lnTo>
                  <a:lnTo>
                    <a:pt x="443" y="75"/>
                  </a:lnTo>
                  <a:lnTo>
                    <a:pt x="476" y="114"/>
                  </a:lnTo>
                  <a:lnTo>
                    <a:pt x="500" y="158"/>
                  </a:lnTo>
                  <a:lnTo>
                    <a:pt x="515" y="207"/>
                  </a:lnTo>
                  <a:lnTo>
                    <a:pt x="521" y="259"/>
                  </a:lnTo>
                  <a:lnTo>
                    <a:pt x="515" y="312"/>
                  </a:lnTo>
                  <a:lnTo>
                    <a:pt x="500" y="360"/>
                  </a:lnTo>
                  <a:lnTo>
                    <a:pt x="476" y="404"/>
                  </a:lnTo>
                  <a:lnTo>
                    <a:pt x="443" y="443"/>
                  </a:lnTo>
                  <a:lnTo>
                    <a:pt x="407" y="476"/>
                  </a:lnTo>
                  <a:lnTo>
                    <a:pt x="362" y="500"/>
                  </a:lnTo>
                  <a:lnTo>
                    <a:pt x="313" y="515"/>
                  </a:lnTo>
                  <a:lnTo>
                    <a:pt x="259" y="520"/>
                  </a:lnTo>
                  <a:lnTo>
                    <a:pt x="208" y="515"/>
                  </a:lnTo>
                  <a:lnTo>
                    <a:pt x="158" y="500"/>
                  </a:lnTo>
                  <a:lnTo>
                    <a:pt x="114" y="476"/>
                  </a:lnTo>
                  <a:lnTo>
                    <a:pt x="76" y="443"/>
                  </a:lnTo>
                  <a:lnTo>
                    <a:pt x="44" y="404"/>
                  </a:lnTo>
                  <a:lnTo>
                    <a:pt x="20" y="360"/>
                  </a:lnTo>
                  <a:lnTo>
                    <a:pt x="6" y="312"/>
                  </a:lnTo>
                  <a:lnTo>
                    <a:pt x="0" y="259"/>
                  </a:lnTo>
                  <a:lnTo>
                    <a:pt x="6" y="207"/>
                  </a:lnTo>
                  <a:lnTo>
                    <a:pt x="20" y="158"/>
                  </a:lnTo>
                  <a:lnTo>
                    <a:pt x="44" y="114"/>
                  </a:lnTo>
                  <a:lnTo>
                    <a:pt x="76" y="75"/>
                  </a:lnTo>
                  <a:lnTo>
                    <a:pt x="114" y="44"/>
                  </a:lnTo>
                  <a:lnTo>
                    <a:pt x="158" y="20"/>
                  </a:lnTo>
                  <a:lnTo>
                    <a:pt x="208" y="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5"/>
            <p:cNvSpPr>
              <a:spLocks/>
            </p:cNvSpPr>
            <p:nvPr/>
          </p:nvSpPr>
          <p:spPr bwMode="auto">
            <a:xfrm>
              <a:off x="1564842" y="3131993"/>
              <a:ext cx="274638" cy="936625"/>
            </a:xfrm>
            <a:custGeom>
              <a:avLst/>
              <a:gdLst>
                <a:gd name="T0" fmla="*/ 81 w 173"/>
                <a:gd name="T1" fmla="*/ 0 h 590"/>
                <a:gd name="T2" fmla="*/ 92 w 173"/>
                <a:gd name="T3" fmla="*/ 0 h 590"/>
                <a:gd name="T4" fmla="*/ 118 w 173"/>
                <a:gd name="T5" fmla="*/ 4 h 590"/>
                <a:gd name="T6" fmla="*/ 140 w 173"/>
                <a:gd name="T7" fmla="*/ 15 h 590"/>
                <a:gd name="T8" fmla="*/ 157 w 173"/>
                <a:gd name="T9" fmla="*/ 33 h 590"/>
                <a:gd name="T10" fmla="*/ 169 w 173"/>
                <a:gd name="T11" fmla="*/ 55 h 590"/>
                <a:gd name="T12" fmla="*/ 173 w 173"/>
                <a:gd name="T13" fmla="*/ 81 h 590"/>
                <a:gd name="T14" fmla="*/ 173 w 173"/>
                <a:gd name="T15" fmla="*/ 590 h 590"/>
                <a:gd name="T16" fmla="*/ 0 w 173"/>
                <a:gd name="T17" fmla="*/ 590 h 590"/>
                <a:gd name="T18" fmla="*/ 0 w 173"/>
                <a:gd name="T19" fmla="*/ 81 h 590"/>
                <a:gd name="T20" fmla="*/ 4 w 173"/>
                <a:gd name="T21" fmla="*/ 55 h 590"/>
                <a:gd name="T22" fmla="*/ 17 w 173"/>
                <a:gd name="T23" fmla="*/ 33 h 590"/>
                <a:gd name="T24" fmla="*/ 33 w 173"/>
                <a:gd name="T25" fmla="*/ 15 h 590"/>
                <a:gd name="T26" fmla="*/ 55 w 173"/>
                <a:gd name="T27" fmla="*/ 4 h 590"/>
                <a:gd name="T28" fmla="*/ 81 w 173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590">
                  <a:moveTo>
                    <a:pt x="81" y="0"/>
                  </a:moveTo>
                  <a:lnTo>
                    <a:pt x="92" y="0"/>
                  </a:lnTo>
                  <a:lnTo>
                    <a:pt x="118" y="4"/>
                  </a:lnTo>
                  <a:lnTo>
                    <a:pt x="140" y="15"/>
                  </a:lnTo>
                  <a:lnTo>
                    <a:pt x="157" y="33"/>
                  </a:lnTo>
                  <a:lnTo>
                    <a:pt x="169" y="55"/>
                  </a:lnTo>
                  <a:lnTo>
                    <a:pt x="173" y="81"/>
                  </a:lnTo>
                  <a:lnTo>
                    <a:pt x="173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4" y="55"/>
                  </a:lnTo>
                  <a:lnTo>
                    <a:pt x="17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6"/>
            <p:cNvSpPr>
              <a:spLocks/>
            </p:cNvSpPr>
            <p:nvPr/>
          </p:nvSpPr>
          <p:spPr bwMode="auto">
            <a:xfrm>
              <a:off x="2666567" y="3131993"/>
              <a:ext cx="273050" cy="936625"/>
            </a:xfrm>
            <a:custGeom>
              <a:avLst/>
              <a:gdLst>
                <a:gd name="T0" fmla="*/ 80 w 172"/>
                <a:gd name="T1" fmla="*/ 0 h 590"/>
                <a:gd name="T2" fmla="*/ 91 w 172"/>
                <a:gd name="T3" fmla="*/ 0 h 590"/>
                <a:gd name="T4" fmla="*/ 117 w 172"/>
                <a:gd name="T5" fmla="*/ 4 h 590"/>
                <a:gd name="T6" fmla="*/ 139 w 172"/>
                <a:gd name="T7" fmla="*/ 15 h 590"/>
                <a:gd name="T8" fmla="*/ 156 w 172"/>
                <a:gd name="T9" fmla="*/ 33 h 590"/>
                <a:gd name="T10" fmla="*/ 169 w 172"/>
                <a:gd name="T11" fmla="*/ 55 h 590"/>
                <a:gd name="T12" fmla="*/ 172 w 172"/>
                <a:gd name="T13" fmla="*/ 81 h 590"/>
                <a:gd name="T14" fmla="*/ 172 w 172"/>
                <a:gd name="T15" fmla="*/ 590 h 590"/>
                <a:gd name="T16" fmla="*/ 0 w 172"/>
                <a:gd name="T17" fmla="*/ 590 h 590"/>
                <a:gd name="T18" fmla="*/ 0 w 172"/>
                <a:gd name="T19" fmla="*/ 81 h 590"/>
                <a:gd name="T20" fmla="*/ 3 w 172"/>
                <a:gd name="T21" fmla="*/ 55 h 590"/>
                <a:gd name="T22" fmla="*/ 14 w 172"/>
                <a:gd name="T23" fmla="*/ 33 h 590"/>
                <a:gd name="T24" fmla="*/ 33 w 172"/>
                <a:gd name="T25" fmla="*/ 15 h 590"/>
                <a:gd name="T26" fmla="*/ 55 w 172"/>
                <a:gd name="T27" fmla="*/ 4 h 590"/>
                <a:gd name="T28" fmla="*/ 80 w 172"/>
                <a:gd name="T29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590">
                  <a:moveTo>
                    <a:pt x="80" y="0"/>
                  </a:moveTo>
                  <a:lnTo>
                    <a:pt x="91" y="0"/>
                  </a:lnTo>
                  <a:lnTo>
                    <a:pt x="117" y="4"/>
                  </a:lnTo>
                  <a:lnTo>
                    <a:pt x="139" y="15"/>
                  </a:lnTo>
                  <a:lnTo>
                    <a:pt x="156" y="33"/>
                  </a:lnTo>
                  <a:lnTo>
                    <a:pt x="169" y="55"/>
                  </a:lnTo>
                  <a:lnTo>
                    <a:pt x="172" y="81"/>
                  </a:lnTo>
                  <a:lnTo>
                    <a:pt x="172" y="590"/>
                  </a:lnTo>
                  <a:lnTo>
                    <a:pt x="0" y="590"/>
                  </a:lnTo>
                  <a:lnTo>
                    <a:pt x="0" y="81"/>
                  </a:lnTo>
                  <a:lnTo>
                    <a:pt x="3" y="55"/>
                  </a:lnTo>
                  <a:lnTo>
                    <a:pt x="14" y="33"/>
                  </a:lnTo>
                  <a:lnTo>
                    <a:pt x="33" y="15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2096654" y="3065318"/>
              <a:ext cx="295275" cy="469900"/>
            </a:xfrm>
            <a:custGeom>
              <a:avLst/>
              <a:gdLst>
                <a:gd name="T0" fmla="*/ 0 w 186"/>
                <a:gd name="T1" fmla="*/ 0 h 296"/>
                <a:gd name="T2" fmla="*/ 186 w 186"/>
                <a:gd name="T3" fmla="*/ 0 h 296"/>
                <a:gd name="T4" fmla="*/ 97 w 186"/>
                <a:gd name="T5" fmla="*/ 296 h 296"/>
                <a:gd name="T6" fmla="*/ 0 w 186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96">
                  <a:moveTo>
                    <a:pt x="0" y="0"/>
                  </a:moveTo>
                  <a:lnTo>
                    <a:pt x="186" y="0"/>
                  </a:lnTo>
                  <a:lnTo>
                    <a:pt x="97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2176029" y="3065318"/>
              <a:ext cx="139700" cy="255588"/>
            </a:xfrm>
            <a:custGeom>
              <a:avLst/>
              <a:gdLst>
                <a:gd name="T0" fmla="*/ 0 w 88"/>
                <a:gd name="T1" fmla="*/ 0 h 161"/>
                <a:gd name="T2" fmla="*/ 88 w 88"/>
                <a:gd name="T3" fmla="*/ 0 h 161"/>
                <a:gd name="T4" fmla="*/ 44 w 88"/>
                <a:gd name="T5" fmla="*/ 161 h 161"/>
                <a:gd name="T6" fmla="*/ 0 w 88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61">
                  <a:moveTo>
                    <a:pt x="0" y="0"/>
                  </a:moveTo>
                  <a:lnTo>
                    <a:pt x="88" y="0"/>
                  </a:lnTo>
                  <a:lnTo>
                    <a:pt x="44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966256" y="5451465"/>
            <a:ext cx="2272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6256" y="5117702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59927" y="5451465"/>
            <a:ext cx="2272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9927" y="5117702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96175" y="5451465"/>
            <a:ext cx="2272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96175" y="5117702"/>
            <a:ext cx="22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734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790291"/>
            <a:ext cx="10576488" cy="738664"/>
            <a:chOff x="592428" y="600007"/>
            <a:chExt cx="3940935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1726" y="1856468"/>
            <a:ext cx="5014233" cy="3349625"/>
            <a:chOff x="2000251" y="1222375"/>
            <a:chExt cx="2730500" cy="1824038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57501" y="1222375"/>
              <a:ext cx="1873250" cy="1824038"/>
            </a:xfrm>
            <a:custGeom>
              <a:avLst/>
              <a:gdLst>
                <a:gd name="T0" fmla="*/ 363 w 1180"/>
                <a:gd name="T1" fmla="*/ 29 h 1149"/>
                <a:gd name="T2" fmla="*/ 406 w 1180"/>
                <a:gd name="T3" fmla="*/ 66 h 1149"/>
                <a:gd name="T4" fmla="*/ 436 w 1180"/>
                <a:gd name="T5" fmla="*/ 141 h 1149"/>
                <a:gd name="T6" fmla="*/ 496 w 1180"/>
                <a:gd name="T7" fmla="*/ 159 h 1149"/>
                <a:gd name="T8" fmla="*/ 610 w 1180"/>
                <a:gd name="T9" fmla="*/ 283 h 1149"/>
                <a:gd name="T10" fmla="*/ 716 w 1180"/>
                <a:gd name="T11" fmla="*/ 431 h 1149"/>
                <a:gd name="T12" fmla="*/ 769 w 1180"/>
                <a:gd name="T13" fmla="*/ 500 h 1149"/>
                <a:gd name="T14" fmla="*/ 813 w 1180"/>
                <a:gd name="T15" fmla="*/ 642 h 1149"/>
                <a:gd name="T16" fmla="*/ 885 w 1180"/>
                <a:gd name="T17" fmla="*/ 762 h 1149"/>
                <a:gd name="T18" fmla="*/ 1049 w 1180"/>
                <a:gd name="T19" fmla="*/ 943 h 1149"/>
                <a:gd name="T20" fmla="*/ 1092 w 1180"/>
                <a:gd name="T21" fmla="*/ 994 h 1149"/>
                <a:gd name="T22" fmla="*/ 1180 w 1180"/>
                <a:gd name="T23" fmla="*/ 1057 h 1149"/>
                <a:gd name="T24" fmla="*/ 1141 w 1180"/>
                <a:gd name="T25" fmla="*/ 1091 h 1149"/>
                <a:gd name="T26" fmla="*/ 1088 w 1180"/>
                <a:gd name="T27" fmla="*/ 1117 h 1149"/>
                <a:gd name="T28" fmla="*/ 1028 w 1180"/>
                <a:gd name="T29" fmla="*/ 1149 h 1149"/>
                <a:gd name="T30" fmla="*/ 952 w 1180"/>
                <a:gd name="T31" fmla="*/ 1117 h 1149"/>
                <a:gd name="T32" fmla="*/ 985 w 1180"/>
                <a:gd name="T33" fmla="*/ 1091 h 1149"/>
                <a:gd name="T34" fmla="*/ 1036 w 1180"/>
                <a:gd name="T35" fmla="*/ 1065 h 1149"/>
                <a:gd name="T36" fmla="*/ 1017 w 1180"/>
                <a:gd name="T37" fmla="*/ 1042 h 1149"/>
                <a:gd name="T38" fmla="*/ 877 w 1180"/>
                <a:gd name="T39" fmla="*/ 945 h 1149"/>
                <a:gd name="T40" fmla="*/ 716 w 1180"/>
                <a:gd name="T41" fmla="*/ 792 h 1149"/>
                <a:gd name="T42" fmla="*/ 559 w 1180"/>
                <a:gd name="T43" fmla="*/ 739 h 1149"/>
                <a:gd name="T44" fmla="*/ 550 w 1180"/>
                <a:gd name="T45" fmla="*/ 821 h 1149"/>
                <a:gd name="T46" fmla="*/ 617 w 1180"/>
                <a:gd name="T47" fmla="*/ 997 h 1149"/>
                <a:gd name="T48" fmla="*/ 671 w 1180"/>
                <a:gd name="T49" fmla="*/ 1085 h 1149"/>
                <a:gd name="T50" fmla="*/ 653 w 1180"/>
                <a:gd name="T51" fmla="*/ 1132 h 1149"/>
                <a:gd name="T52" fmla="*/ 598 w 1180"/>
                <a:gd name="T53" fmla="*/ 1119 h 1149"/>
                <a:gd name="T54" fmla="*/ 509 w 1180"/>
                <a:gd name="T55" fmla="*/ 1138 h 1149"/>
                <a:gd name="T56" fmla="*/ 440 w 1180"/>
                <a:gd name="T57" fmla="*/ 1106 h 1149"/>
                <a:gd name="T58" fmla="*/ 475 w 1180"/>
                <a:gd name="T59" fmla="*/ 1078 h 1149"/>
                <a:gd name="T60" fmla="*/ 552 w 1180"/>
                <a:gd name="T61" fmla="*/ 1035 h 1149"/>
                <a:gd name="T62" fmla="*/ 490 w 1180"/>
                <a:gd name="T63" fmla="*/ 937 h 1149"/>
                <a:gd name="T64" fmla="*/ 391 w 1180"/>
                <a:gd name="T65" fmla="*/ 805 h 1149"/>
                <a:gd name="T66" fmla="*/ 462 w 1180"/>
                <a:gd name="T67" fmla="*/ 620 h 1149"/>
                <a:gd name="T68" fmla="*/ 505 w 1180"/>
                <a:gd name="T69" fmla="*/ 519 h 1149"/>
                <a:gd name="T70" fmla="*/ 404 w 1180"/>
                <a:gd name="T71" fmla="*/ 333 h 1149"/>
                <a:gd name="T72" fmla="*/ 415 w 1180"/>
                <a:gd name="T73" fmla="*/ 481 h 1149"/>
                <a:gd name="T74" fmla="*/ 372 w 1180"/>
                <a:gd name="T75" fmla="*/ 524 h 1149"/>
                <a:gd name="T76" fmla="*/ 385 w 1180"/>
                <a:gd name="T77" fmla="*/ 320 h 1149"/>
                <a:gd name="T78" fmla="*/ 339 w 1180"/>
                <a:gd name="T79" fmla="*/ 365 h 1149"/>
                <a:gd name="T80" fmla="*/ 174 w 1180"/>
                <a:gd name="T81" fmla="*/ 476 h 1149"/>
                <a:gd name="T82" fmla="*/ 112 w 1180"/>
                <a:gd name="T83" fmla="*/ 479 h 1149"/>
                <a:gd name="T84" fmla="*/ 60 w 1180"/>
                <a:gd name="T85" fmla="*/ 438 h 1149"/>
                <a:gd name="T86" fmla="*/ 0 w 1180"/>
                <a:gd name="T87" fmla="*/ 416 h 1149"/>
                <a:gd name="T88" fmla="*/ 15 w 1180"/>
                <a:gd name="T89" fmla="*/ 408 h 1149"/>
                <a:gd name="T90" fmla="*/ 54 w 1180"/>
                <a:gd name="T91" fmla="*/ 408 h 1149"/>
                <a:gd name="T92" fmla="*/ 120 w 1180"/>
                <a:gd name="T93" fmla="*/ 429 h 1149"/>
                <a:gd name="T94" fmla="*/ 152 w 1180"/>
                <a:gd name="T95" fmla="*/ 408 h 1149"/>
                <a:gd name="T96" fmla="*/ 217 w 1180"/>
                <a:gd name="T97" fmla="*/ 343 h 1149"/>
                <a:gd name="T98" fmla="*/ 303 w 1180"/>
                <a:gd name="T99" fmla="*/ 275 h 1149"/>
                <a:gd name="T100" fmla="*/ 346 w 1180"/>
                <a:gd name="T101" fmla="*/ 227 h 1149"/>
                <a:gd name="T102" fmla="*/ 344 w 1180"/>
                <a:gd name="T103" fmla="*/ 201 h 1149"/>
                <a:gd name="T104" fmla="*/ 307 w 1180"/>
                <a:gd name="T105" fmla="*/ 204 h 1149"/>
                <a:gd name="T106" fmla="*/ 279 w 1180"/>
                <a:gd name="T107" fmla="*/ 204 h 1149"/>
                <a:gd name="T108" fmla="*/ 268 w 1180"/>
                <a:gd name="T109" fmla="*/ 165 h 1149"/>
                <a:gd name="T110" fmla="*/ 251 w 1180"/>
                <a:gd name="T111" fmla="*/ 143 h 1149"/>
                <a:gd name="T112" fmla="*/ 245 w 1180"/>
                <a:gd name="T113" fmla="*/ 130 h 1149"/>
                <a:gd name="T114" fmla="*/ 256 w 1180"/>
                <a:gd name="T115" fmla="*/ 87 h 1149"/>
                <a:gd name="T116" fmla="*/ 247 w 1180"/>
                <a:gd name="T117" fmla="*/ 45 h 1149"/>
                <a:gd name="T118" fmla="*/ 282 w 1180"/>
                <a:gd name="T119" fmla="*/ 4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0" h="1149">
                  <a:moveTo>
                    <a:pt x="299" y="0"/>
                  </a:moveTo>
                  <a:lnTo>
                    <a:pt x="318" y="2"/>
                  </a:lnTo>
                  <a:lnTo>
                    <a:pt x="337" y="8"/>
                  </a:lnTo>
                  <a:lnTo>
                    <a:pt x="352" y="15"/>
                  </a:lnTo>
                  <a:lnTo>
                    <a:pt x="363" y="29"/>
                  </a:lnTo>
                  <a:lnTo>
                    <a:pt x="376" y="27"/>
                  </a:lnTo>
                  <a:lnTo>
                    <a:pt x="387" y="32"/>
                  </a:lnTo>
                  <a:lnTo>
                    <a:pt x="397" y="42"/>
                  </a:lnTo>
                  <a:lnTo>
                    <a:pt x="402" y="55"/>
                  </a:lnTo>
                  <a:lnTo>
                    <a:pt x="406" y="66"/>
                  </a:lnTo>
                  <a:lnTo>
                    <a:pt x="404" y="85"/>
                  </a:lnTo>
                  <a:lnTo>
                    <a:pt x="397" y="100"/>
                  </a:lnTo>
                  <a:lnTo>
                    <a:pt x="406" y="116"/>
                  </a:lnTo>
                  <a:lnTo>
                    <a:pt x="419" y="131"/>
                  </a:lnTo>
                  <a:lnTo>
                    <a:pt x="436" y="141"/>
                  </a:lnTo>
                  <a:lnTo>
                    <a:pt x="434" y="144"/>
                  </a:lnTo>
                  <a:lnTo>
                    <a:pt x="434" y="146"/>
                  </a:lnTo>
                  <a:lnTo>
                    <a:pt x="454" y="144"/>
                  </a:lnTo>
                  <a:lnTo>
                    <a:pt x="475" y="150"/>
                  </a:lnTo>
                  <a:lnTo>
                    <a:pt x="496" y="159"/>
                  </a:lnTo>
                  <a:lnTo>
                    <a:pt x="516" y="173"/>
                  </a:lnTo>
                  <a:lnTo>
                    <a:pt x="533" y="188"/>
                  </a:lnTo>
                  <a:lnTo>
                    <a:pt x="548" y="201"/>
                  </a:lnTo>
                  <a:lnTo>
                    <a:pt x="582" y="242"/>
                  </a:lnTo>
                  <a:lnTo>
                    <a:pt x="610" y="283"/>
                  </a:lnTo>
                  <a:lnTo>
                    <a:pt x="638" y="326"/>
                  </a:lnTo>
                  <a:lnTo>
                    <a:pt x="668" y="369"/>
                  </a:lnTo>
                  <a:lnTo>
                    <a:pt x="699" y="410"/>
                  </a:lnTo>
                  <a:lnTo>
                    <a:pt x="707" y="418"/>
                  </a:lnTo>
                  <a:lnTo>
                    <a:pt x="716" y="431"/>
                  </a:lnTo>
                  <a:lnTo>
                    <a:pt x="727" y="444"/>
                  </a:lnTo>
                  <a:lnTo>
                    <a:pt x="737" y="459"/>
                  </a:lnTo>
                  <a:lnTo>
                    <a:pt x="741" y="472"/>
                  </a:lnTo>
                  <a:lnTo>
                    <a:pt x="752" y="479"/>
                  </a:lnTo>
                  <a:lnTo>
                    <a:pt x="769" y="500"/>
                  </a:lnTo>
                  <a:lnTo>
                    <a:pt x="784" y="526"/>
                  </a:lnTo>
                  <a:lnTo>
                    <a:pt x="795" y="554"/>
                  </a:lnTo>
                  <a:lnTo>
                    <a:pt x="804" y="586"/>
                  </a:lnTo>
                  <a:lnTo>
                    <a:pt x="810" y="614"/>
                  </a:lnTo>
                  <a:lnTo>
                    <a:pt x="813" y="642"/>
                  </a:lnTo>
                  <a:lnTo>
                    <a:pt x="819" y="666"/>
                  </a:lnTo>
                  <a:lnTo>
                    <a:pt x="828" y="692"/>
                  </a:lnTo>
                  <a:lnTo>
                    <a:pt x="840" y="717"/>
                  </a:lnTo>
                  <a:lnTo>
                    <a:pt x="855" y="737"/>
                  </a:lnTo>
                  <a:lnTo>
                    <a:pt x="885" y="762"/>
                  </a:lnTo>
                  <a:lnTo>
                    <a:pt x="916" y="786"/>
                  </a:lnTo>
                  <a:lnTo>
                    <a:pt x="946" y="812"/>
                  </a:lnTo>
                  <a:lnTo>
                    <a:pt x="993" y="863"/>
                  </a:lnTo>
                  <a:lnTo>
                    <a:pt x="1032" y="919"/>
                  </a:lnTo>
                  <a:lnTo>
                    <a:pt x="1049" y="943"/>
                  </a:lnTo>
                  <a:lnTo>
                    <a:pt x="1068" y="965"/>
                  </a:lnTo>
                  <a:lnTo>
                    <a:pt x="1077" y="975"/>
                  </a:lnTo>
                  <a:lnTo>
                    <a:pt x="1085" y="982"/>
                  </a:lnTo>
                  <a:lnTo>
                    <a:pt x="1092" y="994"/>
                  </a:lnTo>
                  <a:lnTo>
                    <a:pt x="1092" y="994"/>
                  </a:lnTo>
                  <a:lnTo>
                    <a:pt x="1109" y="999"/>
                  </a:lnTo>
                  <a:lnTo>
                    <a:pt x="1124" y="1007"/>
                  </a:lnTo>
                  <a:lnTo>
                    <a:pt x="1150" y="1025"/>
                  </a:lnTo>
                  <a:lnTo>
                    <a:pt x="1172" y="1046"/>
                  </a:lnTo>
                  <a:lnTo>
                    <a:pt x="1180" y="1057"/>
                  </a:lnTo>
                  <a:lnTo>
                    <a:pt x="1178" y="1066"/>
                  </a:lnTo>
                  <a:lnTo>
                    <a:pt x="1172" y="1074"/>
                  </a:lnTo>
                  <a:lnTo>
                    <a:pt x="1163" y="1081"/>
                  </a:lnTo>
                  <a:lnTo>
                    <a:pt x="1152" y="1087"/>
                  </a:lnTo>
                  <a:lnTo>
                    <a:pt x="1141" y="1091"/>
                  </a:lnTo>
                  <a:lnTo>
                    <a:pt x="1131" y="1093"/>
                  </a:lnTo>
                  <a:lnTo>
                    <a:pt x="1120" y="1093"/>
                  </a:lnTo>
                  <a:lnTo>
                    <a:pt x="1109" y="1095"/>
                  </a:lnTo>
                  <a:lnTo>
                    <a:pt x="1098" y="1104"/>
                  </a:lnTo>
                  <a:lnTo>
                    <a:pt x="1088" y="1117"/>
                  </a:lnTo>
                  <a:lnTo>
                    <a:pt x="1079" y="1128"/>
                  </a:lnTo>
                  <a:lnTo>
                    <a:pt x="1070" y="1134"/>
                  </a:lnTo>
                  <a:lnTo>
                    <a:pt x="1057" y="1141"/>
                  </a:lnTo>
                  <a:lnTo>
                    <a:pt x="1042" y="1147"/>
                  </a:lnTo>
                  <a:lnTo>
                    <a:pt x="1028" y="1149"/>
                  </a:lnTo>
                  <a:lnTo>
                    <a:pt x="1000" y="1147"/>
                  </a:lnTo>
                  <a:lnTo>
                    <a:pt x="976" y="1139"/>
                  </a:lnTo>
                  <a:lnTo>
                    <a:pt x="965" y="1134"/>
                  </a:lnTo>
                  <a:lnTo>
                    <a:pt x="957" y="1126"/>
                  </a:lnTo>
                  <a:lnTo>
                    <a:pt x="952" y="1117"/>
                  </a:lnTo>
                  <a:lnTo>
                    <a:pt x="952" y="1106"/>
                  </a:lnTo>
                  <a:lnTo>
                    <a:pt x="957" y="1096"/>
                  </a:lnTo>
                  <a:lnTo>
                    <a:pt x="965" y="1093"/>
                  </a:lnTo>
                  <a:lnTo>
                    <a:pt x="974" y="1091"/>
                  </a:lnTo>
                  <a:lnTo>
                    <a:pt x="985" y="1091"/>
                  </a:lnTo>
                  <a:lnTo>
                    <a:pt x="1012" y="1083"/>
                  </a:lnTo>
                  <a:lnTo>
                    <a:pt x="1030" y="1074"/>
                  </a:lnTo>
                  <a:lnTo>
                    <a:pt x="1034" y="1072"/>
                  </a:lnTo>
                  <a:lnTo>
                    <a:pt x="1036" y="1068"/>
                  </a:lnTo>
                  <a:lnTo>
                    <a:pt x="1036" y="1065"/>
                  </a:lnTo>
                  <a:lnTo>
                    <a:pt x="1034" y="1063"/>
                  </a:lnTo>
                  <a:lnTo>
                    <a:pt x="1030" y="1061"/>
                  </a:lnTo>
                  <a:lnTo>
                    <a:pt x="1027" y="1057"/>
                  </a:lnTo>
                  <a:lnTo>
                    <a:pt x="1023" y="1053"/>
                  </a:lnTo>
                  <a:lnTo>
                    <a:pt x="1017" y="1042"/>
                  </a:lnTo>
                  <a:lnTo>
                    <a:pt x="1012" y="1031"/>
                  </a:lnTo>
                  <a:lnTo>
                    <a:pt x="1004" y="1022"/>
                  </a:lnTo>
                  <a:lnTo>
                    <a:pt x="985" y="1008"/>
                  </a:lnTo>
                  <a:lnTo>
                    <a:pt x="967" y="997"/>
                  </a:lnTo>
                  <a:lnTo>
                    <a:pt x="877" y="945"/>
                  </a:lnTo>
                  <a:lnTo>
                    <a:pt x="791" y="891"/>
                  </a:lnTo>
                  <a:lnTo>
                    <a:pt x="767" y="872"/>
                  </a:lnTo>
                  <a:lnTo>
                    <a:pt x="746" y="848"/>
                  </a:lnTo>
                  <a:lnTo>
                    <a:pt x="731" y="820"/>
                  </a:lnTo>
                  <a:lnTo>
                    <a:pt x="716" y="792"/>
                  </a:lnTo>
                  <a:lnTo>
                    <a:pt x="703" y="764"/>
                  </a:lnTo>
                  <a:lnTo>
                    <a:pt x="690" y="735"/>
                  </a:lnTo>
                  <a:lnTo>
                    <a:pt x="658" y="681"/>
                  </a:lnTo>
                  <a:lnTo>
                    <a:pt x="585" y="726"/>
                  </a:lnTo>
                  <a:lnTo>
                    <a:pt x="559" y="739"/>
                  </a:lnTo>
                  <a:lnTo>
                    <a:pt x="531" y="750"/>
                  </a:lnTo>
                  <a:lnTo>
                    <a:pt x="507" y="764"/>
                  </a:lnTo>
                  <a:lnTo>
                    <a:pt x="520" y="784"/>
                  </a:lnTo>
                  <a:lnTo>
                    <a:pt x="535" y="801"/>
                  </a:lnTo>
                  <a:lnTo>
                    <a:pt x="550" y="821"/>
                  </a:lnTo>
                  <a:lnTo>
                    <a:pt x="587" y="902"/>
                  </a:lnTo>
                  <a:lnTo>
                    <a:pt x="598" y="934"/>
                  </a:lnTo>
                  <a:lnTo>
                    <a:pt x="610" y="965"/>
                  </a:lnTo>
                  <a:lnTo>
                    <a:pt x="613" y="980"/>
                  </a:lnTo>
                  <a:lnTo>
                    <a:pt x="617" y="997"/>
                  </a:lnTo>
                  <a:lnTo>
                    <a:pt x="623" y="1014"/>
                  </a:lnTo>
                  <a:lnTo>
                    <a:pt x="640" y="1029"/>
                  </a:lnTo>
                  <a:lnTo>
                    <a:pt x="653" y="1048"/>
                  </a:lnTo>
                  <a:lnTo>
                    <a:pt x="662" y="1066"/>
                  </a:lnTo>
                  <a:lnTo>
                    <a:pt x="671" y="1085"/>
                  </a:lnTo>
                  <a:lnTo>
                    <a:pt x="677" y="1106"/>
                  </a:lnTo>
                  <a:lnTo>
                    <a:pt x="677" y="1119"/>
                  </a:lnTo>
                  <a:lnTo>
                    <a:pt x="671" y="1128"/>
                  </a:lnTo>
                  <a:lnTo>
                    <a:pt x="664" y="1132"/>
                  </a:lnTo>
                  <a:lnTo>
                    <a:pt x="653" y="1132"/>
                  </a:lnTo>
                  <a:lnTo>
                    <a:pt x="640" y="1132"/>
                  </a:lnTo>
                  <a:lnTo>
                    <a:pt x="627" y="1130"/>
                  </a:lnTo>
                  <a:lnTo>
                    <a:pt x="617" y="1126"/>
                  </a:lnTo>
                  <a:lnTo>
                    <a:pt x="608" y="1121"/>
                  </a:lnTo>
                  <a:lnTo>
                    <a:pt x="598" y="1119"/>
                  </a:lnTo>
                  <a:lnTo>
                    <a:pt x="584" y="1121"/>
                  </a:lnTo>
                  <a:lnTo>
                    <a:pt x="569" y="1126"/>
                  </a:lnTo>
                  <a:lnTo>
                    <a:pt x="555" y="1132"/>
                  </a:lnTo>
                  <a:lnTo>
                    <a:pt x="533" y="1136"/>
                  </a:lnTo>
                  <a:lnTo>
                    <a:pt x="509" y="1138"/>
                  </a:lnTo>
                  <a:lnTo>
                    <a:pt x="484" y="1134"/>
                  </a:lnTo>
                  <a:lnTo>
                    <a:pt x="464" y="1128"/>
                  </a:lnTo>
                  <a:lnTo>
                    <a:pt x="453" y="1123"/>
                  </a:lnTo>
                  <a:lnTo>
                    <a:pt x="445" y="1115"/>
                  </a:lnTo>
                  <a:lnTo>
                    <a:pt x="440" y="1106"/>
                  </a:lnTo>
                  <a:lnTo>
                    <a:pt x="440" y="1095"/>
                  </a:lnTo>
                  <a:lnTo>
                    <a:pt x="445" y="1085"/>
                  </a:lnTo>
                  <a:lnTo>
                    <a:pt x="453" y="1080"/>
                  </a:lnTo>
                  <a:lnTo>
                    <a:pt x="464" y="1080"/>
                  </a:lnTo>
                  <a:lnTo>
                    <a:pt x="475" y="1078"/>
                  </a:lnTo>
                  <a:lnTo>
                    <a:pt x="499" y="1072"/>
                  </a:lnTo>
                  <a:lnTo>
                    <a:pt x="518" y="1063"/>
                  </a:lnTo>
                  <a:lnTo>
                    <a:pt x="537" y="1050"/>
                  </a:lnTo>
                  <a:lnTo>
                    <a:pt x="555" y="1035"/>
                  </a:lnTo>
                  <a:lnTo>
                    <a:pt x="552" y="1035"/>
                  </a:lnTo>
                  <a:lnTo>
                    <a:pt x="546" y="1012"/>
                  </a:lnTo>
                  <a:lnTo>
                    <a:pt x="535" y="992"/>
                  </a:lnTo>
                  <a:lnTo>
                    <a:pt x="522" y="973"/>
                  </a:lnTo>
                  <a:lnTo>
                    <a:pt x="505" y="954"/>
                  </a:lnTo>
                  <a:lnTo>
                    <a:pt x="490" y="937"/>
                  </a:lnTo>
                  <a:lnTo>
                    <a:pt x="466" y="909"/>
                  </a:lnTo>
                  <a:lnTo>
                    <a:pt x="440" y="881"/>
                  </a:lnTo>
                  <a:lnTo>
                    <a:pt x="417" y="850"/>
                  </a:lnTo>
                  <a:lnTo>
                    <a:pt x="404" y="827"/>
                  </a:lnTo>
                  <a:lnTo>
                    <a:pt x="391" y="805"/>
                  </a:lnTo>
                  <a:lnTo>
                    <a:pt x="382" y="780"/>
                  </a:lnTo>
                  <a:lnTo>
                    <a:pt x="380" y="756"/>
                  </a:lnTo>
                  <a:lnTo>
                    <a:pt x="387" y="734"/>
                  </a:lnTo>
                  <a:lnTo>
                    <a:pt x="423" y="674"/>
                  </a:lnTo>
                  <a:lnTo>
                    <a:pt x="462" y="620"/>
                  </a:lnTo>
                  <a:lnTo>
                    <a:pt x="505" y="567"/>
                  </a:lnTo>
                  <a:lnTo>
                    <a:pt x="518" y="554"/>
                  </a:lnTo>
                  <a:lnTo>
                    <a:pt x="531" y="541"/>
                  </a:lnTo>
                  <a:lnTo>
                    <a:pt x="516" y="532"/>
                  </a:lnTo>
                  <a:lnTo>
                    <a:pt x="505" y="519"/>
                  </a:lnTo>
                  <a:lnTo>
                    <a:pt x="494" y="500"/>
                  </a:lnTo>
                  <a:lnTo>
                    <a:pt x="466" y="447"/>
                  </a:lnTo>
                  <a:lnTo>
                    <a:pt x="440" y="395"/>
                  </a:lnTo>
                  <a:lnTo>
                    <a:pt x="423" y="363"/>
                  </a:lnTo>
                  <a:lnTo>
                    <a:pt x="404" y="333"/>
                  </a:lnTo>
                  <a:lnTo>
                    <a:pt x="398" y="326"/>
                  </a:lnTo>
                  <a:lnTo>
                    <a:pt x="398" y="328"/>
                  </a:lnTo>
                  <a:lnTo>
                    <a:pt x="413" y="414"/>
                  </a:lnTo>
                  <a:lnTo>
                    <a:pt x="415" y="447"/>
                  </a:lnTo>
                  <a:lnTo>
                    <a:pt x="415" y="481"/>
                  </a:lnTo>
                  <a:lnTo>
                    <a:pt x="411" y="515"/>
                  </a:lnTo>
                  <a:lnTo>
                    <a:pt x="404" y="543"/>
                  </a:lnTo>
                  <a:lnTo>
                    <a:pt x="393" y="567"/>
                  </a:lnTo>
                  <a:lnTo>
                    <a:pt x="382" y="593"/>
                  </a:lnTo>
                  <a:lnTo>
                    <a:pt x="372" y="524"/>
                  </a:lnTo>
                  <a:lnTo>
                    <a:pt x="372" y="455"/>
                  </a:lnTo>
                  <a:lnTo>
                    <a:pt x="378" y="412"/>
                  </a:lnTo>
                  <a:lnTo>
                    <a:pt x="383" y="369"/>
                  </a:lnTo>
                  <a:lnTo>
                    <a:pt x="385" y="346"/>
                  </a:lnTo>
                  <a:lnTo>
                    <a:pt x="385" y="320"/>
                  </a:lnTo>
                  <a:lnTo>
                    <a:pt x="380" y="320"/>
                  </a:lnTo>
                  <a:lnTo>
                    <a:pt x="380" y="320"/>
                  </a:lnTo>
                  <a:lnTo>
                    <a:pt x="368" y="333"/>
                  </a:lnTo>
                  <a:lnTo>
                    <a:pt x="355" y="348"/>
                  </a:lnTo>
                  <a:lnTo>
                    <a:pt x="339" y="365"/>
                  </a:lnTo>
                  <a:lnTo>
                    <a:pt x="320" y="380"/>
                  </a:lnTo>
                  <a:lnTo>
                    <a:pt x="258" y="427"/>
                  </a:lnTo>
                  <a:lnTo>
                    <a:pt x="223" y="449"/>
                  </a:lnTo>
                  <a:lnTo>
                    <a:pt x="185" y="468"/>
                  </a:lnTo>
                  <a:lnTo>
                    <a:pt x="174" y="476"/>
                  </a:lnTo>
                  <a:lnTo>
                    <a:pt x="161" y="483"/>
                  </a:lnTo>
                  <a:lnTo>
                    <a:pt x="148" y="487"/>
                  </a:lnTo>
                  <a:lnTo>
                    <a:pt x="139" y="470"/>
                  </a:lnTo>
                  <a:lnTo>
                    <a:pt x="125" y="476"/>
                  </a:lnTo>
                  <a:lnTo>
                    <a:pt x="112" y="479"/>
                  </a:lnTo>
                  <a:lnTo>
                    <a:pt x="99" y="479"/>
                  </a:lnTo>
                  <a:lnTo>
                    <a:pt x="88" y="476"/>
                  </a:lnTo>
                  <a:lnTo>
                    <a:pt x="77" y="464"/>
                  </a:lnTo>
                  <a:lnTo>
                    <a:pt x="71" y="451"/>
                  </a:lnTo>
                  <a:lnTo>
                    <a:pt x="60" y="438"/>
                  </a:lnTo>
                  <a:lnTo>
                    <a:pt x="45" y="429"/>
                  </a:lnTo>
                  <a:lnTo>
                    <a:pt x="26" y="425"/>
                  </a:lnTo>
                  <a:lnTo>
                    <a:pt x="8" y="421"/>
                  </a:lnTo>
                  <a:lnTo>
                    <a:pt x="2" y="419"/>
                  </a:lnTo>
                  <a:lnTo>
                    <a:pt x="0" y="416"/>
                  </a:lnTo>
                  <a:lnTo>
                    <a:pt x="0" y="414"/>
                  </a:lnTo>
                  <a:lnTo>
                    <a:pt x="2" y="414"/>
                  </a:lnTo>
                  <a:lnTo>
                    <a:pt x="6" y="412"/>
                  </a:lnTo>
                  <a:lnTo>
                    <a:pt x="11" y="410"/>
                  </a:lnTo>
                  <a:lnTo>
                    <a:pt x="15" y="408"/>
                  </a:lnTo>
                  <a:lnTo>
                    <a:pt x="21" y="408"/>
                  </a:lnTo>
                  <a:lnTo>
                    <a:pt x="26" y="406"/>
                  </a:lnTo>
                  <a:lnTo>
                    <a:pt x="32" y="406"/>
                  </a:lnTo>
                  <a:lnTo>
                    <a:pt x="34" y="406"/>
                  </a:lnTo>
                  <a:lnTo>
                    <a:pt x="54" y="408"/>
                  </a:lnTo>
                  <a:lnTo>
                    <a:pt x="73" y="416"/>
                  </a:lnTo>
                  <a:lnTo>
                    <a:pt x="90" y="427"/>
                  </a:lnTo>
                  <a:lnTo>
                    <a:pt x="105" y="432"/>
                  </a:lnTo>
                  <a:lnTo>
                    <a:pt x="122" y="429"/>
                  </a:lnTo>
                  <a:lnTo>
                    <a:pt x="120" y="429"/>
                  </a:lnTo>
                  <a:lnTo>
                    <a:pt x="122" y="429"/>
                  </a:lnTo>
                  <a:lnTo>
                    <a:pt x="129" y="425"/>
                  </a:lnTo>
                  <a:lnTo>
                    <a:pt x="137" y="421"/>
                  </a:lnTo>
                  <a:lnTo>
                    <a:pt x="144" y="414"/>
                  </a:lnTo>
                  <a:lnTo>
                    <a:pt x="152" y="408"/>
                  </a:lnTo>
                  <a:lnTo>
                    <a:pt x="159" y="401"/>
                  </a:lnTo>
                  <a:lnTo>
                    <a:pt x="165" y="393"/>
                  </a:lnTo>
                  <a:lnTo>
                    <a:pt x="182" y="375"/>
                  </a:lnTo>
                  <a:lnTo>
                    <a:pt x="198" y="358"/>
                  </a:lnTo>
                  <a:lnTo>
                    <a:pt x="217" y="343"/>
                  </a:lnTo>
                  <a:lnTo>
                    <a:pt x="236" y="332"/>
                  </a:lnTo>
                  <a:lnTo>
                    <a:pt x="254" y="317"/>
                  </a:lnTo>
                  <a:lnTo>
                    <a:pt x="288" y="287"/>
                  </a:lnTo>
                  <a:lnTo>
                    <a:pt x="296" y="279"/>
                  </a:lnTo>
                  <a:lnTo>
                    <a:pt x="303" y="275"/>
                  </a:lnTo>
                  <a:lnTo>
                    <a:pt x="309" y="272"/>
                  </a:lnTo>
                  <a:lnTo>
                    <a:pt x="309" y="270"/>
                  </a:lnTo>
                  <a:lnTo>
                    <a:pt x="322" y="259"/>
                  </a:lnTo>
                  <a:lnTo>
                    <a:pt x="335" y="242"/>
                  </a:lnTo>
                  <a:lnTo>
                    <a:pt x="346" y="227"/>
                  </a:lnTo>
                  <a:lnTo>
                    <a:pt x="357" y="214"/>
                  </a:lnTo>
                  <a:lnTo>
                    <a:pt x="355" y="210"/>
                  </a:lnTo>
                  <a:lnTo>
                    <a:pt x="352" y="206"/>
                  </a:lnTo>
                  <a:lnTo>
                    <a:pt x="348" y="204"/>
                  </a:lnTo>
                  <a:lnTo>
                    <a:pt x="344" y="201"/>
                  </a:lnTo>
                  <a:lnTo>
                    <a:pt x="340" y="197"/>
                  </a:lnTo>
                  <a:lnTo>
                    <a:pt x="335" y="191"/>
                  </a:lnTo>
                  <a:lnTo>
                    <a:pt x="329" y="188"/>
                  </a:lnTo>
                  <a:lnTo>
                    <a:pt x="311" y="202"/>
                  </a:lnTo>
                  <a:lnTo>
                    <a:pt x="307" y="204"/>
                  </a:lnTo>
                  <a:lnTo>
                    <a:pt x="301" y="208"/>
                  </a:lnTo>
                  <a:lnTo>
                    <a:pt x="296" y="210"/>
                  </a:lnTo>
                  <a:lnTo>
                    <a:pt x="290" y="210"/>
                  </a:lnTo>
                  <a:lnTo>
                    <a:pt x="284" y="208"/>
                  </a:lnTo>
                  <a:lnTo>
                    <a:pt x="279" y="204"/>
                  </a:lnTo>
                  <a:lnTo>
                    <a:pt x="275" y="199"/>
                  </a:lnTo>
                  <a:lnTo>
                    <a:pt x="271" y="193"/>
                  </a:lnTo>
                  <a:lnTo>
                    <a:pt x="269" y="184"/>
                  </a:lnTo>
                  <a:lnTo>
                    <a:pt x="269" y="174"/>
                  </a:lnTo>
                  <a:lnTo>
                    <a:pt x="268" y="165"/>
                  </a:lnTo>
                  <a:lnTo>
                    <a:pt x="266" y="159"/>
                  </a:lnTo>
                  <a:lnTo>
                    <a:pt x="264" y="152"/>
                  </a:lnTo>
                  <a:lnTo>
                    <a:pt x="258" y="148"/>
                  </a:lnTo>
                  <a:lnTo>
                    <a:pt x="254" y="143"/>
                  </a:lnTo>
                  <a:lnTo>
                    <a:pt x="251" y="143"/>
                  </a:lnTo>
                  <a:lnTo>
                    <a:pt x="247" y="141"/>
                  </a:lnTo>
                  <a:lnTo>
                    <a:pt x="245" y="139"/>
                  </a:lnTo>
                  <a:lnTo>
                    <a:pt x="243" y="135"/>
                  </a:lnTo>
                  <a:lnTo>
                    <a:pt x="243" y="131"/>
                  </a:lnTo>
                  <a:lnTo>
                    <a:pt x="245" y="130"/>
                  </a:lnTo>
                  <a:lnTo>
                    <a:pt x="247" y="126"/>
                  </a:lnTo>
                  <a:lnTo>
                    <a:pt x="251" y="122"/>
                  </a:lnTo>
                  <a:lnTo>
                    <a:pt x="256" y="111"/>
                  </a:lnTo>
                  <a:lnTo>
                    <a:pt x="258" y="100"/>
                  </a:lnTo>
                  <a:lnTo>
                    <a:pt x="256" y="87"/>
                  </a:lnTo>
                  <a:lnTo>
                    <a:pt x="258" y="73"/>
                  </a:lnTo>
                  <a:lnTo>
                    <a:pt x="260" y="64"/>
                  </a:lnTo>
                  <a:lnTo>
                    <a:pt x="254" y="58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7" y="40"/>
                  </a:lnTo>
                  <a:lnTo>
                    <a:pt x="251" y="29"/>
                  </a:lnTo>
                  <a:lnTo>
                    <a:pt x="260" y="17"/>
                  </a:lnTo>
                  <a:lnTo>
                    <a:pt x="271" y="10"/>
                  </a:lnTo>
                  <a:lnTo>
                    <a:pt x="282" y="4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000251" y="1897063"/>
              <a:ext cx="1054100" cy="1149350"/>
            </a:xfrm>
            <a:custGeom>
              <a:avLst/>
              <a:gdLst>
                <a:gd name="T0" fmla="*/ 97 w 664"/>
                <a:gd name="T1" fmla="*/ 0 h 724"/>
                <a:gd name="T2" fmla="*/ 566 w 664"/>
                <a:gd name="T3" fmla="*/ 0 h 724"/>
                <a:gd name="T4" fmla="*/ 598 w 664"/>
                <a:gd name="T5" fmla="*/ 4 h 724"/>
                <a:gd name="T6" fmla="*/ 624 w 664"/>
                <a:gd name="T7" fmla="*/ 19 h 724"/>
                <a:gd name="T8" fmla="*/ 645 w 664"/>
                <a:gd name="T9" fmla="*/ 39 h 724"/>
                <a:gd name="T10" fmla="*/ 660 w 664"/>
                <a:gd name="T11" fmla="*/ 67 h 724"/>
                <a:gd name="T12" fmla="*/ 664 w 664"/>
                <a:gd name="T13" fmla="*/ 97 h 724"/>
                <a:gd name="T14" fmla="*/ 664 w 664"/>
                <a:gd name="T15" fmla="*/ 627 h 724"/>
                <a:gd name="T16" fmla="*/ 660 w 664"/>
                <a:gd name="T17" fmla="*/ 656 h 724"/>
                <a:gd name="T18" fmla="*/ 645 w 664"/>
                <a:gd name="T19" fmla="*/ 684 h 724"/>
                <a:gd name="T20" fmla="*/ 624 w 664"/>
                <a:gd name="T21" fmla="*/ 705 h 724"/>
                <a:gd name="T22" fmla="*/ 598 w 664"/>
                <a:gd name="T23" fmla="*/ 718 h 724"/>
                <a:gd name="T24" fmla="*/ 566 w 664"/>
                <a:gd name="T25" fmla="*/ 724 h 724"/>
                <a:gd name="T26" fmla="*/ 97 w 664"/>
                <a:gd name="T27" fmla="*/ 724 h 724"/>
                <a:gd name="T28" fmla="*/ 67 w 664"/>
                <a:gd name="T29" fmla="*/ 718 h 724"/>
                <a:gd name="T30" fmla="*/ 39 w 664"/>
                <a:gd name="T31" fmla="*/ 705 h 724"/>
                <a:gd name="T32" fmla="*/ 19 w 664"/>
                <a:gd name="T33" fmla="*/ 684 h 724"/>
                <a:gd name="T34" fmla="*/ 5 w 664"/>
                <a:gd name="T35" fmla="*/ 656 h 724"/>
                <a:gd name="T36" fmla="*/ 0 w 664"/>
                <a:gd name="T37" fmla="*/ 627 h 724"/>
                <a:gd name="T38" fmla="*/ 0 w 664"/>
                <a:gd name="T39" fmla="*/ 97 h 724"/>
                <a:gd name="T40" fmla="*/ 5 w 664"/>
                <a:gd name="T41" fmla="*/ 67 h 724"/>
                <a:gd name="T42" fmla="*/ 19 w 664"/>
                <a:gd name="T43" fmla="*/ 39 h 724"/>
                <a:gd name="T44" fmla="*/ 39 w 664"/>
                <a:gd name="T45" fmla="*/ 19 h 724"/>
                <a:gd name="T46" fmla="*/ 67 w 664"/>
                <a:gd name="T47" fmla="*/ 4 h 724"/>
                <a:gd name="T48" fmla="*/ 97 w 664"/>
                <a:gd name="T4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4" h="724">
                  <a:moveTo>
                    <a:pt x="97" y="0"/>
                  </a:moveTo>
                  <a:lnTo>
                    <a:pt x="566" y="0"/>
                  </a:lnTo>
                  <a:lnTo>
                    <a:pt x="598" y="4"/>
                  </a:lnTo>
                  <a:lnTo>
                    <a:pt x="624" y="19"/>
                  </a:lnTo>
                  <a:lnTo>
                    <a:pt x="645" y="39"/>
                  </a:lnTo>
                  <a:lnTo>
                    <a:pt x="660" y="67"/>
                  </a:lnTo>
                  <a:lnTo>
                    <a:pt x="664" y="97"/>
                  </a:lnTo>
                  <a:lnTo>
                    <a:pt x="664" y="627"/>
                  </a:lnTo>
                  <a:lnTo>
                    <a:pt x="660" y="656"/>
                  </a:lnTo>
                  <a:lnTo>
                    <a:pt x="645" y="684"/>
                  </a:lnTo>
                  <a:lnTo>
                    <a:pt x="624" y="705"/>
                  </a:lnTo>
                  <a:lnTo>
                    <a:pt x="598" y="718"/>
                  </a:lnTo>
                  <a:lnTo>
                    <a:pt x="566" y="724"/>
                  </a:lnTo>
                  <a:lnTo>
                    <a:pt x="97" y="724"/>
                  </a:lnTo>
                  <a:lnTo>
                    <a:pt x="67" y="718"/>
                  </a:lnTo>
                  <a:lnTo>
                    <a:pt x="39" y="705"/>
                  </a:lnTo>
                  <a:lnTo>
                    <a:pt x="19" y="684"/>
                  </a:lnTo>
                  <a:lnTo>
                    <a:pt x="5" y="656"/>
                  </a:lnTo>
                  <a:lnTo>
                    <a:pt x="0" y="627"/>
                  </a:lnTo>
                  <a:lnTo>
                    <a:pt x="0" y="97"/>
                  </a:lnTo>
                  <a:lnTo>
                    <a:pt x="5" y="67"/>
                  </a:lnTo>
                  <a:lnTo>
                    <a:pt x="19" y="39"/>
                  </a:lnTo>
                  <a:lnTo>
                    <a:pt x="39" y="19"/>
                  </a:lnTo>
                  <a:lnTo>
                    <a:pt x="67" y="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840220" y="229360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0221" y="195984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4894" y="195984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65" y="2173202"/>
            <a:ext cx="304800" cy="30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40220" y="32816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0221" y="29478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14894" y="294789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0220" y="427023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0221" y="393647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4894" y="393647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40220" y="5255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0221" y="4922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14894" y="492206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65" y="316125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4" y="4149835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4" y="5152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16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16374" y="863240"/>
            <a:ext cx="5127480" cy="5131519"/>
            <a:chOff x="4223039" y="2136775"/>
            <a:chExt cx="2014538" cy="2016125"/>
          </a:xfrm>
        </p:grpSpPr>
        <p:sp>
          <p:nvSpPr>
            <p:cNvPr id="8" name="Freeform 502"/>
            <p:cNvSpPr>
              <a:spLocks/>
            </p:cNvSpPr>
            <p:nvPr/>
          </p:nvSpPr>
          <p:spPr bwMode="auto">
            <a:xfrm>
              <a:off x="4277014" y="3079750"/>
              <a:ext cx="1684338" cy="1073150"/>
            </a:xfrm>
            <a:custGeom>
              <a:avLst/>
              <a:gdLst>
                <a:gd name="T0" fmla="*/ 393 w 1061"/>
                <a:gd name="T1" fmla="*/ 0 h 676"/>
                <a:gd name="T2" fmla="*/ 389 w 1061"/>
                <a:gd name="T3" fmla="*/ 41 h 676"/>
                <a:gd name="T4" fmla="*/ 393 w 1061"/>
                <a:gd name="T5" fmla="*/ 79 h 676"/>
                <a:gd name="T6" fmla="*/ 402 w 1061"/>
                <a:gd name="T7" fmla="*/ 114 h 676"/>
                <a:gd name="T8" fmla="*/ 418 w 1061"/>
                <a:gd name="T9" fmla="*/ 148 h 676"/>
                <a:gd name="T10" fmla="*/ 439 w 1061"/>
                <a:gd name="T11" fmla="*/ 177 h 676"/>
                <a:gd name="T12" fmla="*/ 465 w 1061"/>
                <a:gd name="T13" fmla="*/ 203 h 676"/>
                <a:gd name="T14" fmla="*/ 494 w 1061"/>
                <a:gd name="T15" fmla="*/ 223 h 676"/>
                <a:gd name="T16" fmla="*/ 527 w 1061"/>
                <a:gd name="T17" fmla="*/ 239 h 676"/>
                <a:gd name="T18" fmla="*/ 563 w 1061"/>
                <a:gd name="T19" fmla="*/ 249 h 676"/>
                <a:gd name="T20" fmla="*/ 601 w 1061"/>
                <a:gd name="T21" fmla="*/ 252 h 676"/>
                <a:gd name="T22" fmla="*/ 626 w 1061"/>
                <a:gd name="T23" fmla="*/ 250 h 676"/>
                <a:gd name="T24" fmla="*/ 650 w 1061"/>
                <a:gd name="T25" fmla="*/ 246 h 676"/>
                <a:gd name="T26" fmla="*/ 673 w 1061"/>
                <a:gd name="T27" fmla="*/ 287 h 676"/>
                <a:gd name="T28" fmla="*/ 702 w 1061"/>
                <a:gd name="T29" fmla="*/ 325 h 676"/>
                <a:gd name="T30" fmla="*/ 735 w 1061"/>
                <a:gd name="T31" fmla="*/ 359 h 676"/>
                <a:gd name="T32" fmla="*/ 771 w 1061"/>
                <a:gd name="T33" fmla="*/ 390 h 676"/>
                <a:gd name="T34" fmla="*/ 813 w 1061"/>
                <a:gd name="T35" fmla="*/ 418 h 676"/>
                <a:gd name="T36" fmla="*/ 860 w 1061"/>
                <a:gd name="T37" fmla="*/ 443 h 676"/>
                <a:gd name="T38" fmla="*/ 909 w 1061"/>
                <a:gd name="T39" fmla="*/ 461 h 676"/>
                <a:gd name="T40" fmla="*/ 960 w 1061"/>
                <a:gd name="T41" fmla="*/ 473 h 676"/>
                <a:gd name="T42" fmla="*/ 1010 w 1061"/>
                <a:gd name="T43" fmla="*/ 478 h 676"/>
                <a:gd name="T44" fmla="*/ 1061 w 1061"/>
                <a:gd name="T45" fmla="*/ 478 h 676"/>
                <a:gd name="T46" fmla="*/ 1015 w 1061"/>
                <a:gd name="T47" fmla="*/ 521 h 676"/>
                <a:gd name="T48" fmla="*/ 965 w 1061"/>
                <a:gd name="T49" fmla="*/ 561 h 676"/>
                <a:gd name="T50" fmla="*/ 911 w 1061"/>
                <a:gd name="T51" fmla="*/ 595 h 676"/>
                <a:gd name="T52" fmla="*/ 855 w 1061"/>
                <a:gd name="T53" fmla="*/ 622 h 676"/>
                <a:gd name="T54" fmla="*/ 795 w 1061"/>
                <a:gd name="T55" fmla="*/ 646 h 676"/>
                <a:gd name="T56" fmla="*/ 732 w 1061"/>
                <a:gd name="T57" fmla="*/ 661 h 676"/>
                <a:gd name="T58" fmla="*/ 668 w 1061"/>
                <a:gd name="T59" fmla="*/ 672 h 676"/>
                <a:gd name="T60" fmla="*/ 601 w 1061"/>
                <a:gd name="T61" fmla="*/ 676 h 676"/>
                <a:gd name="T62" fmla="*/ 532 w 1061"/>
                <a:gd name="T63" fmla="*/ 672 h 676"/>
                <a:gd name="T64" fmla="*/ 465 w 1061"/>
                <a:gd name="T65" fmla="*/ 661 h 676"/>
                <a:gd name="T66" fmla="*/ 402 w 1061"/>
                <a:gd name="T67" fmla="*/ 643 h 676"/>
                <a:gd name="T68" fmla="*/ 341 w 1061"/>
                <a:gd name="T69" fmla="*/ 620 h 676"/>
                <a:gd name="T70" fmla="*/ 283 w 1061"/>
                <a:gd name="T71" fmla="*/ 591 h 676"/>
                <a:gd name="T72" fmla="*/ 228 w 1061"/>
                <a:gd name="T73" fmla="*/ 555 h 676"/>
                <a:gd name="T74" fmla="*/ 178 w 1061"/>
                <a:gd name="T75" fmla="*/ 515 h 676"/>
                <a:gd name="T76" fmla="*/ 133 w 1061"/>
                <a:gd name="T77" fmla="*/ 469 h 676"/>
                <a:gd name="T78" fmla="*/ 92 w 1061"/>
                <a:gd name="T79" fmla="*/ 419 h 676"/>
                <a:gd name="T80" fmla="*/ 55 w 1061"/>
                <a:gd name="T81" fmla="*/ 366 h 676"/>
                <a:gd name="T82" fmla="*/ 25 w 1061"/>
                <a:gd name="T83" fmla="*/ 308 h 676"/>
                <a:gd name="T84" fmla="*/ 0 w 1061"/>
                <a:gd name="T85" fmla="*/ 248 h 676"/>
                <a:gd name="T86" fmla="*/ 10 w 1061"/>
                <a:gd name="T87" fmla="*/ 229 h 676"/>
                <a:gd name="T88" fmla="*/ 34 w 1061"/>
                <a:gd name="T89" fmla="*/ 186 h 676"/>
                <a:gd name="T90" fmla="*/ 65 w 1061"/>
                <a:gd name="T91" fmla="*/ 147 h 676"/>
                <a:gd name="T92" fmla="*/ 97 w 1061"/>
                <a:gd name="T93" fmla="*/ 112 h 676"/>
                <a:gd name="T94" fmla="*/ 135 w 1061"/>
                <a:gd name="T95" fmla="*/ 80 h 676"/>
                <a:gd name="T96" fmla="*/ 177 w 1061"/>
                <a:gd name="T97" fmla="*/ 53 h 676"/>
                <a:gd name="T98" fmla="*/ 228 w 1061"/>
                <a:gd name="T99" fmla="*/ 29 h 676"/>
                <a:gd name="T100" fmla="*/ 282 w 1061"/>
                <a:gd name="T101" fmla="*/ 12 h 676"/>
                <a:gd name="T102" fmla="*/ 338 w 1061"/>
                <a:gd name="T103" fmla="*/ 2 h 676"/>
                <a:gd name="T104" fmla="*/ 393 w 1061"/>
                <a:gd name="T105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1" h="676">
                  <a:moveTo>
                    <a:pt x="393" y="0"/>
                  </a:moveTo>
                  <a:lnTo>
                    <a:pt x="389" y="41"/>
                  </a:lnTo>
                  <a:lnTo>
                    <a:pt x="393" y="79"/>
                  </a:lnTo>
                  <a:lnTo>
                    <a:pt x="402" y="114"/>
                  </a:lnTo>
                  <a:lnTo>
                    <a:pt x="418" y="148"/>
                  </a:lnTo>
                  <a:lnTo>
                    <a:pt x="439" y="177"/>
                  </a:lnTo>
                  <a:lnTo>
                    <a:pt x="465" y="203"/>
                  </a:lnTo>
                  <a:lnTo>
                    <a:pt x="494" y="223"/>
                  </a:lnTo>
                  <a:lnTo>
                    <a:pt x="527" y="239"/>
                  </a:lnTo>
                  <a:lnTo>
                    <a:pt x="563" y="249"/>
                  </a:lnTo>
                  <a:lnTo>
                    <a:pt x="601" y="252"/>
                  </a:lnTo>
                  <a:lnTo>
                    <a:pt x="626" y="250"/>
                  </a:lnTo>
                  <a:lnTo>
                    <a:pt x="650" y="246"/>
                  </a:lnTo>
                  <a:lnTo>
                    <a:pt x="673" y="287"/>
                  </a:lnTo>
                  <a:lnTo>
                    <a:pt x="702" y="325"/>
                  </a:lnTo>
                  <a:lnTo>
                    <a:pt x="735" y="359"/>
                  </a:lnTo>
                  <a:lnTo>
                    <a:pt x="771" y="390"/>
                  </a:lnTo>
                  <a:lnTo>
                    <a:pt x="813" y="418"/>
                  </a:lnTo>
                  <a:lnTo>
                    <a:pt x="860" y="443"/>
                  </a:lnTo>
                  <a:lnTo>
                    <a:pt x="909" y="461"/>
                  </a:lnTo>
                  <a:lnTo>
                    <a:pt x="960" y="473"/>
                  </a:lnTo>
                  <a:lnTo>
                    <a:pt x="1010" y="478"/>
                  </a:lnTo>
                  <a:lnTo>
                    <a:pt x="1061" y="478"/>
                  </a:lnTo>
                  <a:lnTo>
                    <a:pt x="1015" y="521"/>
                  </a:lnTo>
                  <a:lnTo>
                    <a:pt x="965" y="561"/>
                  </a:lnTo>
                  <a:lnTo>
                    <a:pt x="911" y="595"/>
                  </a:lnTo>
                  <a:lnTo>
                    <a:pt x="855" y="622"/>
                  </a:lnTo>
                  <a:lnTo>
                    <a:pt x="795" y="646"/>
                  </a:lnTo>
                  <a:lnTo>
                    <a:pt x="732" y="661"/>
                  </a:lnTo>
                  <a:lnTo>
                    <a:pt x="668" y="672"/>
                  </a:lnTo>
                  <a:lnTo>
                    <a:pt x="601" y="676"/>
                  </a:lnTo>
                  <a:lnTo>
                    <a:pt x="532" y="672"/>
                  </a:lnTo>
                  <a:lnTo>
                    <a:pt x="465" y="661"/>
                  </a:lnTo>
                  <a:lnTo>
                    <a:pt x="402" y="643"/>
                  </a:lnTo>
                  <a:lnTo>
                    <a:pt x="341" y="620"/>
                  </a:lnTo>
                  <a:lnTo>
                    <a:pt x="283" y="591"/>
                  </a:lnTo>
                  <a:lnTo>
                    <a:pt x="228" y="555"/>
                  </a:lnTo>
                  <a:lnTo>
                    <a:pt x="178" y="515"/>
                  </a:lnTo>
                  <a:lnTo>
                    <a:pt x="133" y="469"/>
                  </a:lnTo>
                  <a:lnTo>
                    <a:pt x="92" y="419"/>
                  </a:lnTo>
                  <a:lnTo>
                    <a:pt x="55" y="366"/>
                  </a:lnTo>
                  <a:lnTo>
                    <a:pt x="25" y="308"/>
                  </a:lnTo>
                  <a:lnTo>
                    <a:pt x="0" y="248"/>
                  </a:lnTo>
                  <a:lnTo>
                    <a:pt x="10" y="229"/>
                  </a:lnTo>
                  <a:lnTo>
                    <a:pt x="34" y="186"/>
                  </a:lnTo>
                  <a:lnTo>
                    <a:pt x="65" y="147"/>
                  </a:lnTo>
                  <a:lnTo>
                    <a:pt x="97" y="112"/>
                  </a:lnTo>
                  <a:lnTo>
                    <a:pt x="135" y="80"/>
                  </a:lnTo>
                  <a:lnTo>
                    <a:pt x="177" y="53"/>
                  </a:lnTo>
                  <a:lnTo>
                    <a:pt x="228" y="29"/>
                  </a:lnTo>
                  <a:lnTo>
                    <a:pt x="282" y="12"/>
                  </a:lnTo>
                  <a:lnTo>
                    <a:pt x="338" y="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3"/>
            <p:cNvSpPr>
              <a:spLocks/>
            </p:cNvSpPr>
            <p:nvPr/>
          </p:nvSpPr>
          <p:spPr bwMode="auto">
            <a:xfrm>
              <a:off x="5339052" y="2178050"/>
              <a:ext cx="898525" cy="1630363"/>
            </a:xfrm>
            <a:custGeom>
              <a:avLst/>
              <a:gdLst>
                <a:gd name="T0" fmla="*/ 109 w 566"/>
                <a:gd name="T1" fmla="*/ 0 h 1027"/>
                <a:gd name="T2" fmla="*/ 173 w 566"/>
                <a:gd name="T3" fmla="*/ 22 h 1027"/>
                <a:gd name="T4" fmla="*/ 235 w 566"/>
                <a:gd name="T5" fmla="*/ 51 h 1027"/>
                <a:gd name="T6" fmla="*/ 292 w 566"/>
                <a:gd name="T7" fmla="*/ 87 h 1027"/>
                <a:gd name="T8" fmla="*/ 345 w 566"/>
                <a:gd name="T9" fmla="*/ 127 h 1027"/>
                <a:gd name="T10" fmla="*/ 393 w 566"/>
                <a:gd name="T11" fmla="*/ 173 h 1027"/>
                <a:gd name="T12" fmla="*/ 436 w 566"/>
                <a:gd name="T13" fmla="*/ 224 h 1027"/>
                <a:gd name="T14" fmla="*/ 474 w 566"/>
                <a:gd name="T15" fmla="*/ 280 h 1027"/>
                <a:gd name="T16" fmla="*/ 507 w 566"/>
                <a:gd name="T17" fmla="*/ 339 h 1027"/>
                <a:gd name="T18" fmla="*/ 532 w 566"/>
                <a:gd name="T19" fmla="*/ 402 h 1027"/>
                <a:gd name="T20" fmla="*/ 550 w 566"/>
                <a:gd name="T21" fmla="*/ 469 h 1027"/>
                <a:gd name="T22" fmla="*/ 562 w 566"/>
                <a:gd name="T23" fmla="*/ 538 h 1027"/>
                <a:gd name="T24" fmla="*/ 566 w 566"/>
                <a:gd name="T25" fmla="*/ 609 h 1027"/>
                <a:gd name="T26" fmla="*/ 563 w 566"/>
                <a:gd name="T27" fmla="*/ 677 h 1027"/>
                <a:gd name="T28" fmla="*/ 553 w 566"/>
                <a:gd name="T29" fmla="*/ 741 h 1027"/>
                <a:gd name="T30" fmla="*/ 536 w 566"/>
                <a:gd name="T31" fmla="*/ 805 h 1027"/>
                <a:gd name="T32" fmla="*/ 512 w 566"/>
                <a:gd name="T33" fmla="*/ 866 h 1027"/>
                <a:gd name="T34" fmla="*/ 483 w 566"/>
                <a:gd name="T35" fmla="*/ 922 h 1027"/>
                <a:gd name="T36" fmla="*/ 449 w 566"/>
                <a:gd name="T37" fmla="*/ 976 h 1027"/>
                <a:gd name="T38" fmla="*/ 410 w 566"/>
                <a:gd name="T39" fmla="*/ 1025 h 1027"/>
                <a:gd name="T40" fmla="*/ 390 w 566"/>
                <a:gd name="T41" fmla="*/ 1027 h 1027"/>
                <a:gd name="T42" fmla="*/ 341 w 566"/>
                <a:gd name="T43" fmla="*/ 1027 h 1027"/>
                <a:gd name="T44" fmla="*/ 292 w 566"/>
                <a:gd name="T45" fmla="*/ 1021 h 1027"/>
                <a:gd name="T46" fmla="*/ 244 w 566"/>
                <a:gd name="T47" fmla="*/ 1010 h 1027"/>
                <a:gd name="T48" fmla="*/ 198 w 566"/>
                <a:gd name="T49" fmla="*/ 993 h 1027"/>
                <a:gd name="T50" fmla="*/ 153 w 566"/>
                <a:gd name="T51" fmla="*/ 969 h 1027"/>
                <a:gd name="T52" fmla="*/ 116 w 566"/>
                <a:gd name="T53" fmla="*/ 944 h 1027"/>
                <a:gd name="T54" fmla="*/ 81 w 566"/>
                <a:gd name="T55" fmla="*/ 915 h 1027"/>
                <a:gd name="T56" fmla="*/ 50 w 566"/>
                <a:gd name="T57" fmla="*/ 883 h 1027"/>
                <a:gd name="T58" fmla="*/ 24 w 566"/>
                <a:gd name="T59" fmla="*/ 847 h 1027"/>
                <a:gd name="T60" fmla="*/ 0 w 566"/>
                <a:gd name="T61" fmla="*/ 809 h 1027"/>
                <a:gd name="T62" fmla="*/ 34 w 566"/>
                <a:gd name="T63" fmla="*/ 794 h 1027"/>
                <a:gd name="T64" fmla="*/ 64 w 566"/>
                <a:gd name="T65" fmla="*/ 773 h 1027"/>
                <a:gd name="T66" fmla="*/ 91 w 566"/>
                <a:gd name="T67" fmla="*/ 748 h 1027"/>
                <a:gd name="T68" fmla="*/ 113 w 566"/>
                <a:gd name="T69" fmla="*/ 718 h 1027"/>
                <a:gd name="T70" fmla="*/ 129 w 566"/>
                <a:gd name="T71" fmla="*/ 685 h 1027"/>
                <a:gd name="T72" fmla="*/ 139 w 566"/>
                <a:gd name="T73" fmla="*/ 648 h 1027"/>
                <a:gd name="T74" fmla="*/ 143 w 566"/>
                <a:gd name="T75" fmla="*/ 609 h 1027"/>
                <a:gd name="T76" fmla="*/ 140 w 566"/>
                <a:gd name="T77" fmla="*/ 574 h 1027"/>
                <a:gd name="T78" fmla="*/ 131 w 566"/>
                <a:gd name="T79" fmla="*/ 540 h 1027"/>
                <a:gd name="T80" fmla="*/ 117 w 566"/>
                <a:gd name="T81" fmla="*/ 508 h 1027"/>
                <a:gd name="T82" fmla="*/ 98 w 566"/>
                <a:gd name="T83" fmla="*/ 479 h 1027"/>
                <a:gd name="T84" fmla="*/ 109 w 566"/>
                <a:gd name="T85" fmla="*/ 462 h 1027"/>
                <a:gd name="T86" fmla="*/ 134 w 566"/>
                <a:gd name="T87" fmla="*/ 414 h 1027"/>
                <a:gd name="T88" fmla="*/ 153 w 566"/>
                <a:gd name="T89" fmla="*/ 363 h 1027"/>
                <a:gd name="T90" fmla="*/ 165 w 566"/>
                <a:gd name="T91" fmla="*/ 310 h 1027"/>
                <a:gd name="T92" fmla="*/ 172 w 566"/>
                <a:gd name="T93" fmla="*/ 257 h 1027"/>
                <a:gd name="T94" fmla="*/ 172 w 566"/>
                <a:gd name="T95" fmla="*/ 204 h 1027"/>
                <a:gd name="T96" fmla="*/ 165 w 566"/>
                <a:gd name="T97" fmla="*/ 151 h 1027"/>
                <a:gd name="T98" fmla="*/ 152 w 566"/>
                <a:gd name="T99" fmla="*/ 98 h 1027"/>
                <a:gd name="T100" fmla="*/ 134 w 566"/>
                <a:gd name="T101" fmla="*/ 49 h 1027"/>
                <a:gd name="T102" fmla="*/ 109 w 566"/>
                <a:gd name="T103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6" h="1027">
                  <a:moveTo>
                    <a:pt x="109" y="0"/>
                  </a:moveTo>
                  <a:lnTo>
                    <a:pt x="173" y="22"/>
                  </a:lnTo>
                  <a:lnTo>
                    <a:pt x="235" y="51"/>
                  </a:lnTo>
                  <a:lnTo>
                    <a:pt x="292" y="87"/>
                  </a:lnTo>
                  <a:lnTo>
                    <a:pt x="345" y="127"/>
                  </a:lnTo>
                  <a:lnTo>
                    <a:pt x="393" y="173"/>
                  </a:lnTo>
                  <a:lnTo>
                    <a:pt x="436" y="224"/>
                  </a:lnTo>
                  <a:lnTo>
                    <a:pt x="474" y="280"/>
                  </a:lnTo>
                  <a:lnTo>
                    <a:pt x="507" y="339"/>
                  </a:lnTo>
                  <a:lnTo>
                    <a:pt x="532" y="402"/>
                  </a:lnTo>
                  <a:lnTo>
                    <a:pt x="550" y="469"/>
                  </a:lnTo>
                  <a:lnTo>
                    <a:pt x="562" y="538"/>
                  </a:lnTo>
                  <a:lnTo>
                    <a:pt x="566" y="609"/>
                  </a:lnTo>
                  <a:lnTo>
                    <a:pt x="563" y="677"/>
                  </a:lnTo>
                  <a:lnTo>
                    <a:pt x="553" y="741"/>
                  </a:lnTo>
                  <a:lnTo>
                    <a:pt x="536" y="805"/>
                  </a:lnTo>
                  <a:lnTo>
                    <a:pt x="512" y="866"/>
                  </a:lnTo>
                  <a:lnTo>
                    <a:pt x="483" y="922"/>
                  </a:lnTo>
                  <a:lnTo>
                    <a:pt x="449" y="976"/>
                  </a:lnTo>
                  <a:lnTo>
                    <a:pt x="410" y="1025"/>
                  </a:lnTo>
                  <a:lnTo>
                    <a:pt x="390" y="1027"/>
                  </a:lnTo>
                  <a:lnTo>
                    <a:pt x="341" y="1027"/>
                  </a:lnTo>
                  <a:lnTo>
                    <a:pt x="292" y="1021"/>
                  </a:lnTo>
                  <a:lnTo>
                    <a:pt x="244" y="1010"/>
                  </a:lnTo>
                  <a:lnTo>
                    <a:pt x="198" y="993"/>
                  </a:lnTo>
                  <a:lnTo>
                    <a:pt x="153" y="969"/>
                  </a:lnTo>
                  <a:lnTo>
                    <a:pt x="116" y="944"/>
                  </a:lnTo>
                  <a:lnTo>
                    <a:pt x="81" y="915"/>
                  </a:lnTo>
                  <a:lnTo>
                    <a:pt x="50" y="883"/>
                  </a:lnTo>
                  <a:lnTo>
                    <a:pt x="24" y="847"/>
                  </a:lnTo>
                  <a:lnTo>
                    <a:pt x="0" y="809"/>
                  </a:lnTo>
                  <a:lnTo>
                    <a:pt x="34" y="794"/>
                  </a:lnTo>
                  <a:lnTo>
                    <a:pt x="64" y="773"/>
                  </a:lnTo>
                  <a:lnTo>
                    <a:pt x="91" y="748"/>
                  </a:lnTo>
                  <a:lnTo>
                    <a:pt x="113" y="718"/>
                  </a:lnTo>
                  <a:lnTo>
                    <a:pt x="129" y="685"/>
                  </a:lnTo>
                  <a:lnTo>
                    <a:pt x="139" y="648"/>
                  </a:lnTo>
                  <a:lnTo>
                    <a:pt x="143" y="609"/>
                  </a:lnTo>
                  <a:lnTo>
                    <a:pt x="140" y="574"/>
                  </a:lnTo>
                  <a:lnTo>
                    <a:pt x="131" y="540"/>
                  </a:lnTo>
                  <a:lnTo>
                    <a:pt x="117" y="508"/>
                  </a:lnTo>
                  <a:lnTo>
                    <a:pt x="98" y="479"/>
                  </a:lnTo>
                  <a:lnTo>
                    <a:pt x="109" y="462"/>
                  </a:lnTo>
                  <a:lnTo>
                    <a:pt x="134" y="414"/>
                  </a:lnTo>
                  <a:lnTo>
                    <a:pt x="153" y="363"/>
                  </a:lnTo>
                  <a:lnTo>
                    <a:pt x="165" y="310"/>
                  </a:lnTo>
                  <a:lnTo>
                    <a:pt x="172" y="257"/>
                  </a:lnTo>
                  <a:lnTo>
                    <a:pt x="172" y="204"/>
                  </a:lnTo>
                  <a:lnTo>
                    <a:pt x="165" y="151"/>
                  </a:lnTo>
                  <a:lnTo>
                    <a:pt x="152" y="98"/>
                  </a:lnTo>
                  <a:lnTo>
                    <a:pt x="134" y="4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04"/>
            <p:cNvSpPr>
              <a:spLocks/>
            </p:cNvSpPr>
            <p:nvPr/>
          </p:nvSpPr>
          <p:spPr bwMode="auto">
            <a:xfrm>
              <a:off x="4223039" y="2136775"/>
              <a:ext cx="1357313" cy="1292225"/>
            </a:xfrm>
            <a:custGeom>
              <a:avLst/>
              <a:gdLst>
                <a:gd name="T0" fmla="*/ 635 w 855"/>
                <a:gd name="T1" fmla="*/ 0 h 814"/>
                <a:gd name="T2" fmla="*/ 685 w 855"/>
                <a:gd name="T3" fmla="*/ 3 h 814"/>
                <a:gd name="T4" fmla="*/ 735 w 855"/>
                <a:gd name="T5" fmla="*/ 9 h 814"/>
                <a:gd name="T6" fmla="*/ 783 w 855"/>
                <a:gd name="T7" fmla="*/ 18 h 814"/>
                <a:gd name="T8" fmla="*/ 811 w 855"/>
                <a:gd name="T9" fmla="*/ 64 h 814"/>
                <a:gd name="T10" fmla="*/ 832 w 855"/>
                <a:gd name="T11" fmla="*/ 114 h 814"/>
                <a:gd name="T12" fmla="*/ 846 w 855"/>
                <a:gd name="T13" fmla="*/ 165 h 814"/>
                <a:gd name="T14" fmla="*/ 854 w 855"/>
                <a:gd name="T15" fmla="*/ 217 h 814"/>
                <a:gd name="T16" fmla="*/ 855 w 855"/>
                <a:gd name="T17" fmla="*/ 270 h 814"/>
                <a:gd name="T18" fmla="*/ 851 w 855"/>
                <a:gd name="T19" fmla="*/ 323 h 814"/>
                <a:gd name="T20" fmla="*/ 839 w 855"/>
                <a:gd name="T21" fmla="*/ 376 h 814"/>
                <a:gd name="T22" fmla="*/ 821 w 855"/>
                <a:gd name="T23" fmla="*/ 428 h 814"/>
                <a:gd name="T24" fmla="*/ 795 w 855"/>
                <a:gd name="T25" fmla="*/ 479 h 814"/>
                <a:gd name="T26" fmla="*/ 788 w 855"/>
                <a:gd name="T27" fmla="*/ 490 h 814"/>
                <a:gd name="T28" fmla="*/ 764 w 855"/>
                <a:gd name="T29" fmla="*/ 467 h 814"/>
                <a:gd name="T30" fmla="*/ 735 w 855"/>
                <a:gd name="T31" fmla="*/ 449 h 814"/>
                <a:gd name="T32" fmla="*/ 703 w 855"/>
                <a:gd name="T33" fmla="*/ 436 h 814"/>
                <a:gd name="T34" fmla="*/ 671 w 855"/>
                <a:gd name="T35" fmla="*/ 427 h 814"/>
                <a:gd name="T36" fmla="*/ 635 w 855"/>
                <a:gd name="T37" fmla="*/ 424 h 814"/>
                <a:gd name="T38" fmla="*/ 595 w 855"/>
                <a:gd name="T39" fmla="*/ 428 h 814"/>
                <a:gd name="T40" fmla="*/ 557 w 855"/>
                <a:gd name="T41" fmla="*/ 439 h 814"/>
                <a:gd name="T42" fmla="*/ 523 w 855"/>
                <a:gd name="T43" fmla="*/ 456 h 814"/>
                <a:gd name="T44" fmla="*/ 493 w 855"/>
                <a:gd name="T45" fmla="*/ 479 h 814"/>
                <a:gd name="T46" fmla="*/ 466 w 855"/>
                <a:gd name="T47" fmla="*/ 507 h 814"/>
                <a:gd name="T48" fmla="*/ 447 w 855"/>
                <a:gd name="T49" fmla="*/ 539 h 814"/>
                <a:gd name="T50" fmla="*/ 432 w 855"/>
                <a:gd name="T51" fmla="*/ 575 h 814"/>
                <a:gd name="T52" fmla="*/ 385 w 855"/>
                <a:gd name="T53" fmla="*/ 575 h 814"/>
                <a:gd name="T54" fmla="*/ 338 w 855"/>
                <a:gd name="T55" fmla="*/ 581 h 814"/>
                <a:gd name="T56" fmla="*/ 292 w 855"/>
                <a:gd name="T57" fmla="*/ 592 h 814"/>
                <a:gd name="T58" fmla="*/ 246 w 855"/>
                <a:gd name="T59" fmla="*/ 607 h 814"/>
                <a:gd name="T60" fmla="*/ 202 w 855"/>
                <a:gd name="T61" fmla="*/ 630 h 814"/>
                <a:gd name="T62" fmla="*/ 157 w 855"/>
                <a:gd name="T63" fmla="*/ 659 h 814"/>
                <a:gd name="T64" fmla="*/ 117 w 855"/>
                <a:gd name="T65" fmla="*/ 693 h 814"/>
                <a:gd name="T66" fmla="*/ 81 w 855"/>
                <a:gd name="T67" fmla="*/ 729 h 814"/>
                <a:gd name="T68" fmla="*/ 51 w 855"/>
                <a:gd name="T69" fmla="*/ 771 h 814"/>
                <a:gd name="T70" fmla="*/ 27 w 855"/>
                <a:gd name="T71" fmla="*/ 814 h 814"/>
                <a:gd name="T72" fmla="*/ 12 w 855"/>
                <a:gd name="T73" fmla="*/ 757 h 814"/>
                <a:gd name="T74" fmla="*/ 3 w 855"/>
                <a:gd name="T75" fmla="*/ 696 h 814"/>
                <a:gd name="T76" fmla="*/ 0 w 855"/>
                <a:gd name="T77" fmla="*/ 635 h 814"/>
                <a:gd name="T78" fmla="*/ 4 w 855"/>
                <a:gd name="T79" fmla="*/ 566 h 814"/>
                <a:gd name="T80" fmla="*/ 15 w 855"/>
                <a:gd name="T81" fmla="*/ 499 h 814"/>
                <a:gd name="T82" fmla="*/ 33 w 855"/>
                <a:gd name="T83" fmla="*/ 435 h 814"/>
                <a:gd name="T84" fmla="*/ 57 w 855"/>
                <a:gd name="T85" fmla="*/ 373 h 814"/>
                <a:gd name="T86" fmla="*/ 87 w 855"/>
                <a:gd name="T87" fmla="*/ 314 h 814"/>
                <a:gd name="T88" fmla="*/ 123 w 855"/>
                <a:gd name="T89" fmla="*/ 261 h 814"/>
                <a:gd name="T90" fmla="*/ 164 w 855"/>
                <a:gd name="T91" fmla="*/ 210 h 814"/>
                <a:gd name="T92" fmla="*/ 210 w 855"/>
                <a:gd name="T93" fmla="*/ 164 h 814"/>
                <a:gd name="T94" fmla="*/ 260 w 855"/>
                <a:gd name="T95" fmla="*/ 123 h 814"/>
                <a:gd name="T96" fmla="*/ 315 w 855"/>
                <a:gd name="T97" fmla="*/ 88 h 814"/>
                <a:gd name="T98" fmla="*/ 372 w 855"/>
                <a:gd name="T99" fmla="*/ 58 h 814"/>
                <a:gd name="T100" fmla="*/ 434 w 855"/>
                <a:gd name="T101" fmla="*/ 33 h 814"/>
                <a:gd name="T102" fmla="*/ 499 w 855"/>
                <a:gd name="T103" fmla="*/ 16 h 814"/>
                <a:gd name="T104" fmla="*/ 566 w 855"/>
                <a:gd name="T105" fmla="*/ 4 h 814"/>
                <a:gd name="T106" fmla="*/ 635 w 855"/>
                <a:gd name="T10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5" h="814">
                  <a:moveTo>
                    <a:pt x="635" y="0"/>
                  </a:moveTo>
                  <a:lnTo>
                    <a:pt x="685" y="3"/>
                  </a:lnTo>
                  <a:lnTo>
                    <a:pt x="735" y="9"/>
                  </a:lnTo>
                  <a:lnTo>
                    <a:pt x="783" y="18"/>
                  </a:lnTo>
                  <a:lnTo>
                    <a:pt x="811" y="64"/>
                  </a:lnTo>
                  <a:lnTo>
                    <a:pt x="832" y="114"/>
                  </a:lnTo>
                  <a:lnTo>
                    <a:pt x="846" y="165"/>
                  </a:lnTo>
                  <a:lnTo>
                    <a:pt x="854" y="217"/>
                  </a:lnTo>
                  <a:lnTo>
                    <a:pt x="855" y="270"/>
                  </a:lnTo>
                  <a:lnTo>
                    <a:pt x="851" y="323"/>
                  </a:lnTo>
                  <a:lnTo>
                    <a:pt x="839" y="376"/>
                  </a:lnTo>
                  <a:lnTo>
                    <a:pt x="821" y="428"/>
                  </a:lnTo>
                  <a:lnTo>
                    <a:pt x="795" y="479"/>
                  </a:lnTo>
                  <a:lnTo>
                    <a:pt x="788" y="490"/>
                  </a:lnTo>
                  <a:lnTo>
                    <a:pt x="764" y="467"/>
                  </a:lnTo>
                  <a:lnTo>
                    <a:pt x="735" y="449"/>
                  </a:lnTo>
                  <a:lnTo>
                    <a:pt x="703" y="436"/>
                  </a:lnTo>
                  <a:lnTo>
                    <a:pt x="671" y="427"/>
                  </a:lnTo>
                  <a:lnTo>
                    <a:pt x="635" y="424"/>
                  </a:lnTo>
                  <a:lnTo>
                    <a:pt x="595" y="428"/>
                  </a:lnTo>
                  <a:lnTo>
                    <a:pt x="557" y="439"/>
                  </a:lnTo>
                  <a:lnTo>
                    <a:pt x="523" y="456"/>
                  </a:lnTo>
                  <a:lnTo>
                    <a:pt x="493" y="479"/>
                  </a:lnTo>
                  <a:lnTo>
                    <a:pt x="466" y="507"/>
                  </a:lnTo>
                  <a:lnTo>
                    <a:pt x="447" y="539"/>
                  </a:lnTo>
                  <a:lnTo>
                    <a:pt x="432" y="575"/>
                  </a:lnTo>
                  <a:lnTo>
                    <a:pt x="385" y="575"/>
                  </a:lnTo>
                  <a:lnTo>
                    <a:pt x="338" y="581"/>
                  </a:lnTo>
                  <a:lnTo>
                    <a:pt x="292" y="592"/>
                  </a:lnTo>
                  <a:lnTo>
                    <a:pt x="246" y="607"/>
                  </a:lnTo>
                  <a:lnTo>
                    <a:pt x="202" y="630"/>
                  </a:lnTo>
                  <a:lnTo>
                    <a:pt x="157" y="659"/>
                  </a:lnTo>
                  <a:lnTo>
                    <a:pt x="117" y="693"/>
                  </a:lnTo>
                  <a:lnTo>
                    <a:pt x="81" y="729"/>
                  </a:lnTo>
                  <a:lnTo>
                    <a:pt x="51" y="771"/>
                  </a:lnTo>
                  <a:lnTo>
                    <a:pt x="27" y="814"/>
                  </a:lnTo>
                  <a:lnTo>
                    <a:pt x="12" y="757"/>
                  </a:lnTo>
                  <a:lnTo>
                    <a:pt x="3" y="696"/>
                  </a:lnTo>
                  <a:lnTo>
                    <a:pt x="0" y="635"/>
                  </a:lnTo>
                  <a:lnTo>
                    <a:pt x="4" y="566"/>
                  </a:lnTo>
                  <a:lnTo>
                    <a:pt x="15" y="499"/>
                  </a:lnTo>
                  <a:lnTo>
                    <a:pt x="33" y="435"/>
                  </a:lnTo>
                  <a:lnTo>
                    <a:pt x="57" y="373"/>
                  </a:lnTo>
                  <a:lnTo>
                    <a:pt x="87" y="314"/>
                  </a:lnTo>
                  <a:lnTo>
                    <a:pt x="123" y="261"/>
                  </a:lnTo>
                  <a:lnTo>
                    <a:pt x="164" y="210"/>
                  </a:lnTo>
                  <a:lnTo>
                    <a:pt x="210" y="164"/>
                  </a:lnTo>
                  <a:lnTo>
                    <a:pt x="260" y="123"/>
                  </a:lnTo>
                  <a:lnTo>
                    <a:pt x="315" y="88"/>
                  </a:lnTo>
                  <a:lnTo>
                    <a:pt x="372" y="58"/>
                  </a:lnTo>
                  <a:lnTo>
                    <a:pt x="434" y="33"/>
                  </a:lnTo>
                  <a:lnTo>
                    <a:pt x="499" y="16"/>
                  </a:lnTo>
                  <a:lnTo>
                    <a:pt x="566" y="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507"/>
            <p:cNvSpPr>
              <a:spLocks noChangeShapeType="1"/>
            </p:cNvSpPr>
            <p:nvPr/>
          </p:nvSpPr>
          <p:spPr bwMode="auto">
            <a:xfrm flipH="1">
              <a:off x="4686589" y="3059113"/>
              <a:ext cx="73025" cy="17463"/>
            </a:xfrm>
            <a:prstGeom prst="line">
              <a:avLst/>
            </a:prstGeom>
            <a:noFill/>
            <a:ln w="1588">
              <a:solidFill>
                <a:srgbClr val="92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99685" y="262762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42462" y="1423467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0859" y="5007118"/>
            <a:ext cx="71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.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16820" y="1462459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2780" y="4280138"/>
            <a:ext cx="2024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816992" y="2790635"/>
            <a:ext cx="1464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62708" y="21399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2709" y="18062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7382" y="18062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2019592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62708" y="31280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2709" y="27942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37382" y="27942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2708" y="41166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62709" y="37828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7382" y="37828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2708" y="51022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2709" y="47684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7382" y="47684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3" y="3007649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399622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" y="4999290"/>
            <a:ext cx="304800" cy="3048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6" name="TextBox 3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179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300140" y="1799622"/>
            <a:ext cx="6000557" cy="4821636"/>
            <a:chOff x="4076065" y="2107947"/>
            <a:chExt cx="4121150" cy="4117975"/>
          </a:xfrm>
        </p:grpSpPr>
        <p:sp>
          <p:nvSpPr>
            <p:cNvPr id="10" name="Freeform 35"/>
            <p:cNvSpPr>
              <a:spLocks/>
            </p:cNvSpPr>
            <p:nvPr/>
          </p:nvSpPr>
          <p:spPr bwMode="auto">
            <a:xfrm>
              <a:off x="5917565" y="3154109"/>
              <a:ext cx="1811338" cy="1457325"/>
            </a:xfrm>
            <a:custGeom>
              <a:avLst/>
              <a:gdLst>
                <a:gd name="T0" fmla="*/ 346 w 1141"/>
                <a:gd name="T1" fmla="*/ 0 h 918"/>
                <a:gd name="T2" fmla="*/ 798 w 1141"/>
                <a:gd name="T3" fmla="*/ 0 h 918"/>
                <a:gd name="T4" fmla="*/ 867 w 1141"/>
                <a:gd name="T5" fmla="*/ 7 h 918"/>
                <a:gd name="T6" fmla="*/ 931 w 1141"/>
                <a:gd name="T7" fmla="*/ 28 h 918"/>
                <a:gd name="T8" fmla="*/ 989 w 1141"/>
                <a:gd name="T9" fmla="*/ 58 h 918"/>
                <a:gd name="T10" fmla="*/ 1040 w 1141"/>
                <a:gd name="T11" fmla="*/ 102 h 918"/>
                <a:gd name="T12" fmla="*/ 1081 w 1141"/>
                <a:gd name="T13" fmla="*/ 152 h 918"/>
                <a:gd name="T14" fmla="*/ 1114 w 1141"/>
                <a:gd name="T15" fmla="*/ 210 h 918"/>
                <a:gd name="T16" fmla="*/ 1134 w 1141"/>
                <a:gd name="T17" fmla="*/ 275 h 918"/>
                <a:gd name="T18" fmla="*/ 1141 w 1141"/>
                <a:gd name="T19" fmla="*/ 344 h 918"/>
                <a:gd name="T20" fmla="*/ 1134 w 1141"/>
                <a:gd name="T21" fmla="*/ 413 h 918"/>
                <a:gd name="T22" fmla="*/ 1114 w 1141"/>
                <a:gd name="T23" fmla="*/ 477 h 918"/>
                <a:gd name="T24" fmla="*/ 1081 w 1141"/>
                <a:gd name="T25" fmla="*/ 535 h 918"/>
                <a:gd name="T26" fmla="*/ 1040 w 1141"/>
                <a:gd name="T27" fmla="*/ 586 h 918"/>
                <a:gd name="T28" fmla="*/ 989 w 1141"/>
                <a:gd name="T29" fmla="*/ 627 h 918"/>
                <a:gd name="T30" fmla="*/ 931 w 1141"/>
                <a:gd name="T31" fmla="*/ 660 h 918"/>
                <a:gd name="T32" fmla="*/ 867 w 1141"/>
                <a:gd name="T33" fmla="*/ 680 h 918"/>
                <a:gd name="T34" fmla="*/ 798 w 1141"/>
                <a:gd name="T35" fmla="*/ 687 h 918"/>
                <a:gd name="T36" fmla="*/ 788 w 1141"/>
                <a:gd name="T37" fmla="*/ 687 h 918"/>
                <a:gd name="T38" fmla="*/ 768 w 1141"/>
                <a:gd name="T39" fmla="*/ 687 h 918"/>
                <a:gd name="T40" fmla="*/ 733 w 1141"/>
                <a:gd name="T41" fmla="*/ 687 h 918"/>
                <a:gd name="T42" fmla="*/ 689 w 1141"/>
                <a:gd name="T43" fmla="*/ 687 h 918"/>
                <a:gd name="T44" fmla="*/ 639 w 1141"/>
                <a:gd name="T45" fmla="*/ 687 h 918"/>
                <a:gd name="T46" fmla="*/ 586 w 1141"/>
                <a:gd name="T47" fmla="*/ 690 h 918"/>
                <a:gd name="T48" fmla="*/ 528 w 1141"/>
                <a:gd name="T49" fmla="*/ 690 h 918"/>
                <a:gd name="T50" fmla="*/ 473 w 1141"/>
                <a:gd name="T51" fmla="*/ 692 h 918"/>
                <a:gd name="T52" fmla="*/ 420 w 1141"/>
                <a:gd name="T53" fmla="*/ 692 h 918"/>
                <a:gd name="T54" fmla="*/ 374 w 1141"/>
                <a:gd name="T55" fmla="*/ 692 h 918"/>
                <a:gd name="T56" fmla="*/ 337 w 1141"/>
                <a:gd name="T57" fmla="*/ 694 h 918"/>
                <a:gd name="T58" fmla="*/ 309 w 1141"/>
                <a:gd name="T59" fmla="*/ 694 h 918"/>
                <a:gd name="T60" fmla="*/ 295 w 1141"/>
                <a:gd name="T61" fmla="*/ 697 h 918"/>
                <a:gd name="T62" fmla="*/ 237 w 1141"/>
                <a:gd name="T63" fmla="*/ 710 h 918"/>
                <a:gd name="T64" fmla="*/ 184 w 1141"/>
                <a:gd name="T65" fmla="*/ 731 h 918"/>
                <a:gd name="T66" fmla="*/ 141 w 1141"/>
                <a:gd name="T67" fmla="*/ 757 h 918"/>
                <a:gd name="T68" fmla="*/ 101 w 1141"/>
                <a:gd name="T69" fmla="*/ 787 h 918"/>
                <a:gd name="T70" fmla="*/ 69 w 1141"/>
                <a:gd name="T71" fmla="*/ 819 h 918"/>
                <a:gd name="T72" fmla="*/ 44 w 1141"/>
                <a:gd name="T73" fmla="*/ 849 h 918"/>
                <a:gd name="T74" fmla="*/ 25 w 1141"/>
                <a:gd name="T75" fmla="*/ 874 h 918"/>
                <a:gd name="T76" fmla="*/ 12 w 1141"/>
                <a:gd name="T77" fmla="*/ 897 h 918"/>
                <a:gd name="T78" fmla="*/ 2 w 1141"/>
                <a:gd name="T79" fmla="*/ 911 h 918"/>
                <a:gd name="T80" fmla="*/ 0 w 1141"/>
                <a:gd name="T81" fmla="*/ 918 h 918"/>
                <a:gd name="T82" fmla="*/ 0 w 1141"/>
                <a:gd name="T83" fmla="*/ 909 h 918"/>
                <a:gd name="T84" fmla="*/ 0 w 1141"/>
                <a:gd name="T85" fmla="*/ 888 h 918"/>
                <a:gd name="T86" fmla="*/ 2 w 1141"/>
                <a:gd name="T87" fmla="*/ 853 h 918"/>
                <a:gd name="T88" fmla="*/ 2 w 1141"/>
                <a:gd name="T89" fmla="*/ 810 h 918"/>
                <a:gd name="T90" fmla="*/ 2 w 1141"/>
                <a:gd name="T91" fmla="*/ 757 h 918"/>
                <a:gd name="T92" fmla="*/ 2 w 1141"/>
                <a:gd name="T93" fmla="*/ 699 h 918"/>
                <a:gd name="T94" fmla="*/ 2 w 1141"/>
                <a:gd name="T95" fmla="*/ 637 h 918"/>
                <a:gd name="T96" fmla="*/ 2 w 1141"/>
                <a:gd name="T97" fmla="*/ 574 h 918"/>
                <a:gd name="T98" fmla="*/ 2 w 1141"/>
                <a:gd name="T99" fmla="*/ 510 h 918"/>
                <a:gd name="T100" fmla="*/ 2 w 1141"/>
                <a:gd name="T101" fmla="*/ 450 h 918"/>
                <a:gd name="T102" fmla="*/ 2 w 1141"/>
                <a:gd name="T103" fmla="*/ 392 h 918"/>
                <a:gd name="T104" fmla="*/ 2 w 1141"/>
                <a:gd name="T105" fmla="*/ 341 h 918"/>
                <a:gd name="T106" fmla="*/ 9 w 1141"/>
                <a:gd name="T107" fmla="*/ 272 h 918"/>
                <a:gd name="T108" fmla="*/ 30 w 1141"/>
                <a:gd name="T109" fmla="*/ 208 h 918"/>
                <a:gd name="T110" fmla="*/ 62 w 1141"/>
                <a:gd name="T111" fmla="*/ 150 h 918"/>
                <a:gd name="T112" fmla="*/ 104 w 1141"/>
                <a:gd name="T113" fmla="*/ 99 h 918"/>
                <a:gd name="T114" fmla="*/ 154 w 1141"/>
                <a:gd name="T115" fmla="*/ 58 h 918"/>
                <a:gd name="T116" fmla="*/ 212 w 1141"/>
                <a:gd name="T117" fmla="*/ 28 h 918"/>
                <a:gd name="T118" fmla="*/ 277 w 1141"/>
                <a:gd name="T119" fmla="*/ 7 h 918"/>
                <a:gd name="T120" fmla="*/ 344 w 1141"/>
                <a:gd name="T121" fmla="*/ 0 h 918"/>
                <a:gd name="T122" fmla="*/ 346 w 1141"/>
                <a:gd name="T123" fmla="*/ 0 h 918"/>
                <a:gd name="T124" fmla="*/ 346 w 1141"/>
                <a:gd name="T125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918">
                  <a:moveTo>
                    <a:pt x="346" y="0"/>
                  </a:moveTo>
                  <a:lnTo>
                    <a:pt x="798" y="0"/>
                  </a:lnTo>
                  <a:lnTo>
                    <a:pt x="867" y="7"/>
                  </a:lnTo>
                  <a:lnTo>
                    <a:pt x="931" y="28"/>
                  </a:lnTo>
                  <a:lnTo>
                    <a:pt x="989" y="58"/>
                  </a:lnTo>
                  <a:lnTo>
                    <a:pt x="1040" y="102"/>
                  </a:lnTo>
                  <a:lnTo>
                    <a:pt x="1081" y="152"/>
                  </a:lnTo>
                  <a:lnTo>
                    <a:pt x="1114" y="210"/>
                  </a:lnTo>
                  <a:lnTo>
                    <a:pt x="1134" y="275"/>
                  </a:lnTo>
                  <a:lnTo>
                    <a:pt x="1141" y="344"/>
                  </a:lnTo>
                  <a:lnTo>
                    <a:pt x="1134" y="413"/>
                  </a:lnTo>
                  <a:lnTo>
                    <a:pt x="1114" y="477"/>
                  </a:lnTo>
                  <a:lnTo>
                    <a:pt x="1081" y="535"/>
                  </a:lnTo>
                  <a:lnTo>
                    <a:pt x="1040" y="586"/>
                  </a:lnTo>
                  <a:lnTo>
                    <a:pt x="989" y="627"/>
                  </a:lnTo>
                  <a:lnTo>
                    <a:pt x="931" y="660"/>
                  </a:lnTo>
                  <a:lnTo>
                    <a:pt x="867" y="680"/>
                  </a:lnTo>
                  <a:lnTo>
                    <a:pt x="798" y="687"/>
                  </a:lnTo>
                  <a:lnTo>
                    <a:pt x="788" y="687"/>
                  </a:lnTo>
                  <a:lnTo>
                    <a:pt x="768" y="687"/>
                  </a:lnTo>
                  <a:lnTo>
                    <a:pt x="733" y="687"/>
                  </a:lnTo>
                  <a:lnTo>
                    <a:pt x="689" y="687"/>
                  </a:lnTo>
                  <a:lnTo>
                    <a:pt x="639" y="687"/>
                  </a:lnTo>
                  <a:lnTo>
                    <a:pt x="586" y="690"/>
                  </a:lnTo>
                  <a:lnTo>
                    <a:pt x="528" y="690"/>
                  </a:lnTo>
                  <a:lnTo>
                    <a:pt x="473" y="692"/>
                  </a:lnTo>
                  <a:lnTo>
                    <a:pt x="420" y="692"/>
                  </a:lnTo>
                  <a:lnTo>
                    <a:pt x="374" y="692"/>
                  </a:lnTo>
                  <a:lnTo>
                    <a:pt x="337" y="694"/>
                  </a:lnTo>
                  <a:lnTo>
                    <a:pt x="309" y="694"/>
                  </a:lnTo>
                  <a:lnTo>
                    <a:pt x="295" y="697"/>
                  </a:lnTo>
                  <a:lnTo>
                    <a:pt x="237" y="710"/>
                  </a:lnTo>
                  <a:lnTo>
                    <a:pt x="184" y="731"/>
                  </a:lnTo>
                  <a:lnTo>
                    <a:pt x="141" y="757"/>
                  </a:lnTo>
                  <a:lnTo>
                    <a:pt x="101" y="787"/>
                  </a:lnTo>
                  <a:lnTo>
                    <a:pt x="69" y="819"/>
                  </a:lnTo>
                  <a:lnTo>
                    <a:pt x="44" y="849"/>
                  </a:lnTo>
                  <a:lnTo>
                    <a:pt x="25" y="874"/>
                  </a:lnTo>
                  <a:lnTo>
                    <a:pt x="12" y="897"/>
                  </a:lnTo>
                  <a:lnTo>
                    <a:pt x="2" y="911"/>
                  </a:lnTo>
                  <a:lnTo>
                    <a:pt x="0" y="918"/>
                  </a:lnTo>
                  <a:lnTo>
                    <a:pt x="0" y="909"/>
                  </a:lnTo>
                  <a:lnTo>
                    <a:pt x="0" y="888"/>
                  </a:lnTo>
                  <a:lnTo>
                    <a:pt x="2" y="853"/>
                  </a:lnTo>
                  <a:lnTo>
                    <a:pt x="2" y="810"/>
                  </a:lnTo>
                  <a:lnTo>
                    <a:pt x="2" y="757"/>
                  </a:lnTo>
                  <a:lnTo>
                    <a:pt x="2" y="699"/>
                  </a:lnTo>
                  <a:lnTo>
                    <a:pt x="2" y="637"/>
                  </a:lnTo>
                  <a:lnTo>
                    <a:pt x="2" y="574"/>
                  </a:lnTo>
                  <a:lnTo>
                    <a:pt x="2" y="510"/>
                  </a:lnTo>
                  <a:lnTo>
                    <a:pt x="2" y="450"/>
                  </a:lnTo>
                  <a:lnTo>
                    <a:pt x="2" y="392"/>
                  </a:lnTo>
                  <a:lnTo>
                    <a:pt x="2" y="341"/>
                  </a:lnTo>
                  <a:lnTo>
                    <a:pt x="9" y="272"/>
                  </a:lnTo>
                  <a:lnTo>
                    <a:pt x="30" y="208"/>
                  </a:lnTo>
                  <a:lnTo>
                    <a:pt x="62" y="150"/>
                  </a:lnTo>
                  <a:lnTo>
                    <a:pt x="104" y="99"/>
                  </a:lnTo>
                  <a:lnTo>
                    <a:pt x="154" y="58"/>
                  </a:lnTo>
                  <a:lnTo>
                    <a:pt x="212" y="28"/>
                  </a:lnTo>
                  <a:lnTo>
                    <a:pt x="277" y="7"/>
                  </a:lnTo>
                  <a:lnTo>
                    <a:pt x="344" y="0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6"/>
            <p:cNvSpPr>
              <a:spLocks/>
            </p:cNvSpPr>
            <p:nvPr/>
          </p:nvSpPr>
          <p:spPr bwMode="auto">
            <a:xfrm>
              <a:off x="5917565" y="2107947"/>
              <a:ext cx="1514475" cy="1217613"/>
            </a:xfrm>
            <a:custGeom>
              <a:avLst/>
              <a:gdLst>
                <a:gd name="T0" fmla="*/ 288 w 954"/>
                <a:gd name="T1" fmla="*/ 0 h 767"/>
                <a:gd name="T2" fmla="*/ 288 w 954"/>
                <a:gd name="T3" fmla="*/ 0 h 767"/>
                <a:gd name="T4" fmla="*/ 291 w 954"/>
                <a:gd name="T5" fmla="*/ 0 h 767"/>
                <a:gd name="T6" fmla="*/ 666 w 954"/>
                <a:gd name="T7" fmla="*/ 0 h 767"/>
                <a:gd name="T8" fmla="*/ 724 w 954"/>
                <a:gd name="T9" fmla="*/ 6 h 767"/>
                <a:gd name="T10" fmla="*/ 779 w 954"/>
                <a:gd name="T11" fmla="*/ 23 h 767"/>
                <a:gd name="T12" fmla="*/ 828 w 954"/>
                <a:gd name="T13" fmla="*/ 50 h 767"/>
                <a:gd name="T14" fmla="*/ 869 w 954"/>
                <a:gd name="T15" fmla="*/ 85 h 767"/>
                <a:gd name="T16" fmla="*/ 906 w 954"/>
                <a:gd name="T17" fmla="*/ 126 h 767"/>
                <a:gd name="T18" fmla="*/ 931 w 954"/>
                <a:gd name="T19" fmla="*/ 175 h 767"/>
                <a:gd name="T20" fmla="*/ 948 w 954"/>
                <a:gd name="T21" fmla="*/ 230 h 767"/>
                <a:gd name="T22" fmla="*/ 954 w 954"/>
                <a:gd name="T23" fmla="*/ 288 h 767"/>
                <a:gd name="T24" fmla="*/ 948 w 954"/>
                <a:gd name="T25" fmla="*/ 345 h 767"/>
                <a:gd name="T26" fmla="*/ 931 w 954"/>
                <a:gd name="T27" fmla="*/ 398 h 767"/>
                <a:gd name="T28" fmla="*/ 906 w 954"/>
                <a:gd name="T29" fmla="*/ 447 h 767"/>
                <a:gd name="T30" fmla="*/ 869 w 954"/>
                <a:gd name="T31" fmla="*/ 491 h 767"/>
                <a:gd name="T32" fmla="*/ 828 w 954"/>
                <a:gd name="T33" fmla="*/ 525 h 767"/>
                <a:gd name="T34" fmla="*/ 779 w 954"/>
                <a:gd name="T35" fmla="*/ 553 h 767"/>
                <a:gd name="T36" fmla="*/ 724 w 954"/>
                <a:gd name="T37" fmla="*/ 569 h 767"/>
                <a:gd name="T38" fmla="*/ 666 w 954"/>
                <a:gd name="T39" fmla="*/ 574 h 767"/>
                <a:gd name="T40" fmla="*/ 659 w 954"/>
                <a:gd name="T41" fmla="*/ 574 h 767"/>
                <a:gd name="T42" fmla="*/ 639 w 954"/>
                <a:gd name="T43" fmla="*/ 576 h 767"/>
                <a:gd name="T44" fmla="*/ 604 w 954"/>
                <a:gd name="T45" fmla="*/ 576 h 767"/>
                <a:gd name="T46" fmla="*/ 563 w 954"/>
                <a:gd name="T47" fmla="*/ 576 h 767"/>
                <a:gd name="T48" fmla="*/ 516 w 954"/>
                <a:gd name="T49" fmla="*/ 576 h 767"/>
                <a:gd name="T50" fmla="*/ 466 w 954"/>
                <a:gd name="T51" fmla="*/ 578 h 767"/>
                <a:gd name="T52" fmla="*/ 415 w 954"/>
                <a:gd name="T53" fmla="*/ 578 h 767"/>
                <a:gd name="T54" fmla="*/ 367 w 954"/>
                <a:gd name="T55" fmla="*/ 578 h 767"/>
                <a:gd name="T56" fmla="*/ 323 w 954"/>
                <a:gd name="T57" fmla="*/ 581 h 767"/>
                <a:gd name="T58" fmla="*/ 286 w 954"/>
                <a:gd name="T59" fmla="*/ 581 h 767"/>
                <a:gd name="T60" fmla="*/ 261 w 954"/>
                <a:gd name="T61" fmla="*/ 581 h 767"/>
                <a:gd name="T62" fmla="*/ 247 w 954"/>
                <a:gd name="T63" fmla="*/ 583 h 767"/>
                <a:gd name="T64" fmla="*/ 194 w 954"/>
                <a:gd name="T65" fmla="*/ 595 h 767"/>
                <a:gd name="T66" fmla="*/ 145 w 954"/>
                <a:gd name="T67" fmla="*/ 615 h 767"/>
                <a:gd name="T68" fmla="*/ 106 w 954"/>
                <a:gd name="T69" fmla="*/ 643 h 767"/>
                <a:gd name="T70" fmla="*/ 74 w 954"/>
                <a:gd name="T71" fmla="*/ 671 h 767"/>
                <a:gd name="T72" fmla="*/ 46 w 954"/>
                <a:gd name="T73" fmla="*/ 698 h 767"/>
                <a:gd name="T74" fmla="*/ 25 w 954"/>
                <a:gd name="T75" fmla="*/ 726 h 767"/>
                <a:gd name="T76" fmla="*/ 12 w 954"/>
                <a:gd name="T77" fmla="*/ 747 h 767"/>
                <a:gd name="T78" fmla="*/ 5 w 954"/>
                <a:gd name="T79" fmla="*/ 763 h 767"/>
                <a:gd name="T80" fmla="*/ 0 w 954"/>
                <a:gd name="T81" fmla="*/ 767 h 767"/>
                <a:gd name="T82" fmla="*/ 0 w 954"/>
                <a:gd name="T83" fmla="*/ 761 h 767"/>
                <a:gd name="T84" fmla="*/ 0 w 954"/>
                <a:gd name="T85" fmla="*/ 738 h 767"/>
                <a:gd name="T86" fmla="*/ 0 w 954"/>
                <a:gd name="T87" fmla="*/ 705 h 767"/>
                <a:gd name="T88" fmla="*/ 2 w 954"/>
                <a:gd name="T89" fmla="*/ 661 h 767"/>
                <a:gd name="T90" fmla="*/ 2 w 954"/>
                <a:gd name="T91" fmla="*/ 613 h 767"/>
                <a:gd name="T92" fmla="*/ 2 w 954"/>
                <a:gd name="T93" fmla="*/ 558 h 767"/>
                <a:gd name="T94" fmla="*/ 2 w 954"/>
                <a:gd name="T95" fmla="*/ 500 h 767"/>
                <a:gd name="T96" fmla="*/ 2 w 954"/>
                <a:gd name="T97" fmla="*/ 442 h 767"/>
                <a:gd name="T98" fmla="*/ 2 w 954"/>
                <a:gd name="T99" fmla="*/ 385 h 767"/>
                <a:gd name="T100" fmla="*/ 2 w 954"/>
                <a:gd name="T101" fmla="*/ 332 h 767"/>
                <a:gd name="T102" fmla="*/ 2 w 954"/>
                <a:gd name="T103" fmla="*/ 285 h 767"/>
                <a:gd name="T104" fmla="*/ 9 w 954"/>
                <a:gd name="T105" fmla="*/ 228 h 767"/>
                <a:gd name="T106" fmla="*/ 25 w 954"/>
                <a:gd name="T107" fmla="*/ 175 h 767"/>
                <a:gd name="T108" fmla="*/ 51 w 954"/>
                <a:gd name="T109" fmla="*/ 126 h 767"/>
                <a:gd name="T110" fmla="*/ 88 w 954"/>
                <a:gd name="T111" fmla="*/ 85 h 767"/>
                <a:gd name="T112" fmla="*/ 129 w 954"/>
                <a:gd name="T113" fmla="*/ 48 h 767"/>
                <a:gd name="T114" fmla="*/ 178 w 954"/>
                <a:gd name="T115" fmla="*/ 23 h 767"/>
                <a:gd name="T116" fmla="*/ 231 w 954"/>
                <a:gd name="T117" fmla="*/ 6 h 767"/>
                <a:gd name="T118" fmla="*/ 288 w 954"/>
                <a:gd name="T119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4" h="767">
                  <a:moveTo>
                    <a:pt x="288" y="0"/>
                  </a:moveTo>
                  <a:lnTo>
                    <a:pt x="288" y="0"/>
                  </a:lnTo>
                  <a:lnTo>
                    <a:pt x="291" y="0"/>
                  </a:lnTo>
                  <a:lnTo>
                    <a:pt x="666" y="0"/>
                  </a:lnTo>
                  <a:lnTo>
                    <a:pt x="724" y="6"/>
                  </a:lnTo>
                  <a:lnTo>
                    <a:pt x="779" y="23"/>
                  </a:lnTo>
                  <a:lnTo>
                    <a:pt x="828" y="50"/>
                  </a:lnTo>
                  <a:lnTo>
                    <a:pt x="869" y="85"/>
                  </a:lnTo>
                  <a:lnTo>
                    <a:pt x="906" y="126"/>
                  </a:lnTo>
                  <a:lnTo>
                    <a:pt x="931" y="175"/>
                  </a:lnTo>
                  <a:lnTo>
                    <a:pt x="948" y="230"/>
                  </a:lnTo>
                  <a:lnTo>
                    <a:pt x="954" y="288"/>
                  </a:lnTo>
                  <a:lnTo>
                    <a:pt x="948" y="345"/>
                  </a:lnTo>
                  <a:lnTo>
                    <a:pt x="931" y="398"/>
                  </a:lnTo>
                  <a:lnTo>
                    <a:pt x="906" y="447"/>
                  </a:lnTo>
                  <a:lnTo>
                    <a:pt x="869" y="491"/>
                  </a:lnTo>
                  <a:lnTo>
                    <a:pt x="828" y="525"/>
                  </a:lnTo>
                  <a:lnTo>
                    <a:pt x="779" y="553"/>
                  </a:lnTo>
                  <a:lnTo>
                    <a:pt x="724" y="569"/>
                  </a:lnTo>
                  <a:lnTo>
                    <a:pt x="666" y="574"/>
                  </a:lnTo>
                  <a:lnTo>
                    <a:pt x="659" y="574"/>
                  </a:lnTo>
                  <a:lnTo>
                    <a:pt x="639" y="576"/>
                  </a:lnTo>
                  <a:lnTo>
                    <a:pt x="604" y="576"/>
                  </a:lnTo>
                  <a:lnTo>
                    <a:pt x="563" y="576"/>
                  </a:lnTo>
                  <a:lnTo>
                    <a:pt x="516" y="576"/>
                  </a:lnTo>
                  <a:lnTo>
                    <a:pt x="466" y="578"/>
                  </a:lnTo>
                  <a:lnTo>
                    <a:pt x="415" y="578"/>
                  </a:lnTo>
                  <a:lnTo>
                    <a:pt x="367" y="578"/>
                  </a:lnTo>
                  <a:lnTo>
                    <a:pt x="323" y="581"/>
                  </a:lnTo>
                  <a:lnTo>
                    <a:pt x="286" y="581"/>
                  </a:lnTo>
                  <a:lnTo>
                    <a:pt x="261" y="581"/>
                  </a:lnTo>
                  <a:lnTo>
                    <a:pt x="247" y="583"/>
                  </a:lnTo>
                  <a:lnTo>
                    <a:pt x="194" y="595"/>
                  </a:lnTo>
                  <a:lnTo>
                    <a:pt x="145" y="615"/>
                  </a:lnTo>
                  <a:lnTo>
                    <a:pt x="106" y="643"/>
                  </a:lnTo>
                  <a:lnTo>
                    <a:pt x="74" y="671"/>
                  </a:lnTo>
                  <a:lnTo>
                    <a:pt x="46" y="698"/>
                  </a:lnTo>
                  <a:lnTo>
                    <a:pt x="25" y="726"/>
                  </a:lnTo>
                  <a:lnTo>
                    <a:pt x="12" y="747"/>
                  </a:lnTo>
                  <a:lnTo>
                    <a:pt x="5" y="763"/>
                  </a:lnTo>
                  <a:lnTo>
                    <a:pt x="0" y="767"/>
                  </a:lnTo>
                  <a:lnTo>
                    <a:pt x="0" y="761"/>
                  </a:lnTo>
                  <a:lnTo>
                    <a:pt x="0" y="738"/>
                  </a:lnTo>
                  <a:lnTo>
                    <a:pt x="0" y="705"/>
                  </a:lnTo>
                  <a:lnTo>
                    <a:pt x="2" y="661"/>
                  </a:lnTo>
                  <a:lnTo>
                    <a:pt x="2" y="613"/>
                  </a:lnTo>
                  <a:lnTo>
                    <a:pt x="2" y="558"/>
                  </a:lnTo>
                  <a:lnTo>
                    <a:pt x="2" y="500"/>
                  </a:lnTo>
                  <a:lnTo>
                    <a:pt x="2" y="442"/>
                  </a:lnTo>
                  <a:lnTo>
                    <a:pt x="2" y="385"/>
                  </a:lnTo>
                  <a:lnTo>
                    <a:pt x="2" y="332"/>
                  </a:lnTo>
                  <a:lnTo>
                    <a:pt x="2" y="285"/>
                  </a:lnTo>
                  <a:lnTo>
                    <a:pt x="9" y="228"/>
                  </a:lnTo>
                  <a:lnTo>
                    <a:pt x="25" y="175"/>
                  </a:lnTo>
                  <a:lnTo>
                    <a:pt x="51" y="126"/>
                  </a:lnTo>
                  <a:lnTo>
                    <a:pt x="88" y="85"/>
                  </a:lnTo>
                  <a:lnTo>
                    <a:pt x="129" y="48"/>
                  </a:lnTo>
                  <a:lnTo>
                    <a:pt x="178" y="23"/>
                  </a:lnTo>
                  <a:lnTo>
                    <a:pt x="231" y="6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7"/>
            <p:cNvSpPr>
              <a:spLocks/>
            </p:cNvSpPr>
            <p:nvPr/>
          </p:nvSpPr>
          <p:spPr bwMode="auto">
            <a:xfrm>
              <a:off x="4519052" y="2212807"/>
              <a:ext cx="1365176" cy="1047665"/>
            </a:xfrm>
            <a:custGeom>
              <a:avLst/>
              <a:gdLst>
                <a:gd name="T0" fmla="*/ 195 w 654"/>
                <a:gd name="T1" fmla="*/ 0 h 528"/>
                <a:gd name="T2" fmla="*/ 456 w 654"/>
                <a:gd name="T3" fmla="*/ 0 h 528"/>
                <a:gd name="T4" fmla="*/ 456 w 654"/>
                <a:gd name="T5" fmla="*/ 0 h 528"/>
                <a:gd name="T6" fmla="*/ 456 w 654"/>
                <a:gd name="T7" fmla="*/ 0 h 528"/>
                <a:gd name="T8" fmla="*/ 509 w 654"/>
                <a:gd name="T9" fmla="*/ 7 h 528"/>
                <a:gd name="T10" fmla="*/ 555 w 654"/>
                <a:gd name="T11" fmla="*/ 28 h 528"/>
                <a:gd name="T12" fmla="*/ 594 w 654"/>
                <a:gd name="T13" fmla="*/ 58 h 528"/>
                <a:gd name="T14" fmla="*/ 624 w 654"/>
                <a:gd name="T15" fmla="*/ 97 h 528"/>
                <a:gd name="T16" fmla="*/ 645 w 654"/>
                <a:gd name="T17" fmla="*/ 143 h 528"/>
                <a:gd name="T18" fmla="*/ 652 w 654"/>
                <a:gd name="T19" fmla="*/ 196 h 528"/>
                <a:gd name="T20" fmla="*/ 652 w 654"/>
                <a:gd name="T21" fmla="*/ 235 h 528"/>
                <a:gd name="T22" fmla="*/ 652 w 654"/>
                <a:gd name="T23" fmla="*/ 281 h 528"/>
                <a:gd name="T24" fmla="*/ 652 w 654"/>
                <a:gd name="T25" fmla="*/ 330 h 528"/>
                <a:gd name="T26" fmla="*/ 652 w 654"/>
                <a:gd name="T27" fmla="*/ 378 h 528"/>
                <a:gd name="T28" fmla="*/ 652 w 654"/>
                <a:gd name="T29" fmla="*/ 424 h 528"/>
                <a:gd name="T30" fmla="*/ 654 w 654"/>
                <a:gd name="T31" fmla="*/ 466 h 528"/>
                <a:gd name="T32" fmla="*/ 654 w 654"/>
                <a:gd name="T33" fmla="*/ 498 h 528"/>
                <a:gd name="T34" fmla="*/ 654 w 654"/>
                <a:gd name="T35" fmla="*/ 519 h 528"/>
                <a:gd name="T36" fmla="*/ 654 w 654"/>
                <a:gd name="T37" fmla="*/ 528 h 528"/>
                <a:gd name="T38" fmla="*/ 652 w 654"/>
                <a:gd name="T39" fmla="*/ 521 h 528"/>
                <a:gd name="T40" fmla="*/ 645 w 654"/>
                <a:gd name="T41" fmla="*/ 510 h 528"/>
                <a:gd name="T42" fmla="*/ 631 w 654"/>
                <a:gd name="T43" fmla="*/ 491 h 528"/>
                <a:gd name="T44" fmla="*/ 613 w 654"/>
                <a:gd name="T45" fmla="*/ 470 h 528"/>
                <a:gd name="T46" fmla="*/ 590 w 654"/>
                <a:gd name="T47" fmla="*/ 447 h 528"/>
                <a:gd name="T48" fmla="*/ 562 w 654"/>
                <a:gd name="T49" fmla="*/ 427 h 528"/>
                <a:gd name="T50" fmla="*/ 525 w 654"/>
                <a:gd name="T51" fmla="*/ 410 h 528"/>
                <a:gd name="T52" fmla="*/ 484 w 654"/>
                <a:gd name="T53" fmla="*/ 399 h 528"/>
                <a:gd name="T54" fmla="*/ 472 w 654"/>
                <a:gd name="T55" fmla="*/ 399 h 528"/>
                <a:gd name="T56" fmla="*/ 449 w 654"/>
                <a:gd name="T57" fmla="*/ 399 h 528"/>
                <a:gd name="T58" fmla="*/ 415 w 654"/>
                <a:gd name="T59" fmla="*/ 397 h 528"/>
                <a:gd name="T60" fmla="*/ 375 w 654"/>
                <a:gd name="T61" fmla="*/ 397 h 528"/>
                <a:gd name="T62" fmla="*/ 334 w 654"/>
                <a:gd name="T63" fmla="*/ 397 h 528"/>
                <a:gd name="T64" fmla="*/ 292 w 654"/>
                <a:gd name="T65" fmla="*/ 397 h 528"/>
                <a:gd name="T66" fmla="*/ 255 w 654"/>
                <a:gd name="T67" fmla="*/ 394 h 528"/>
                <a:gd name="T68" fmla="*/ 225 w 654"/>
                <a:gd name="T69" fmla="*/ 394 h 528"/>
                <a:gd name="T70" fmla="*/ 205 w 654"/>
                <a:gd name="T71" fmla="*/ 394 h 528"/>
                <a:gd name="T72" fmla="*/ 195 w 654"/>
                <a:gd name="T73" fmla="*/ 394 h 528"/>
                <a:gd name="T74" fmla="*/ 145 w 654"/>
                <a:gd name="T75" fmla="*/ 387 h 528"/>
                <a:gd name="T76" fmla="*/ 96 w 654"/>
                <a:gd name="T77" fmla="*/ 367 h 528"/>
                <a:gd name="T78" fmla="*/ 57 w 654"/>
                <a:gd name="T79" fmla="*/ 337 h 528"/>
                <a:gd name="T80" fmla="*/ 27 w 654"/>
                <a:gd name="T81" fmla="*/ 297 h 528"/>
                <a:gd name="T82" fmla="*/ 6 w 654"/>
                <a:gd name="T83" fmla="*/ 249 h 528"/>
                <a:gd name="T84" fmla="*/ 0 w 654"/>
                <a:gd name="T85" fmla="*/ 198 h 528"/>
                <a:gd name="T86" fmla="*/ 6 w 654"/>
                <a:gd name="T87" fmla="*/ 145 h 528"/>
                <a:gd name="T88" fmla="*/ 27 w 654"/>
                <a:gd name="T89" fmla="*/ 97 h 528"/>
                <a:gd name="T90" fmla="*/ 57 w 654"/>
                <a:gd name="T91" fmla="*/ 58 h 528"/>
                <a:gd name="T92" fmla="*/ 96 w 654"/>
                <a:gd name="T93" fmla="*/ 28 h 528"/>
                <a:gd name="T94" fmla="*/ 145 w 654"/>
                <a:gd name="T95" fmla="*/ 7 h 528"/>
                <a:gd name="T96" fmla="*/ 195 w 654"/>
                <a:gd name="T9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528">
                  <a:moveTo>
                    <a:pt x="195" y="0"/>
                  </a:moveTo>
                  <a:lnTo>
                    <a:pt x="456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509" y="7"/>
                  </a:lnTo>
                  <a:lnTo>
                    <a:pt x="555" y="28"/>
                  </a:lnTo>
                  <a:lnTo>
                    <a:pt x="594" y="58"/>
                  </a:lnTo>
                  <a:lnTo>
                    <a:pt x="624" y="97"/>
                  </a:lnTo>
                  <a:lnTo>
                    <a:pt x="645" y="143"/>
                  </a:lnTo>
                  <a:lnTo>
                    <a:pt x="652" y="196"/>
                  </a:lnTo>
                  <a:lnTo>
                    <a:pt x="652" y="235"/>
                  </a:lnTo>
                  <a:lnTo>
                    <a:pt x="652" y="281"/>
                  </a:lnTo>
                  <a:lnTo>
                    <a:pt x="652" y="330"/>
                  </a:lnTo>
                  <a:lnTo>
                    <a:pt x="652" y="378"/>
                  </a:lnTo>
                  <a:lnTo>
                    <a:pt x="652" y="424"/>
                  </a:lnTo>
                  <a:lnTo>
                    <a:pt x="654" y="466"/>
                  </a:lnTo>
                  <a:lnTo>
                    <a:pt x="654" y="498"/>
                  </a:lnTo>
                  <a:lnTo>
                    <a:pt x="654" y="519"/>
                  </a:lnTo>
                  <a:lnTo>
                    <a:pt x="654" y="528"/>
                  </a:lnTo>
                  <a:lnTo>
                    <a:pt x="652" y="521"/>
                  </a:lnTo>
                  <a:lnTo>
                    <a:pt x="645" y="510"/>
                  </a:lnTo>
                  <a:lnTo>
                    <a:pt x="631" y="491"/>
                  </a:lnTo>
                  <a:lnTo>
                    <a:pt x="613" y="470"/>
                  </a:lnTo>
                  <a:lnTo>
                    <a:pt x="590" y="447"/>
                  </a:lnTo>
                  <a:lnTo>
                    <a:pt x="562" y="427"/>
                  </a:lnTo>
                  <a:lnTo>
                    <a:pt x="525" y="410"/>
                  </a:lnTo>
                  <a:lnTo>
                    <a:pt x="484" y="399"/>
                  </a:lnTo>
                  <a:lnTo>
                    <a:pt x="472" y="399"/>
                  </a:lnTo>
                  <a:lnTo>
                    <a:pt x="449" y="399"/>
                  </a:lnTo>
                  <a:lnTo>
                    <a:pt x="415" y="397"/>
                  </a:lnTo>
                  <a:lnTo>
                    <a:pt x="375" y="397"/>
                  </a:lnTo>
                  <a:lnTo>
                    <a:pt x="334" y="397"/>
                  </a:lnTo>
                  <a:lnTo>
                    <a:pt x="292" y="397"/>
                  </a:lnTo>
                  <a:lnTo>
                    <a:pt x="255" y="394"/>
                  </a:lnTo>
                  <a:lnTo>
                    <a:pt x="225" y="394"/>
                  </a:lnTo>
                  <a:lnTo>
                    <a:pt x="205" y="394"/>
                  </a:lnTo>
                  <a:lnTo>
                    <a:pt x="195" y="394"/>
                  </a:lnTo>
                  <a:lnTo>
                    <a:pt x="145" y="387"/>
                  </a:lnTo>
                  <a:lnTo>
                    <a:pt x="96" y="367"/>
                  </a:lnTo>
                  <a:lnTo>
                    <a:pt x="57" y="337"/>
                  </a:lnTo>
                  <a:lnTo>
                    <a:pt x="27" y="297"/>
                  </a:lnTo>
                  <a:lnTo>
                    <a:pt x="6" y="249"/>
                  </a:lnTo>
                  <a:lnTo>
                    <a:pt x="0" y="198"/>
                  </a:lnTo>
                  <a:lnTo>
                    <a:pt x="6" y="145"/>
                  </a:lnTo>
                  <a:lnTo>
                    <a:pt x="27" y="97"/>
                  </a:lnTo>
                  <a:lnTo>
                    <a:pt x="57" y="58"/>
                  </a:lnTo>
                  <a:lnTo>
                    <a:pt x="96" y="28"/>
                  </a:lnTo>
                  <a:lnTo>
                    <a:pt x="145" y="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8"/>
            <p:cNvSpPr>
              <a:spLocks/>
            </p:cNvSpPr>
            <p:nvPr/>
          </p:nvSpPr>
          <p:spPr bwMode="auto">
            <a:xfrm>
              <a:off x="4076065" y="3154109"/>
              <a:ext cx="1808163" cy="1457325"/>
            </a:xfrm>
            <a:custGeom>
              <a:avLst/>
              <a:gdLst>
                <a:gd name="T0" fmla="*/ 342 w 1139"/>
                <a:gd name="T1" fmla="*/ 0 h 918"/>
                <a:gd name="T2" fmla="*/ 793 w 1139"/>
                <a:gd name="T3" fmla="*/ 0 h 918"/>
                <a:gd name="T4" fmla="*/ 793 w 1139"/>
                <a:gd name="T5" fmla="*/ 0 h 918"/>
                <a:gd name="T6" fmla="*/ 796 w 1139"/>
                <a:gd name="T7" fmla="*/ 0 h 918"/>
                <a:gd name="T8" fmla="*/ 865 w 1139"/>
                <a:gd name="T9" fmla="*/ 7 h 918"/>
                <a:gd name="T10" fmla="*/ 927 w 1139"/>
                <a:gd name="T11" fmla="*/ 28 h 918"/>
                <a:gd name="T12" fmla="*/ 985 w 1139"/>
                <a:gd name="T13" fmla="*/ 58 h 918"/>
                <a:gd name="T14" fmla="*/ 1036 w 1139"/>
                <a:gd name="T15" fmla="*/ 99 h 918"/>
                <a:gd name="T16" fmla="*/ 1077 w 1139"/>
                <a:gd name="T17" fmla="*/ 150 h 918"/>
                <a:gd name="T18" fmla="*/ 1109 w 1139"/>
                <a:gd name="T19" fmla="*/ 208 h 918"/>
                <a:gd name="T20" fmla="*/ 1130 w 1139"/>
                <a:gd name="T21" fmla="*/ 272 h 918"/>
                <a:gd name="T22" fmla="*/ 1137 w 1139"/>
                <a:gd name="T23" fmla="*/ 341 h 918"/>
                <a:gd name="T24" fmla="*/ 1137 w 1139"/>
                <a:gd name="T25" fmla="*/ 392 h 918"/>
                <a:gd name="T26" fmla="*/ 1137 w 1139"/>
                <a:gd name="T27" fmla="*/ 450 h 918"/>
                <a:gd name="T28" fmla="*/ 1137 w 1139"/>
                <a:gd name="T29" fmla="*/ 510 h 918"/>
                <a:gd name="T30" fmla="*/ 1137 w 1139"/>
                <a:gd name="T31" fmla="*/ 574 h 918"/>
                <a:gd name="T32" fmla="*/ 1137 w 1139"/>
                <a:gd name="T33" fmla="*/ 637 h 918"/>
                <a:gd name="T34" fmla="*/ 1137 w 1139"/>
                <a:gd name="T35" fmla="*/ 699 h 918"/>
                <a:gd name="T36" fmla="*/ 1137 w 1139"/>
                <a:gd name="T37" fmla="*/ 757 h 918"/>
                <a:gd name="T38" fmla="*/ 1137 w 1139"/>
                <a:gd name="T39" fmla="*/ 810 h 918"/>
                <a:gd name="T40" fmla="*/ 1139 w 1139"/>
                <a:gd name="T41" fmla="*/ 853 h 918"/>
                <a:gd name="T42" fmla="*/ 1139 w 1139"/>
                <a:gd name="T43" fmla="*/ 888 h 918"/>
                <a:gd name="T44" fmla="*/ 1139 w 1139"/>
                <a:gd name="T45" fmla="*/ 909 h 918"/>
                <a:gd name="T46" fmla="*/ 1139 w 1139"/>
                <a:gd name="T47" fmla="*/ 918 h 918"/>
                <a:gd name="T48" fmla="*/ 1137 w 1139"/>
                <a:gd name="T49" fmla="*/ 911 h 918"/>
                <a:gd name="T50" fmla="*/ 1128 w 1139"/>
                <a:gd name="T51" fmla="*/ 897 h 918"/>
                <a:gd name="T52" fmla="*/ 1114 w 1139"/>
                <a:gd name="T53" fmla="*/ 874 h 918"/>
                <a:gd name="T54" fmla="*/ 1095 w 1139"/>
                <a:gd name="T55" fmla="*/ 849 h 918"/>
                <a:gd name="T56" fmla="*/ 1070 w 1139"/>
                <a:gd name="T57" fmla="*/ 819 h 918"/>
                <a:gd name="T58" fmla="*/ 1038 w 1139"/>
                <a:gd name="T59" fmla="*/ 787 h 918"/>
                <a:gd name="T60" fmla="*/ 999 w 1139"/>
                <a:gd name="T61" fmla="*/ 757 h 918"/>
                <a:gd name="T62" fmla="*/ 955 w 1139"/>
                <a:gd name="T63" fmla="*/ 731 h 918"/>
                <a:gd name="T64" fmla="*/ 902 w 1139"/>
                <a:gd name="T65" fmla="*/ 710 h 918"/>
                <a:gd name="T66" fmla="*/ 844 w 1139"/>
                <a:gd name="T67" fmla="*/ 697 h 918"/>
                <a:gd name="T68" fmla="*/ 830 w 1139"/>
                <a:gd name="T69" fmla="*/ 694 h 918"/>
                <a:gd name="T70" fmla="*/ 803 w 1139"/>
                <a:gd name="T71" fmla="*/ 694 h 918"/>
                <a:gd name="T72" fmla="*/ 766 w 1139"/>
                <a:gd name="T73" fmla="*/ 692 h 918"/>
                <a:gd name="T74" fmla="*/ 720 w 1139"/>
                <a:gd name="T75" fmla="*/ 692 h 918"/>
                <a:gd name="T76" fmla="*/ 667 w 1139"/>
                <a:gd name="T77" fmla="*/ 692 h 918"/>
                <a:gd name="T78" fmla="*/ 611 w 1139"/>
                <a:gd name="T79" fmla="*/ 690 h 918"/>
                <a:gd name="T80" fmla="*/ 556 w 1139"/>
                <a:gd name="T81" fmla="*/ 690 h 918"/>
                <a:gd name="T82" fmla="*/ 501 w 1139"/>
                <a:gd name="T83" fmla="*/ 687 h 918"/>
                <a:gd name="T84" fmla="*/ 450 w 1139"/>
                <a:gd name="T85" fmla="*/ 687 h 918"/>
                <a:gd name="T86" fmla="*/ 406 w 1139"/>
                <a:gd name="T87" fmla="*/ 687 h 918"/>
                <a:gd name="T88" fmla="*/ 372 w 1139"/>
                <a:gd name="T89" fmla="*/ 687 h 918"/>
                <a:gd name="T90" fmla="*/ 351 w 1139"/>
                <a:gd name="T91" fmla="*/ 687 h 918"/>
                <a:gd name="T92" fmla="*/ 342 w 1139"/>
                <a:gd name="T93" fmla="*/ 687 h 918"/>
                <a:gd name="T94" fmla="*/ 272 w 1139"/>
                <a:gd name="T95" fmla="*/ 680 h 918"/>
                <a:gd name="T96" fmla="*/ 208 w 1139"/>
                <a:gd name="T97" fmla="*/ 660 h 918"/>
                <a:gd name="T98" fmla="*/ 150 w 1139"/>
                <a:gd name="T99" fmla="*/ 627 h 918"/>
                <a:gd name="T100" fmla="*/ 100 w 1139"/>
                <a:gd name="T101" fmla="*/ 586 h 918"/>
                <a:gd name="T102" fmla="*/ 58 w 1139"/>
                <a:gd name="T103" fmla="*/ 535 h 918"/>
                <a:gd name="T104" fmla="*/ 26 w 1139"/>
                <a:gd name="T105" fmla="*/ 477 h 918"/>
                <a:gd name="T106" fmla="*/ 7 w 1139"/>
                <a:gd name="T107" fmla="*/ 413 h 918"/>
                <a:gd name="T108" fmla="*/ 0 w 1139"/>
                <a:gd name="T109" fmla="*/ 344 h 918"/>
                <a:gd name="T110" fmla="*/ 7 w 1139"/>
                <a:gd name="T111" fmla="*/ 275 h 918"/>
                <a:gd name="T112" fmla="*/ 26 w 1139"/>
                <a:gd name="T113" fmla="*/ 210 h 918"/>
                <a:gd name="T114" fmla="*/ 58 w 1139"/>
                <a:gd name="T115" fmla="*/ 152 h 918"/>
                <a:gd name="T116" fmla="*/ 100 w 1139"/>
                <a:gd name="T117" fmla="*/ 102 h 918"/>
                <a:gd name="T118" fmla="*/ 150 w 1139"/>
                <a:gd name="T119" fmla="*/ 58 h 918"/>
                <a:gd name="T120" fmla="*/ 208 w 1139"/>
                <a:gd name="T121" fmla="*/ 28 h 918"/>
                <a:gd name="T122" fmla="*/ 272 w 1139"/>
                <a:gd name="T123" fmla="*/ 7 h 918"/>
                <a:gd name="T124" fmla="*/ 342 w 1139"/>
                <a:gd name="T125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9" h="918">
                  <a:moveTo>
                    <a:pt x="342" y="0"/>
                  </a:moveTo>
                  <a:lnTo>
                    <a:pt x="793" y="0"/>
                  </a:lnTo>
                  <a:lnTo>
                    <a:pt x="793" y="0"/>
                  </a:lnTo>
                  <a:lnTo>
                    <a:pt x="796" y="0"/>
                  </a:lnTo>
                  <a:lnTo>
                    <a:pt x="865" y="7"/>
                  </a:lnTo>
                  <a:lnTo>
                    <a:pt x="927" y="28"/>
                  </a:lnTo>
                  <a:lnTo>
                    <a:pt x="985" y="58"/>
                  </a:lnTo>
                  <a:lnTo>
                    <a:pt x="1036" y="99"/>
                  </a:lnTo>
                  <a:lnTo>
                    <a:pt x="1077" y="150"/>
                  </a:lnTo>
                  <a:lnTo>
                    <a:pt x="1109" y="208"/>
                  </a:lnTo>
                  <a:lnTo>
                    <a:pt x="1130" y="272"/>
                  </a:lnTo>
                  <a:lnTo>
                    <a:pt x="1137" y="341"/>
                  </a:lnTo>
                  <a:lnTo>
                    <a:pt x="1137" y="392"/>
                  </a:lnTo>
                  <a:lnTo>
                    <a:pt x="1137" y="450"/>
                  </a:lnTo>
                  <a:lnTo>
                    <a:pt x="1137" y="510"/>
                  </a:lnTo>
                  <a:lnTo>
                    <a:pt x="1137" y="574"/>
                  </a:lnTo>
                  <a:lnTo>
                    <a:pt x="1137" y="637"/>
                  </a:lnTo>
                  <a:lnTo>
                    <a:pt x="1137" y="699"/>
                  </a:lnTo>
                  <a:lnTo>
                    <a:pt x="1137" y="757"/>
                  </a:lnTo>
                  <a:lnTo>
                    <a:pt x="1137" y="810"/>
                  </a:lnTo>
                  <a:lnTo>
                    <a:pt x="1139" y="853"/>
                  </a:lnTo>
                  <a:lnTo>
                    <a:pt x="1139" y="888"/>
                  </a:lnTo>
                  <a:lnTo>
                    <a:pt x="1139" y="909"/>
                  </a:lnTo>
                  <a:lnTo>
                    <a:pt x="1139" y="918"/>
                  </a:lnTo>
                  <a:lnTo>
                    <a:pt x="1137" y="911"/>
                  </a:lnTo>
                  <a:lnTo>
                    <a:pt x="1128" y="897"/>
                  </a:lnTo>
                  <a:lnTo>
                    <a:pt x="1114" y="874"/>
                  </a:lnTo>
                  <a:lnTo>
                    <a:pt x="1095" y="849"/>
                  </a:lnTo>
                  <a:lnTo>
                    <a:pt x="1070" y="819"/>
                  </a:lnTo>
                  <a:lnTo>
                    <a:pt x="1038" y="787"/>
                  </a:lnTo>
                  <a:lnTo>
                    <a:pt x="999" y="757"/>
                  </a:lnTo>
                  <a:lnTo>
                    <a:pt x="955" y="731"/>
                  </a:lnTo>
                  <a:lnTo>
                    <a:pt x="902" y="710"/>
                  </a:lnTo>
                  <a:lnTo>
                    <a:pt x="844" y="697"/>
                  </a:lnTo>
                  <a:lnTo>
                    <a:pt x="830" y="694"/>
                  </a:lnTo>
                  <a:lnTo>
                    <a:pt x="803" y="694"/>
                  </a:lnTo>
                  <a:lnTo>
                    <a:pt x="766" y="692"/>
                  </a:lnTo>
                  <a:lnTo>
                    <a:pt x="720" y="692"/>
                  </a:lnTo>
                  <a:lnTo>
                    <a:pt x="667" y="692"/>
                  </a:lnTo>
                  <a:lnTo>
                    <a:pt x="611" y="690"/>
                  </a:lnTo>
                  <a:lnTo>
                    <a:pt x="556" y="690"/>
                  </a:lnTo>
                  <a:lnTo>
                    <a:pt x="501" y="687"/>
                  </a:lnTo>
                  <a:lnTo>
                    <a:pt x="450" y="687"/>
                  </a:lnTo>
                  <a:lnTo>
                    <a:pt x="406" y="687"/>
                  </a:lnTo>
                  <a:lnTo>
                    <a:pt x="372" y="687"/>
                  </a:lnTo>
                  <a:lnTo>
                    <a:pt x="351" y="687"/>
                  </a:lnTo>
                  <a:lnTo>
                    <a:pt x="342" y="687"/>
                  </a:lnTo>
                  <a:lnTo>
                    <a:pt x="272" y="680"/>
                  </a:lnTo>
                  <a:lnTo>
                    <a:pt x="208" y="660"/>
                  </a:lnTo>
                  <a:lnTo>
                    <a:pt x="150" y="627"/>
                  </a:lnTo>
                  <a:lnTo>
                    <a:pt x="100" y="586"/>
                  </a:lnTo>
                  <a:lnTo>
                    <a:pt x="58" y="535"/>
                  </a:lnTo>
                  <a:lnTo>
                    <a:pt x="26" y="477"/>
                  </a:lnTo>
                  <a:lnTo>
                    <a:pt x="7" y="413"/>
                  </a:lnTo>
                  <a:lnTo>
                    <a:pt x="0" y="344"/>
                  </a:lnTo>
                  <a:lnTo>
                    <a:pt x="7" y="275"/>
                  </a:lnTo>
                  <a:lnTo>
                    <a:pt x="26" y="210"/>
                  </a:lnTo>
                  <a:lnTo>
                    <a:pt x="58" y="152"/>
                  </a:lnTo>
                  <a:lnTo>
                    <a:pt x="100" y="102"/>
                  </a:lnTo>
                  <a:lnTo>
                    <a:pt x="150" y="58"/>
                  </a:lnTo>
                  <a:lnTo>
                    <a:pt x="208" y="28"/>
                  </a:lnTo>
                  <a:lnTo>
                    <a:pt x="272" y="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9"/>
            <p:cNvSpPr>
              <a:spLocks/>
            </p:cNvSpPr>
            <p:nvPr/>
          </p:nvSpPr>
          <p:spPr bwMode="auto">
            <a:xfrm>
              <a:off x="4076065" y="4387597"/>
              <a:ext cx="1808163" cy="1457325"/>
            </a:xfrm>
            <a:custGeom>
              <a:avLst/>
              <a:gdLst>
                <a:gd name="T0" fmla="*/ 342 w 1139"/>
                <a:gd name="T1" fmla="*/ 0 h 918"/>
                <a:gd name="T2" fmla="*/ 793 w 1139"/>
                <a:gd name="T3" fmla="*/ 0 h 918"/>
                <a:gd name="T4" fmla="*/ 793 w 1139"/>
                <a:gd name="T5" fmla="*/ 0 h 918"/>
                <a:gd name="T6" fmla="*/ 796 w 1139"/>
                <a:gd name="T7" fmla="*/ 0 h 918"/>
                <a:gd name="T8" fmla="*/ 865 w 1139"/>
                <a:gd name="T9" fmla="*/ 7 h 918"/>
                <a:gd name="T10" fmla="*/ 927 w 1139"/>
                <a:gd name="T11" fmla="*/ 28 h 918"/>
                <a:gd name="T12" fmla="*/ 985 w 1139"/>
                <a:gd name="T13" fmla="*/ 58 h 918"/>
                <a:gd name="T14" fmla="*/ 1036 w 1139"/>
                <a:gd name="T15" fmla="*/ 99 h 918"/>
                <a:gd name="T16" fmla="*/ 1077 w 1139"/>
                <a:gd name="T17" fmla="*/ 150 h 918"/>
                <a:gd name="T18" fmla="*/ 1109 w 1139"/>
                <a:gd name="T19" fmla="*/ 208 h 918"/>
                <a:gd name="T20" fmla="*/ 1130 w 1139"/>
                <a:gd name="T21" fmla="*/ 272 h 918"/>
                <a:gd name="T22" fmla="*/ 1137 w 1139"/>
                <a:gd name="T23" fmla="*/ 342 h 918"/>
                <a:gd name="T24" fmla="*/ 1137 w 1139"/>
                <a:gd name="T25" fmla="*/ 392 h 918"/>
                <a:gd name="T26" fmla="*/ 1137 w 1139"/>
                <a:gd name="T27" fmla="*/ 450 h 918"/>
                <a:gd name="T28" fmla="*/ 1137 w 1139"/>
                <a:gd name="T29" fmla="*/ 510 h 918"/>
                <a:gd name="T30" fmla="*/ 1137 w 1139"/>
                <a:gd name="T31" fmla="*/ 575 h 918"/>
                <a:gd name="T32" fmla="*/ 1137 w 1139"/>
                <a:gd name="T33" fmla="*/ 637 h 918"/>
                <a:gd name="T34" fmla="*/ 1137 w 1139"/>
                <a:gd name="T35" fmla="*/ 699 h 918"/>
                <a:gd name="T36" fmla="*/ 1137 w 1139"/>
                <a:gd name="T37" fmla="*/ 757 h 918"/>
                <a:gd name="T38" fmla="*/ 1137 w 1139"/>
                <a:gd name="T39" fmla="*/ 810 h 918"/>
                <a:gd name="T40" fmla="*/ 1139 w 1139"/>
                <a:gd name="T41" fmla="*/ 854 h 918"/>
                <a:gd name="T42" fmla="*/ 1139 w 1139"/>
                <a:gd name="T43" fmla="*/ 888 h 918"/>
                <a:gd name="T44" fmla="*/ 1139 w 1139"/>
                <a:gd name="T45" fmla="*/ 909 h 918"/>
                <a:gd name="T46" fmla="*/ 1139 w 1139"/>
                <a:gd name="T47" fmla="*/ 918 h 918"/>
                <a:gd name="T48" fmla="*/ 1137 w 1139"/>
                <a:gd name="T49" fmla="*/ 911 h 918"/>
                <a:gd name="T50" fmla="*/ 1128 w 1139"/>
                <a:gd name="T51" fmla="*/ 897 h 918"/>
                <a:gd name="T52" fmla="*/ 1114 w 1139"/>
                <a:gd name="T53" fmla="*/ 874 h 918"/>
                <a:gd name="T54" fmla="*/ 1095 w 1139"/>
                <a:gd name="T55" fmla="*/ 849 h 918"/>
                <a:gd name="T56" fmla="*/ 1070 w 1139"/>
                <a:gd name="T57" fmla="*/ 819 h 918"/>
                <a:gd name="T58" fmla="*/ 1038 w 1139"/>
                <a:gd name="T59" fmla="*/ 787 h 918"/>
                <a:gd name="T60" fmla="*/ 999 w 1139"/>
                <a:gd name="T61" fmla="*/ 757 h 918"/>
                <a:gd name="T62" fmla="*/ 955 w 1139"/>
                <a:gd name="T63" fmla="*/ 731 h 918"/>
                <a:gd name="T64" fmla="*/ 902 w 1139"/>
                <a:gd name="T65" fmla="*/ 711 h 918"/>
                <a:gd name="T66" fmla="*/ 844 w 1139"/>
                <a:gd name="T67" fmla="*/ 697 h 918"/>
                <a:gd name="T68" fmla="*/ 830 w 1139"/>
                <a:gd name="T69" fmla="*/ 694 h 918"/>
                <a:gd name="T70" fmla="*/ 803 w 1139"/>
                <a:gd name="T71" fmla="*/ 694 h 918"/>
                <a:gd name="T72" fmla="*/ 766 w 1139"/>
                <a:gd name="T73" fmla="*/ 692 h 918"/>
                <a:gd name="T74" fmla="*/ 720 w 1139"/>
                <a:gd name="T75" fmla="*/ 692 h 918"/>
                <a:gd name="T76" fmla="*/ 667 w 1139"/>
                <a:gd name="T77" fmla="*/ 692 h 918"/>
                <a:gd name="T78" fmla="*/ 611 w 1139"/>
                <a:gd name="T79" fmla="*/ 690 h 918"/>
                <a:gd name="T80" fmla="*/ 556 w 1139"/>
                <a:gd name="T81" fmla="*/ 690 h 918"/>
                <a:gd name="T82" fmla="*/ 501 w 1139"/>
                <a:gd name="T83" fmla="*/ 688 h 918"/>
                <a:gd name="T84" fmla="*/ 450 w 1139"/>
                <a:gd name="T85" fmla="*/ 688 h 918"/>
                <a:gd name="T86" fmla="*/ 406 w 1139"/>
                <a:gd name="T87" fmla="*/ 688 h 918"/>
                <a:gd name="T88" fmla="*/ 372 w 1139"/>
                <a:gd name="T89" fmla="*/ 688 h 918"/>
                <a:gd name="T90" fmla="*/ 351 w 1139"/>
                <a:gd name="T91" fmla="*/ 688 h 918"/>
                <a:gd name="T92" fmla="*/ 342 w 1139"/>
                <a:gd name="T93" fmla="*/ 688 h 918"/>
                <a:gd name="T94" fmla="*/ 272 w 1139"/>
                <a:gd name="T95" fmla="*/ 681 h 918"/>
                <a:gd name="T96" fmla="*/ 208 w 1139"/>
                <a:gd name="T97" fmla="*/ 660 h 918"/>
                <a:gd name="T98" fmla="*/ 150 w 1139"/>
                <a:gd name="T99" fmla="*/ 628 h 918"/>
                <a:gd name="T100" fmla="*/ 100 w 1139"/>
                <a:gd name="T101" fmla="*/ 586 h 918"/>
                <a:gd name="T102" fmla="*/ 58 w 1139"/>
                <a:gd name="T103" fmla="*/ 535 h 918"/>
                <a:gd name="T104" fmla="*/ 26 w 1139"/>
                <a:gd name="T105" fmla="*/ 478 h 918"/>
                <a:gd name="T106" fmla="*/ 7 w 1139"/>
                <a:gd name="T107" fmla="*/ 413 h 918"/>
                <a:gd name="T108" fmla="*/ 0 w 1139"/>
                <a:gd name="T109" fmla="*/ 344 h 918"/>
                <a:gd name="T110" fmla="*/ 7 w 1139"/>
                <a:gd name="T111" fmla="*/ 275 h 918"/>
                <a:gd name="T112" fmla="*/ 26 w 1139"/>
                <a:gd name="T113" fmla="*/ 210 h 918"/>
                <a:gd name="T114" fmla="*/ 58 w 1139"/>
                <a:gd name="T115" fmla="*/ 152 h 918"/>
                <a:gd name="T116" fmla="*/ 100 w 1139"/>
                <a:gd name="T117" fmla="*/ 102 h 918"/>
                <a:gd name="T118" fmla="*/ 150 w 1139"/>
                <a:gd name="T119" fmla="*/ 58 h 918"/>
                <a:gd name="T120" fmla="*/ 208 w 1139"/>
                <a:gd name="T121" fmla="*/ 28 h 918"/>
                <a:gd name="T122" fmla="*/ 272 w 1139"/>
                <a:gd name="T123" fmla="*/ 7 h 918"/>
                <a:gd name="T124" fmla="*/ 342 w 1139"/>
                <a:gd name="T125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9" h="918">
                  <a:moveTo>
                    <a:pt x="342" y="0"/>
                  </a:moveTo>
                  <a:lnTo>
                    <a:pt x="793" y="0"/>
                  </a:lnTo>
                  <a:lnTo>
                    <a:pt x="793" y="0"/>
                  </a:lnTo>
                  <a:lnTo>
                    <a:pt x="796" y="0"/>
                  </a:lnTo>
                  <a:lnTo>
                    <a:pt x="865" y="7"/>
                  </a:lnTo>
                  <a:lnTo>
                    <a:pt x="927" y="28"/>
                  </a:lnTo>
                  <a:lnTo>
                    <a:pt x="985" y="58"/>
                  </a:lnTo>
                  <a:lnTo>
                    <a:pt x="1036" y="99"/>
                  </a:lnTo>
                  <a:lnTo>
                    <a:pt x="1077" y="150"/>
                  </a:lnTo>
                  <a:lnTo>
                    <a:pt x="1109" y="208"/>
                  </a:lnTo>
                  <a:lnTo>
                    <a:pt x="1130" y="272"/>
                  </a:lnTo>
                  <a:lnTo>
                    <a:pt x="1137" y="342"/>
                  </a:lnTo>
                  <a:lnTo>
                    <a:pt x="1137" y="392"/>
                  </a:lnTo>
                  <a:lnTo>
                    <a:pt x="1137" y="450"/>
                  </a:lnTo>
                  <a:lnTo>
                    <a:pt x="1137" y="510"/>
                  </a:lnTo>
                  <a:lnTo>
                    <a:pt x="1137" y="575"/>
                  </a:lnTo>
                  <a:lnTo>
                    <a:pt x="1137" y="637"/>
                  </a:lnTo>
                  <a:lnTo>
                    <a:pt x="1137" y="699"/>
                  </a:lnTo>
                  <a:lnTo>
                    <a:pt x="1137" y="757"/>
                  </a:lnTo>
                  <a:lnTo>
                    <a:pt x="1137" y="810"/>
                  </a:lnTo>
                  <a:lnTo>
                    <a:pt x="1139" y="854"/>
                  </a:lnTo>
                  <a:lnTo>
                    <a:pt x="1139" y="888"/>
                  </a:lnTo>
                  <a:lnTo>
                    <a:pt x="1139" y="909"/>
                  </a:lnTo>
                  <a:lnTo>
                    <a:pt x="1139" y="918"/>
                  </a:lnTo>
                  <a:lnTo>
                    <a:pt x="1137" y="911"/>
                  </a:lnTo>
                  <a:lnTo>
                    <a:pt x="1128" y="897"/>
                  </a:lnTo>
                  <a:lnTo>
                    <a:pt x="1114" y="874"/>
                  </a:lnTo>
                  <a:lnTo>
                    <a:pt x="1095" y="849"/>
                  </a:lnTo>
                  <a:lnTo>
                    <a:pt x="1070" y="819"/>
                  </a:lnTo>
                  <a:lnTo>
                    <a:pt x="1038" y="787"/>
                  </a:lnTo>
                  <a:lnTo>
                    <a:pt x="999" y="757"/>
                  </a:lnTo>
                  <a:lnTo>
                    <a:pt x="955" y="731"/>
                  </a:lnTo>
                  <a:lnTo>
                    <a:pt x="902" y="711"/>
                  </a:lnTo>
                  <a:lnTo>
                    <a:pt x="844" y="697"/>
                  </a:lnTo>
                  <a:lnTo>
                    <a:pt x="830" y="694"/>
                  </a:lnTo>
                  <a:lnTo>
                    <a:pt x="803" y="694"/>
                  </a:lnTo>
                  <a:lnTo>
                    <a:pt x="766" y="692"/>
                  </a:lnTo>
                  <a:lnTo>
                    <a:pt x="720" y="692"/>
                  </a:lnTo>
                  <a:lnTo>
                    <a:pt x="667" y="692"/>
                  </a:lnTo>
                  <a:lnTo>
                    <a:pt x="611" y="690"/>
                  </a:lnTo>
                  <a:lnTo>
                    <a:pt x="556" y="690"/>
                  </a:lnTo>
                  <a:lnTo>
                    <a:pt x="501" y="688"/>
                  </a:lnTo>
                  <a:lnTo>
                    <a:pt x="450" y="688"/>
                  </a:lnTo>
                  <a:lnTo>
                    <a:pt x="406" y="688"/>
                  </a:lnTo>
                  <a:lnTo>
                    <a:pt x="372" y="688"/>
                  </a:lnTo>
                  <a:lnTo>
                    <a:pt x="351" y="688"/>
                  </a:lnTo>
                  <a:lnTo>
                    <a:pt x="342" y="688"/>
                  </a:lnTo>
                  <a:lnTo>
                    <a:pt x="272" y="681"/>
                  </a:lnTo>
                  <a:lnTo>
                    <a:pt x="208" y="660"/>
                  </a:lnTo>
                  <a:lnTo>
                    <a:pt x="150" y="628"/>
                  </a:lnTo>
                  <a:lnTo>
                    <a:pt x="100" y="586"/>
                  </a:lnTo>
                  <a:lnTo>
                    <a:pt x="58" y="535"/>
                  </a:lnTo>
                  <a:lnTo>
                    <a:pt x="26" y="478"/>
                  </a:lnTo>
                  <a:lnTo>
                    <a:pt x="7" y="413"/>
                  </a:lnTo>
                  <a:lnTo>
                    <a:pt x="0" y="344"/>
                  </a:lnTo>
                  <a:lnTo>
                    <a:pt x="7" y="275"/>
                  </a:lnTo>
                  <a:lnTo>
                    <a:pt x="26" y="210"/>
                  </a:lnTo>
                  <a:lnTo>
                    <a:pt x="58" y="152"/>
                  </a:lnTo>
                  <a:lnTo>
                    <a:pt x="100" y="102"/>
                  </a:lnTo>
                  <a:lnTo>
                    <a:pt x="150" y="58"/>
                  </a:lnTo>
                  <a:lnTo>
                    <a:pt x="208" y="28"/>
                  </a:lnTo>
                  <a:lnTo>
                    <a:pt x="272" y="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0"/>
            <p:cNvSpPr>
              <a:spLocks/>
            </p:cNvSpPr>
            <p:nvPr/>
          </p:nvSpPr>
          <p:spPr bwMode="auto">
            <a:xfrm>
              <a:off x="5917565" y="4392359"/>
              <a:ext cx="2279650" cy="1833563"/>
            </a:xfrm>
            <a:custGeom>
              <a:avLst/>
              <a:gdLst>
                <a:gd name="T0" fmla="*/ 1003 w 1436"/>
                <a:gd name="T1" fmla="*/ 0 h 1155"/>
                <a:gd name="T2" fmla="*/ 1155 w 1436"/>
                <a:gd name="T3" fmla="*/ 27 h 1155"/>
                <a:gd name="T4" fmla="*/ 1282 w 1436"/>
                <a:gd name="T5" fmla="*/ 101 h 1155"/>
                <a:gd name="T6" fmla="*/ 1376 w 1436"/>
                <a:gd name="T7" fmla="*/ 214 h 1155"/>
                <a:gd name="T8" fmla="*/ 1429 w 1436"/>
                <a:gd name="T9" fmla="*/ 355 h 1155"/>
                <a:gd name="T10" fmla="*/ 1429 w 1436"/>
                <a:gd name="T11" fmla="*/ 509 h 1155"/>
                <a:gd name="T12" fmla="*/ 1376 w 1436"/>
                <a:gd name="T13" fmla="*/ 650 h 1155"/>
                <a:gd name="T14" fmla="*/ 1282 w 1436"/>
                <a:gd name="T15" fmla="*/ 763 h 1155"/>
                <a:gd name="T16" fmla="*/ 1155 w 1436"/>
                <a:gd name="T17" fmla="*/ 837 h 1155"/>
                <a:gd name="T18" fmla="*/ 1003 w 1436"/>
                <a:gd name="T19" fmla="*/ 864 h 1155"/>
                <a:gd name="T20" fmla="*/ 975 w 1436"/>
                <a:gd name="T21" fmla="*/ 864 h 1155"/>
                <a:gd name="T22" fmla="*/ 899 w 1436"/>
                <a:gd name="T23" fmla="*/ 864 h 1155"/>
                <a:gd name="T24" fmla="*/ 791 w 1436"/>
                <a:gd name="T25" fmla="*/ 867 h 1155"/>
                <a:gd name="T26" fmla="*/ 671 w 1436"/>
                <a:gd name="T27" fmla="*/ 869 h 1155"/>
                <a:gd name="T28" fmla="*/ 551 w 1436"/>
                <a:gd name="T29" fmla="*/ 871 h 1155"/>
                <a:gd name="T30" fmla="*/ 452 w 1436"/>
                <a:gd name="T31" fmla="*/ 871 h 1155"/>
                <a:gd name="T32" fmla="*/ 387 w 1436"/>
                <a:gd name="T33" fmla="*/ 874 h 1155"/>
                <a:gd name="T34" fmla="*/ 304 w 1436"/>
                <a:gd name="T35" fmla="*/ 890 h 1155"/>
                <a:gd name="T36" fmla="*/ 191 w 1436"/>
                <a:gd name="T37" fmla="*/ 943 h 1155"/>
                <a:gd name="T38" fmla="*/ 106 w 1436"/>
                <a:gd name="T39" fmla="*/ 1012 h 1155"/>
                <a:gd name="T40" fmla="*/ 46 w 1436"/>
                <a:gd name="T41" fmla="*/ 1081 h 1155"/>
                <a:gd name="T42" fmla="*/ 12 w 1436"/>
                <a:gd name="T43" fmla="*/ 1134 h 1155"/>
                <a:gd name="T44" fmla="*/ 0 w 1436"/>
                <a:gd name="T45" fmla="*/ 1155 h 1155"/>
                <a:gd name="T46" fmla="*/ 0 w 1436"/>
                <a:gd name="T47" fmla="*/ 1123 h 1155"/>
                <a:gd name="T48" fmla="*/ 2 w 1436"/>
                <a:gd name="T49" fmla="*/ 1037 h 1155"/>
                <a:gd name="T50" fmla="*/ 2 w 1436"/>
                <a:gd name="T51" fmla="*/ 915 h 1155"/>
                <a:gd name="T52" fmla="*/ 2 w 1436"/>
                <a:gd name="T53" fmla="*/ 772 h 1155"/>
                <a:gd name="T54" fmla="*/ 5 w 1436"/>
                <a:gd name="T55" fmla="*/ 625 h 1155"/>
                <a:gd name="T56" fmla="*/ 5 w 1436"/>
                <a:gd name="T57" fmla="*/ 488 h 1155"/>
                <a:gd name="T58" fmla="*/ 12 w 1436"/>
                <a:gd name="T59" fmla="*/ 352 h 1155"/>
                <a:gd name="T60" fmla="*/ 62 w 1436"/>
                <a:gd name="T61" fmla="*/ 212 h 1155"/>
                <a:gd name="T62" fmla="*/ 157 w 1436"/>
                <a:gd name="T63" fmla="*/ 101 h 1155"/>
                <a:gd name="T64" fmla="*/ 284 w 1436"/>
                <a:gd name="T65" fmla="*/ 25 h 1155"/>
                <a:gd name="T66" fmla="*/ 433 w 1436"/>
                <a:gd name="T67" fmla="*/ 0 h 1155"/>
                <a:gd name="T68" fmla="*/ 436 w 1436"/>
                <a:gd name="T69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155">
                  <a:moveTo>
                    <a:pt x="436" y="0"/>
                  </a:moveTo>
                  <a:lnTo>
                    <a:pt x="1003" y="0"/>
                  </a:lnTo>
                  <a:lnTo>
                    <a:pt x="1081" y="7"/>
                  </a:lnTo>
                  <a:lnTo>
                    <a:pt x="1155" y="27"/>
                  </a:lnTo>
                  <a:lnTo>
                    <a:pt x="1222" y="57"/>
                  </a:lnTo>
                  <a:lnTo>
                    <a:pt x="1282" y="101"/>
                  </a:lnTo>
                  <a:lnTo>
                    <a:pt x="1335" y="154"/>
                  </a:lnTo>
                  <a:lnTo>
                    <a:pt x="1376" y="214"/>
                  </a:lnTo>
                  <a:lnTo>
                    <a:pt x="1409" y="281"/>
                  </a:lnTo>
                  <a:lnTo>
                    <a:pt x="1429" y="355"/>
                  </a:lnTo>
                  <a:lnTo>
                    <a:pt x="1436" y="431"/>
                  </a:lnTo>
                  <a:lnTo>
                    <a:pt x="1429" y="509"/>
                  </a:lnTo>
                  <a:lnTo>
                    <a:pt x="1409" y="583"/>
                  </a:lnTo>
                  <a:lnTo>
                    <a:pt x="1376" y="650"/>
                  </a:lnTo>
                  <a:lnTo>
                    <a:pt x="1335" y="710"/>
                  </a:lnTo>
                  <a:lnTo>
                    <a:pt x="1282" y="763"/>
                  </a:lnTo>
                  <a:lnTo>
                    <a:pt x="1222" y="804"/>
                  </a:lnTo>
                  <a:lnTo>
                    <a:pt x="1155" y="837"/>
                  </a:lnTo>
                  <a:lnTo>
                    <a:pt x="1081" y="857"/>
                  </a:lnTo>
                  <a:lnTo>
                    <a:pt x="1003" y="864"/>
                  </a:lnTo>
                  <a:lnTo>
                    <a:pt x="996" y="864"/>
                  </a:lnTo>
                  <a:lnTo>
                    <a:pt x="975" y="864"/>
                  </a:lnTo>
                  <a:lnTo>
                    <a:pt x="941" y="864"/>
                  </a:lnTo>
                  <a:lnTo>
                    <a:pt x="899" y="864"/>
                  </a:lnTo>
                  <a:lnTo>
                    <a:pt x="848" y="867"/>
                  </a:lnTo>
                  <a:lnTo>
                    <a:pt x="791" y="867"/>
                  </a:lnTo>
                  <a:lnTo>
                    <a:pt x="731" y="867"/>
                  </a:lnTo>
                  <a:lnTo>
                    <a:pt x="671" y="869"/>
                  </a:lnTo>
                  <a:lnTo>
                    <a:pt x="609" y="869"/>
                  </a:lnTo>
                  <a:lnTo>
                    <a:pt x="551" y="871"/>
                  </a:lnTo>
                  <a:lnTo>
                    <a:pt x="498" y="871"/>
                  </a:lnTo>
                  <a:lnTo>
                    <a:pt x="452" y="871"/>
                  </a:lnTo>
                  <a:lnTo>
                    <a:pt x="413" y="874"/>
                  </a:lnTo>
                  <a:lnTo>
                    <a:pt x="387" y="874"/>
                  </a:lnTo>
                  <a:lnTo>
                    <a:pt x="374" y="876"/>
                  </a:lnTo>
                  <a:lnTo>
                    <a:pt x="304" y="890"/>
                  </a:lnTo>
                  <a:lnTo>
                    <a:pt x="244" y="915"/>
                  </a:lnTo>
                  <a:lnTo>
                    <a:pt x="191" y="943"/>
                  </a:lnTo>
                  <a:lnTo>
                    <a:pt x="145" y="977"/>
                  </a:lnTo>
                  <a:lnTo>
                    <a:pt x="106" y="1012"/>
                  </a:lnTo>
                  <a:lnTo>
                    <a:pt x="72" y="1047"/>
                  </a:lnTo>
                  <a:lnTo>
                    <a:pt x="46" y="1081"/>
                  </a:lnTo>
                  <a:lnTo>
                    <a:pt x="25" y="1109"/>
                  </a:lnTo>
                  <a:lnTo>
                    <a:pt x="12" y="1134"/>
                  </a:lnTo>
                  <a:lnTo>
                    <a:pt x="5" y="1148"/>
                  </a:lnTo>
                  <a:lnTo>
                    <a:pt x="0" y="1155"/>
                  </a:lnTo>
                  <a:lnTo>
                    <a:pt x="0" y="1146"/>
                  </a:lnTo>
                  <a:lnTo>
                    <a:pt x="0" y="1123"/>
                  </a:lnTo>
                  <a:lnTo>
                    <a:pt x="2" y="1086"/>
                  </a:lnTo>
                  <a:lnTo>
                    <a:pt x="2" y="1037"/>
                  </a:lnTo>
                  <a:lnTo>
                    <a:pt x="2" y="980"/>
                  </a:lnTo>
                  <a:lnTo>
                    <a:pt x="2" y="915"/>
                  </a:lnTo>
                  <a:lnTo>
                    <a:pt x="2" y="846"/>
                  </a:lnTo>
                  <a:lnTo>
                    <a:pt x="2" y="772"/>
                  </a:lnTo>
                  <a:lnTo>
                    <a:pt x="2" y="698"/>
                  </a:lnTo>
                  <a:lnTo>
                    <a:pt x="5" y="625"/>
                  </a:lnTo>
                  <a:lnTo>
                    <a:pt x="5" y="553"/>
                  </a:lnTo>
                  <a:lnTo>
                    <a:pt x="5" y="488"/>
                  </a:lnTo>
                  <a:lnTo>
                    <a:pt x="5" y="429"/>
                  </a:lnTo>
                  <a:lnTo>
                    <a:pt x="12" y="352"/>
                  </a:lnTo>
                  <a:lnTo>
                    <a:pt x="30" y="279"/>
                  </a:lnTo>
                  <a:lnTo>
                    <a:pt x="62" y="212"/>
                  </a:lnTo>
                  <a:lnTo>
                    <a:pt x="106" y="152"/>
                  </a:lnTo>
                  <a:lnTo>
                    <a:pt x="157" y="101"/>
                  </a:lnTo>
                  <a:lnTo>
                    <a:pt x="217" y="57"/>
                  </a:lnTo>
                  <a:lnTo>
                    <a:pt x="284" y="25"/>
                  </a:lnTo>
                  <a:lnTo>
                    <a:pt x="357" y="7"/>
                  </a:lnTo>
                  <a:lnTo>
                    <a:pt x="433" y="0"/>
                  </a:lnTo>
                  <a:lnTo>
                    <a:pt x="436" y="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418403" y="5129578"/>
            <a:ext cx="2304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418403" y="4771790"/>
            <a:ext cx="2304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222884" y="3522423"/>
            <a:ext cx="2304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222884" y="3164635"/>
            <a:ext cx="2304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098067" y="2195138"/>
            <a:ext cx="1987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098067" y="1837350"/>
            <a:ext cx="1987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3458326" y="4985336"/>
            <a:ext cx="2304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3458326" y="4627548"/>
            <a:ext cx="2304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3458326" y="3555955"/>
            <a:ext cx="2304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3458326" y="3198167"/>
            <a:ext cx="2304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3512902" y="2317295"/>
            <a:ext cx="23046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sit.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512902" y="1959507"/>
            <a:ext cx="2304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CONTENT TITLE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07756" y="743100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6555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0"/>
          <p:cNvSpPr>
            <a:spLocks/>
          </p:cNvSpPr>
          <p:nvPr/>
        </p:nvSpPr>
        <p:spPr bwMode="auto">
          <a:xfrm>
            <a:off x="4514681" y="1990974"/>
            <a:ext cx="3153973" cy="3832224"/>
          </a:xfrm>
          <a:custGeom>
            <a:avLst/>
            <a:gdLst>
              <a:gd name="T0" fmla="*/ 207 w 414"/>
              <a:gd name="T1" fmla="*/ 0 h 508"/>
              <a:gd name="T2" fmla="*/ 245 w 414"/>
              <a:gd name="T3" fmla="*/ 2 h 508"/>
              <a:gd name="T4" fmla="*/ 280 w 414"/>
              <a:gd name="T5" fmla="*/ 13 h 508"/>
              <a:gd name="T6" fmla="*/ 312 w 414"/>
              <a:gd name="T7" fmla="*/ 27 h 508"/>
              <a:gd name="T8" fmla="*/ 341 w 414"/>
              <a:gd name="T9" fmla="*/ 48 h 508"/>
              <a:gd name="T10" fmla="*/ 365 w 414"/>
              <a:gd name="T11" fmla="*/ 73 h 508"/>
              <a:gd name="T12" fmla="*/ 386 w 414"/>
              <a:gd name="T13" fmla="*/ 102 h 508"/>
              <a:gd name="T14" fmla="*/ 402 w 414"/>
              <a:gd name="T15" fmla="*/ 134 h 508"/>
              <a:gd name="T16" fmla="*/ 411 w 414"/>
              <a:gd name="T17" fmla="*/ 168 h 508"/>
              <a:gd name="T18" fmla="*/ 414 w 414"/>
              <a:gd name="T19" fmla="*/ 206 h 508"/>
              <a:gd name="T20" fmla="*/ 411 w 414"/>
              <a:gd name="T21" fmla="*/ 243 h 508"/>
              <a:gd name="T22" fmla="*/ 402 w 414"/>
              <a:gd name="T23" fmla="*/ 278 h 508"/>
              <a:gd name="T24" fmla="*/ 386 w 414"/>
              <a:gd name="T25" fmla="*/ 310 h 508"/>
              <a:gd name="T26" fmla="*/ 365 w 414"/>
              <a:gd name="T27" fmla="*/ 339 h 508"/>
              <a:gd name="T28" fmla="*/ 341 w 414"/>
              <a:gd name="T29" fmla="*/ 364 h 508"/>
              <a:gd name="T30" fmla="*/ 312 w 414"/>
              <a:gd name="T31" fmla="*/ 384 h 508"/>
              <a:gd name="T32" fmla="*/ 360 w 414"/>
              <a:gd name="T33" fmla="*/ 384 h 508"/>
              <a:gd name="T34" fmla="*/ 207 w 414"/>
              <a:gd name="T35" fmla="*/ 508 h 508"/>
              <a:gd name="T36" fmla="*/ 55 w 414"/>
              <a:gd name="T37" fmla="*/ 384 h 508"/>
              <a:gd name="T38" fmla="*/ 104 w 414"/>
              <a:gd name="T39" fmla="*/ 384 h 508"/>
              <a:gd name="T40" fmla="*/ 75 w 414"/>
              <a:gd name="T41" fmla="*/ 364 h 508"/>
              <a:gd name="T42" fmla="*/ 50 w 414"/>
              <a:gd name="T43" fmla="*/ 339 h 508"/>
              <a:gd name="T44" fmla="*/ 29 w 414"/>
              <a:gd name="T45" fmla="*/ 310 h 508"/>
              <a:gd name="T46" fmla="*/ 13 w 414"/>
              <a:gd name="T47" fmla="*/ 278 h 508"/>
              <a:gd name="T48" fmla="*/ 4 w 414"/>
              <a:gd name="T49" fmla="*/ 243 h 508"/>
              <a:gd name="T50" fmla="*/ 0 w 414"/>
              <a:gd name="T51" fmla="*/ 206 h 508"/>
              <a:gd name="T52" fmla="*/ 4 w 414"/>
              <a:gd name="T53" fmla="*/ 168 h 508"/>
              <a:gd name="T54" fmla="*/ 13 w 414"/>
              <a:gd name="T55" fmla="*/ 134 h 508"/>
              <a:gd name="T56" fmla="*/ 29 w 414"/>
              <a:gd name="T57" fmla="*/ 102 h 508"/>
              <a:gd name="T58" fmla="*/ 50 w 414"/>
              <a:gd name="T59" fmla="*/ 73 h 508"/>
              <a:gd name="T60" fmla="*/ 75 w 414"/>
              <a:gd name="T61" fmla="*/ 48 h 508"/>
              <a:gd name="T62" fmla="*/ 104 w 414"/>
              <a:gd name="T63" fmla="*/ 27 h 508"/>
              <a:gd name="T64" fmla="*/ 135 w 414"/>
              <a:gd name="T65" fmla="*/ 13 h 508"/>
              <a:gd name="T66" fmla="*/ 170 w 414"/>
              <a:gd name="T67" fmla="*/ 2 h 508"/>
              <a:gd name="T68" fmla="*/ 207 w 414"/>
              <a:gd name="T69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4" h="508">
                <a:moveTo>
                  <a:pt x="207" y="0"/>
                </a:moveTo>
                <a:lnTo>
                  <a:pt x="245" y="2"/>
                </a:lnTo>
                <a:lnTo>
                  <a:pt x="280" y="13"/>
                </a:lnTo>
                <a:lnTo>
                  <a:pt x="312" y="27"/>
                </a:lnTo>
                <a:lnTo>
                  <a:pt x="341" y="48"/>
                </a:lnTo>
                <a:lnTo>
                  <a:pt x="365" y="73"/>
                </a:lnTo>
                <a:lnTo>
                  <a:pt x="386" y="102"/>
                </a:lnTo>
                <a:lnTo>
                  <a:pt x="402" y="134"/>
                </a:lnTo>
                <a:lnTo>
                  <a:pt x="411" y="168"/>
                </a:lnTo>
                <a:lnTo>
                  <a:pt x="414" y="206"/>
                </a:lnTo>
                <a:lnTo>
                  <a:pt x="411" y="243"/>
                </a:lnTo>
                <a:lnTo>
                  <a:pt x="402" y="278"/>
                </a:lnTo>
                <a:lnTo>
                  <a:pt x="386" y="310"/>
                </a:lnTo>
                <a:lnTo>
                  <a:pt x="365" y="339"/>
                </a:lnTo>
                <a:lnTo>
                  <a:pt x="341" y="364"/>
                </a:lnTo>
                <a:lnTo>
                  <a:pt x="312" y="384"/>
                </a:lnTo>
                <a:lnTo>
                  <a:pt x="360" y="384"/>
                </a:lnTo>
                <a:lnTo>
                  <a:pt x="207" y="508"/>
                </a:lnTo>
                <a:lnTo>
                  <a:pt x="55" y="384"/>
                </a:lnTo>
                <a:lnTo>
                  <a:pt x="104" y="384"/>
                </a:lnTo>
                <a:lnTo>
                  <a:pt x="75" y="364"/>
                </a:lnTo>
                <a:lnTo>
                  <a:pt x="50" y="339"/>
                </a:lnTo>
                <a:lnTo>
                  <a:pt x="29" y="310"/>
                </a:lnTo>
                <a:lnTo>
                  <a:pt x="13" y="278"/>
                </a:lnTo>
                <a:lnTo>
                  <a:pt x="4" y="243"/>
                </a:lnTo>
                <a:lnTo>
                  <a:pt x="0" y="206"/>
                </a:lnTo>
                <a:lnTo>
                  <a:pt x="4" y="168"/>
                </a:lnTo>
                <a:lnTo>
                  <a:pt x="13" y="134"/>
                </a:lnTo>
                <a:lnTo>
                  <a:pt x="29" y="102"/>
                </a:lnTo>
                <a:lnTo>
                  <a:pt x="50" y="73"/>
                </a:lnTo>
                <a:lnTo>
                  <a:pt x="75" y="48"/>
                </a:lnTo>
                <a:lnTo>
                  <a:pt x="104" y="27"/>
                </a:lnTo>
                <a:lnTo>
                  <a:pt x="135" y="13"/>
                </a:lnTo>
                <a:lnTo>
                  <a:pt x="170" y="2"/>
                </a:lnTo>
                <a:lnTo>
                  <a:pt x="207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0"/>
          <p:cNvSpPr>
            <a:spLocks/>
          </p:cNvSpPr>
          <p:nvPr/>
        </p:nvSpPr>
        <p:spPr bwMode="auto">
          <a:xfrm>
            <a:off x="1034085" y="1990974"/>
            <a:ext cx="3153973" cy="3832224"/>
          </a:xfrm>
          <a:custGeom>
            <a:avLst/>
            <a:gdLst>
              <a:gd name="T0" fmla="*/ 207 w 414"/>
              <a:gd name="T1" fmla="*/ 0 h 508"/>
              <a:gd name="T2" fmla="*/ 245 w 414"/>
              <a:gd name="T3" fmla="*/ 2 h 508"/>
              <a:gd name="T4" fmla="*/ 280 w 414"/>
              <a:gd name="T5" fmla="*/ 13 h 508"/>
              <a:gd name="T6" fmla="*/ 312 w 414"/>
              <a:gd name="T7" fmla="*/ 27 h 508"/>
              <a:gd name="T8" fmla="*/ 341 w 414"/>
              <a:gd name="T9" fmla="*/ 48 h 508"/>
              <a:gd name="T10" fmla="*/ 365 w 414"/>
              <a:gd name="T11" fmla="*/ 73 h 508"/>
              <a:gd name="T12" fmla="*/ 386 w 414"/>
              <a:gd name="T13" fmla="*/ 102 h 508"/>
              <a:gd name="T14" fmla="*/ 402 w 414"/>
              <a:gd name="T15" fmla="*/ 134 h 508"/>
              <a:gd name="T16" fmla="*/ 411 w 414"/>
              <a:gd name="T17" fmla="*/ 168 h 508"/>
              <a:gd name="T18" fmla="*/ 414 w 414"/>
              <a:gd name="T19" fmla="*/ 206 h 508"/>
              <a:gd name="T20" fmla="*/ 411 w 414"/>
              <a:gd name="T21" fmla="*/ 243 h 508"/>
              <a:gd name="T22" fmla="*/ 402 w 414"/>
              <a:gd name="T23" fmla="*/ 278 h 508"/>
              <a:gd name="T24" fmla="*/ 386 w 414"/>
              <a:gd name="T25" fmla="*/ 310 h 508"/>
              <a:gd name="T26" fmla="*/ 365 w 414"/>
              <a:gd name="T27" fmla="*/ 339 h 508"/>
              <a:gd name="T28" fmla="*/ 341 w 414"/>
              <a:gd name="T29" fmla="*/ 364 h 508"/>
              <a:gd name="T30" fmla="*/ 312 w 414"/>
              <a:gd name="T31" fmla="*/ 384 h 508"/>
              <a:gd name="T32" fmla="*/ 360 w 414"/>
              <a:gd name="T33" fmla="*/ 384 h 508"/>
              <a:gd name="T34" fmla="*/ 207 w 414"/>
              <a:gd name="T35" fmla="*/ 508 h 508"/>
              <a:gd name="T36" fmla="*/ 55 w 414"/>
              <a:gd name="T37" fmla="*/ 384 h 508"/>
              <a:gd name="T38" fmla="*/ 104 w 414"/>
              <a:gd name="T39" fmla="*/ 384 h 508"/>
              <a:gd name="T40" fmla="*/ 75 w 414"/>
              <a:gd name="T41" fmla="*/ 364 h 508"/>
              <a:gd name="T42" fmla="*/ 50 w 414"/>
              <a:gd name="T43" fmla="*/ 339 h 508"/>
              <a:gd name="T44" fmla="*/ 29 w 414"/>
              <a:gd name="T45" fmla="*/ 310 h 508"/>
              <a:gd name="T46" fmla="*/ 13 w 414"/>
              <a:gd name="T47" fmla="*/ 278 h 508"/>
              <a:gd name="T48" fmla="*/ 4 w 414"/>
              <a:gd name="T49" fmla="*/ 243 h 508"/>
              <a:gd name="T50" fmla="*/ 0 w 414"/>
              <a:gd name="T51" fmla="*/ 206 h 508"/>
              <a:gd name="T52" fmla="*/ 4 w 414"/>
              <a:gd name="T53" fmla="*/ 168 h 508"/>
              <a:gd name="T54" fmla="*/ 13 w 414"/>
              <a:gd name="T55" fmla="*/ 134 h 508"/>
              <a:gd name="T56" fmla="*/ 29 w 414"/>
              <a:gd name="T57" fmla="*/ 102 h 508"/>
              <a:gd name="T58" fmla="*/ 50 w 414"/>
              <a:gd name="T59" fmla="*/ 73 h 508"/>
              <a:gd name="T60" fmla="*/ 75 w 414"/>
              <a:gd name="T61" fmla="*/ 48 h 508"/>
              <a:gd name="T62" fmla="*/ 104 w 414"/>
              <a:gd name="T63" fmla="*/ 27 h 508"/>
              <a:gd name="T64" fmla="*/ 135 w 414"/>
              <a:gd name="T65" fmla="*/ 13 h 508"/>
              <a:gd name="T66" fmla="*/ 170 w 414"/>
              <a:gd name="T67" fmla="*/ 2 h 508"/>
              <a:gd name="T68" fmla="*/ 207 w 414"/>
              <a:gd name="T69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4" h="508">
                <a:moveTo>
                  <a:pt x="207" y="0"/>
                </a:moveTo>
                <a:lnTo>
                  <a:pt x="245" y="2"/>
                </a:lnTo>
                <a:lnTo>
                  <a:pt x="280" y="13"/>
                </a:lnTo>
                <a:lnTo>
                  <a:pt x="312" y="27"/>
                </a:lnTo>
                <a:lnTo>
                  <a:pt x="341" y="48"/>
                </a:lnTo>
                <a:lnTo>
                  <a:pt x="365" y="73"/>
                </a:lnTo>
                <a:lnTo>
                  <a:pt x="386" y="102"/>
                </a:lnTo>
                <a:lnTo>
                  <a:pt x="402" y="134"/>
                </a:lnTo>
                <a:lnTo>
                  <a:pt x="411" y="168"/>
                </a:lnTo>
                <a:lnTo>
                  <a:pt x="414" y="206"/>
                </a:lnTo>
                <a:lnTo>
                  <a:pt x="411" y="243"/>
                </a:lnTo>
                <a:lnTo>
                  <a:pt x="402" y="278"/>
                </a:lnTo>
                <a:lnTo>
                  <a:pt x="386" y="310"/>
                </a:lnTo>
                <a:lnTo>
                  <a:pt x="365" y="339"/>
                </a:lnTo>
                <a:lnTo>
                  <a:pt x="341" y="364"/>
                </a:lnTo>
                <a:lnTo>
                  <a:pt x="312" y="384"/>
                </a:lnTo>
                <a:lnTo>
                  <a:pt x="360" y="384"/>
                </a:lnTo>
                <a:lnTo>
                  <a:pt x="207" y="508"/>
                </a:lnTo>
                <a:lnTo>
                  <a:pt x="55" y="384"/>
                </a:lnTo>
                <a:lnTo>
                  <a:pt x="104" y="384"/>
                </a:lnTo>
                <a:lnTo>
                  <a:pt x="75" y="364"/>
                </a:lnTo>
                <a:lnTo>
                  <a:pt x="50" y="339"/>
                </a:lnTo>
                <a:lnTo>
                  <a:pt x="29" y="310"/>
                </a:lnTo>
                <a:lnTo>
                  <a:pt x="13" y="278"/>
                </a:lnTo>
                <a:lnTo>
                  <a:pt x="4" y="243"/>
                </a:lnTo>
                <a:lnTo>
                  <a:pt x="0" y="206"/>
                </a:lnTo>
                <a:lnTo>
                  <a:pt x="4" y="168"/>
                </a:lnTo>
                <a:lnTo>
                  <a:pt x="13" y="134"/>
                </a:lnTo>
                <a:lnTo>
                  <a:pt x="29" y="102"/>
                </a:lnTo>
                <a:lnTo>
                  <a:pt x="50" y="73"/>
                </a:lnTo>
                <a:lnTo>
                  <a:pt x="75" y="48"/>
                </a:lnTo>
                <a:lnTo>
                  <a:pt x="104" y="27"/>
                </a:lnTo>
                <a:lnTo>
                  <a:pt x="135" y="13"/>
                </a:lnTo>
                <a:lnTo>
                  <a:pt x="170" y="2"/>
                </a:lnTo>
                <a:lnTo>
                  <a:pt x="20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0"/>
          <p:cNvSpPr>
            <a:spLocks/>
          </p:cNvSpPr>
          <p:nvPr/>
        </p:nvSpPr>
        <p:spPr bwMode="auto">
          <a:xfrm>
            <a:off x="7995277" y="1990974"/>
            <a:ext cx="3153973" cy="3832224"/>
          </a:xfrm>
          <a:custGeom>
            <a:avLst/>
            <a:gdLst>
              <a:gd name="T0" fmla="*/ 207 w 414"/>
              <a:gd name="T1" fmla="*/ 0 h 508"/>
              <a:gd name="T2" fmla="*/ 245 w 414"/>
              <a:gd name="T3" fmla="*/ 2 h 508"/>
              <a:gd name="T4" fmla="*/ 280 w 414"/>
              <a:gd name="T5" fmla="*/ 13 h 508"/>
              <a:gd name="T6" fmla="*/ 312 w 414"/>
              <a:gd name="T7" fmla="*/ 27 h 508"/>
              <a:gd name="T8" fmla="*/ 341 w 414"/>
              <a:gd name="T9" fmla="*/ 48 h 508"/>
              <a:gd name="T10" fmla="*/ 365 w 414"/>
              <a:gd name="T11" fmla="*/ 73 h 508"/>
              <a:gd name="T12" fmla="*/ 386 w 414"/>
              <a:gd name="T13" fmla="*/ 102 h 508"/>
              <a:gd name="T14" fmla="*/ 402 w 414"/>
              <a:gd name="T15" fmla="*/ 134 h 508"/>
              <a:gd name="T16" fmla="*/ 411 w 414"/>
              <a:gd name="T17" fmla="*/ 168 h 508"/>
              <a:gd name="T18" fmla="*/ 414 w 414"/>
              <a:gd name="T19" fmla="*/ 206 h 508"/>
              <a:gd name="T20" fmla="*/ 411 w 414"/>
              <a:gd name="T21" fmla="*/ 243 h 508"/>
              <a:gd name="T22" fmla="*/ 402 w 414"/>
              <a:gd name="T23" fmla="*/ 278 h 508"/>
              <a:gd name="T24" fmla="*/ 386 w 414"/>
              <a:gd name="T25" fmla="*/ 310 h 508"/>
              <a:gd name="T26" fmla="*/ 365 w 414"/>
              <a:gd name="T27" fmla="*/ 339 h 508"/>
              <a:gd name="T28" fmla="*/ 341 w 414"/>
              <a:gd name="T29" fmla="*/ 364 h 508"/>
              <a:gd name="T30" fmla="*/ 312 w 414"/>
              <a:gd name="T31" fmla="*/ 384 h 508"/>
              <a:gd name="T32" fmla="*/ 360 w 414"/>
              <a:gd name="T33" fmla="*/ 384 h 508"/>
              <a:gd name="T34" fmla="*/ 207 w 414"/>
              <a:gd name="T35" fmla="*/ 508 h 508"/>
              <a:gd name="T36" fmla="*/ 55 w 414"/>
              <a:gd name="T37" fmla="*/ 384 h 508"/>
              <a:gd name="T38" fmla="*/ 104 w 414"/>
              <a:gd name="T39" fmla="*/ 384 h 508"/>
              <a:gd name="T40" fmla="*/ 75 w 414"/>
              <a:gd name="T41" fmla="*/ 364 h 508"/>
              <a:gd name="T42" fmla="*/ 50 w 414"/>
              <a:gd name="T43" fmla="*/ 339 h 508"/>
              <a:gd name="T44" fmla="*/ 29 w 414"/>
              <a:gd name="T45" fmla="*/ 310 h 508"/>
              <a:gd name="T46" fmla="*/ 13 w 414"/>
              <a:gd name="T47" fmla="*/ 278 h 508"/>
              <a:gd name="T48" fmla="*/ 4 w 414"/>
              <a:gd name="T49" fmla="*/ 243 h 508"/>
              <a:gd name="T50" fmla="*/ 0 w 414"/>
              <a:gd name="T51" fmla="*/ 206 h 508"/>
              <a:gd name="T52" fmla="*/ 4 w 414"/>
              <a:gd name="T53" fmla="*/ 168 h 508"/>
              <a:gd name="T54" fmla="*/ 13 w 414"/>
              <a:gd name="T55" fmla="*/ 134 h 508"/>
              <a:gd name="T56" fmla="*/ 29 w 414"/>
              <a:gd name="T57" fmla="*/ 102 h 508"/>
              <a:gd name="T58" fmla="*/ 50 w 414"/>
              <a:gd name="T59" fmla="*/ 73 h 508"/>
              <a:gd name="T60" fmla="*/ 75 w 414"/>
              <a:gd name="T61" fmla="*/ 48 h 508"/>
              <a:gd name="T62" fmla="*/ 104 w 414"/>
              <a:gd name="T63" fmla="*/ 27 h 508"/>
              <a:gd name="T64" fmla="*/ 135 w 414"/>
              <a:gd name="T65" fmla="*/ 13 h 508"/>
              <a:gd name="T66" fmla="*/ 170 w 414"/>
              <a:gd name="T67" fmla="*/ 2 h 508"/>
              <a:gd name="T68" fmla="*/ 207 w 414"/>
              <a:gd name="T69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4" h="508">
                <a:moveTo>
                  <a:pt x="207" y="0"/>
                </a:moveTo>
                <a:lnTo>
                  <a:pt x="245" y="2"/>
                </a:lnTo>
                <a:lnTo>
                  <a:pt x="280" y="13"/>
                </a:lnTo>
                <a:lnTo>
                  <a:pt x="312" y="27"/>
                </a:lnTo>
                <a:lnTo>
                  <a:pt x="341" y="48"/>
                </a:lnTo>
                <a:lnTo>
                  <a:pt x="365" y="73"/>
                </a:lnTo>
                <a:lnTo>
                  <a:pt x="386" y="102"/>
                </a:lnTo>
                <a:lnTo>
                  <a:pt x="402" y="134"/>
                </a:lnTo>
                <a:lnTo>
                  <a:pt x="411" y="168"/>
                </a:lnTo>
                <a:lnTo>
                  <a:pt x="414" y="206"/>
                </a:lnTo>
                <a:lnTo>
                  <a:pt x="411" y="243"/>
                </a:lnTo>
                <a:lnTo>
                  <a:pt x="402" y="278"/>
                </a:lnTo>
                <a:lnTo>
                  <a:pt x="386" y="310"/>
                </a:lnTo>
                <a:lnTo>
                  <a:pt x="365" y="339"/>
                </a:lnTo>
                <a:lnTo>
                  <a:pt x="341" y="364"/>
                </a:lnTo>
                <a:lnTo>
                  <a:pt x="312" y="384"/>
                </a:lnTo>
                <a:lnTo>
                  <a:pt x="360" y="384"/>
                </a:lnTo>
                <a:lnTo>
                  <a:pt x="207" y="508"/>
                </a:lnTo>
                <a:lnTo>
                  <a:pt x="55" y="384"/>
                </a:lnTo>
                <a:lnTo>
                  <a:pt x="104" y="384"/>
                </a:lnTo>
                <a:lnTo>
                  <a:pt x="75" y="364"/>
                </a:lnTo>
                <a:lnTo>
                  <a:pt x="50" y="339"/>
                </a:lnTo>
                <a:lnTo>
                  <a:pt x="29" y="310"/>
                </a:lnTo>
                <a:lnTo>
                  <a:pt x="13" y="278"/>
                </a:lnTo>
                <a:lnTo>
                  <a:pt x="4" y="243"/>
                </a:lnTo>
                <a:lnTo>
                  <a:pt x="0" y="206"/>
                </a:lnTo>
                <a:lnTo>
                  <a:pt x="4" y="168"/>
                </a:lnTo>
                <a:lnTo>
                  <a:pt x="13" y="134"/>
                </a:lnTo>
                <a:lnTo>
                  <a:pt x="29" y="102"/>
                </a:lnTo>
                <a:lnTo>
                  <a:pt x="50" y="73"/>
                </a:lnTo>
                <a:lnTo>
                  <a:pt x="75" y="48"/>
                </a:lnTo>
                <a:lnTo>
                  <a:pt x="104" y="27"/>
                </a:lnTo>
                <a:lnTo>
                  <a:pt x="135" y="13"/>
                </a:lnTo>
                <a:lnTo>
                  <a:pt x="170" y="2"/>
                </a:lnTo>
                <a:lnTo>
                  <a:pt x="207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71" y="5148254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67" y="5148254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63" y="5148254"/>
            <a:ext cx="304800" cy="3048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846766" y="3286843"/>
            <a:ext cx="24984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846766" y="2782669"/>
            <a:ext cx="2498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CONTENT TITLE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310402" y="3286843"/>
            <a:ext cx="24984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310402" y="2782669"/>
            <a:ext cx="2498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CONTENT TITLE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369276" y="3286843"/>
            <a:ext cx="24984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369276" y="2782669"/>
            <a:ext cx="2498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CONTENT TITLE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07756" y="887090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53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12191999" cy="6853386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6096000" cy="269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4965" y="3991524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Brief details of 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Our proposal</a:t>
            </a:r>
            <a:endParaRPr lang="en-US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231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234024" y="830990"/>
            <a:ext cx="5470525" cy="5470525"/>
            <a:chOff x="3414078" y="1160159"/>
            <a:chExt cx="5470525" cy="5470525"/>
          </a:xfrm>
        </p:grpSpPr>
        <p:sp>
          <p:nvSpPr>
            <p:cNvPr id="10" name="Freeform 2047"/>
            <p:cNvSpPr>
              <a:spLocks/>
            </p:cNvSpPr>
            <p:nvPr/>
          </p:nvSpPr>
          <p:spPr bwMode="auto">
            <a:xfrm>
              <a:off x="3414078" y="3039759"/>
              <a:ext cx="2330450" cy="3511550"/>
            </a:xfrm>
            <a:custGeom>
              <a:avLst/>
              <a:gdLst>
                <a:gd name="T0" fmla="*/ 602 w 1468"/>
                <a:gd name="T1" fmla="*/ 4 h 2212"/>
                <a:gd name="T2" fmla="*/ 722 w 1468"/>
                <a:gd name="T3" fmla="*/ 31 h 2212"/>
                <a:gd name="T4" fmla="*/ 829 w 1468"/>
                <a:gd name="T5" fmla="*/ 83 h 2212"/>
                <a:gd name="T6" fmla="*/ 922 w 1468"/>
                <a:gd name="T7" fmla="*/ 158 h 2212"/>
                <a:gd name="T8" fmla="*/ 995 w 1468"/>
                <a:gd name="T9" fmla="*/ 250 h 2212"/>
                <a:gd name="T10" fmla="*/ 1048 w 1468"/>
                <a:gd name="T11" fmla="*/ 357 h 2212"/>
                <a:gd name="T12" fmla="*/ 1076 w 1468"/>
                <a:gd name="T13" fmla="*/ 476 h 2212"/>
                <a:gd name="T14" fmla="*/ 1083 w 1468"/>
                <a:gd name="T15" fmla="*/ 608 h 2212"/>
                <a:gd name="T16" fmla="*/ 1112 w 1468"/>
                <a:gd name="T17" fmla="*/ 741 h 2212"/>
                <a:gd name="T18" fmla="*/ 1168 w 1468"/>
                <a:gd name="T19" fmla="*/ 864 h 2212"/>
                <a:gd name="T20" fmla="*/ 1248 w 1468"/>
                <a:gd name="T21" fmla="*/ 974 h 2212"/>
                <a:gd name="T22" fmla="*/ 1350 w 1468"/>
                <a:gd name="T23" fmla="*/ 1063 h 2212"/>
                <a:gd name="T24" fmla="*/ 1468 w 1468"/>
                <a:gd name="T25" fmla="*/ 1131 h 2212"/>
                <a:gd name="T26" fmla="*/ 1354 w 1468"/>
                <a:gd name="T27" fmla="*/ 1199 h 2212"/>
                <a:gd name="T28" fmla="*/ 1256 w 1468"/>
                <a:gd name="T29" fmla="*/ 1288 h 2212"/>
                <a:gd name="T30" fmla="*/ 1177 w 1468"/>
                <a:gd name="T31" fmla="*/ 1395 h 2212"/>
                <a:gd name="T32" fmla="*/ 1122 w 1468"/>
                <a:gd name="T33" fmla="*/ 1517 h 2212"/>
                <a:gd name="T34" fmla="*/ 1093 w 1468"/>
                <a:gd name="T35" fmla="*/ 1652 h 2212"/>
                <a:gd name="T36" fmla="*/ 1093 w 1468"/>
                <a:gd name="T37" fmla="*/ 1794 h 2212"/>
                <a:gd name="T38" fmla="*/ 1123 w 1468"/>
                <a:gd name="T39" fmla="*/ 1932 h 2212"/>
                <a:gd name="T40" fmla="*/ 1181 w 1468"/>
                <a:gd name="T41" fmla="*/ 2056 h 2212"/>
                <a:gd name="T42" fmla="*/ 1264 w 1468"/>
                <a:gd name="T43" fmla="*/ 2165 h 2212"/>
                <a:gd name="T44" fmla="*/ 1206 w 1468"/>
                <a:gd name="T45" fmla="*/ 2183 h 2212"/>
                <a:gd name="T46" fmla="*/ 1003 w 1468"/>
                <a:gd name="T47" fmla="*/ 2105 h 2212"/>
                <a:gd name="T48" fmla="*/ 813 w 1468"/>
                <a:gd name="T49" fmla="*/ 2003 h 2212"/>
                <a:gd name="T50" fmla="*/ 636 w 1468"/>
                <a:gd name="T51" fmla="*/ 1877 h 2212"/>
                <a:gd name="T52" fmla="*/ 478 w 1468"/>
                <a:gd name="T53" fmla="*/ 1730 h 2212"/>
                <a:gd name="T54" fmla="*/ 339 w 1468"/>
                <a:gd name="T55" fmla="*/ 1565 h 2212"/>
                <a:gd name="T56" fmla="*/ 220 w 1468"/>
                <a:gd name="T57" fmla="*/ 1383 h 2212"/>
                <a:gd name="T58" fmla="*/ 126 w 1468"/>
                <a:gd name="T59" fmla="*/ 1186 h 2212"/>
                <a:gd name="T60" fmla="*/ 57 w 1468"/>
                <a:gd name="T61" fmla="*/ 976 h 2212"/>
                <a:gd name="T62" fmla="*/ 15 w 1468"/>
                <a:gd name="T63" fmla="*/ 762 h 2212"/>
                <a:gd name="T64" fmla="*/ 0 w 1468"/>
                <a:gd name="T65" fmla="*/ 539 h 2212"/>
                <a:gd name="T66" fmla="*/ 15 w 1468"/>
                <a:gd name="T67" fmla="*/ 416 h 2212"/>
                <a:gd name="T68" fmla="*/ 55 w 1468"/>
                <a:gd name="T69" fmla="*/ 302 h 2212"/>
                <a:gd name="T70" fmla="*/ 119 w 1468"/>
                <a:gd name="T71" fmla="*/ 201 h 2212"/>
                <a:gd name="T72" fmla="*/ 202 w 1468"/>
                <a:gd name="T73" fmla="*/ 117 h 2212"/>
                <a:gd name="T74" fmla="*/ 303 w 1468"/>
                <a:gd name="T75" fmla="*/ 55 h 2212"/>
                <a:gd name="T76" fmla="*/ 417 w 1468"/>
                <a:gd name="T77" fmla="*/ 14 h 2212"/>
                <a:gd name="T78" fmla="*/ 540 w 1468"/>
                <a:gd name="T79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8" h="2212">
                  <a:moveTo>
                    <a:pt x="540" y="0"/>
                  </a:moveTo>
                  <a:lnTo>
                    <a:pt x="602" y="4"/>
                  </a:lnTo>
                  <a:lnTo>
                    <a:pt x="664" y="14"/>
                  </a:lnTo>
                  <a:lnTo>
                    <a:pt x="722" y="31"/>
                  </a:lnTo>
                  <a:lnTo>
                    <a:pt x="777" y="55"/>
                  </a:lnTo>
                  <a:lnTo>
                    <a:pt x="829" y="83"/>
                  </a:lnTo>
                  <a:lnTo>
                    <a:pt x="877" y="117"/>
                  </a:lnTo>
                  <a:lnTo>
                    <a:pt x="922" y="158"/>
                  </a:lnTo>
                  <a:lnTo>
                    <a:pt x="961" y="201"/>
                  </a:lnTo>
                  <a:lnTo>
                    <a:pt x="995" y="250"/>
                  </a:lnTo>
                  <a:lnTo>
                    <a:pt x="1024" y="302"/>
                  </a:lnTo>
                  <a:lnTo>
                    <a:pt x="1048" y="357"/>
                  </a:lnTo>
                  <a:lnTo>
                    <a:pt x="1065" y="416"/>
                  </a:lnTo>
                  <a:lnTo>
                    <a:pt x="1076" y="476"/>
                  </a:lnTo>
                  <a:lnTo>
                    <a:pt x="1079" y="539"/>
                  </a:lnTo>
                  <a:lnTo>
                    <a:pt x="1083" y="608"/>
                  </a:lnTo>
                  <a:lnTo>
                    <a:pt x="1095" y="676"/>
                  </a:lnTo>
                  <a:lnTo>
                    <a:pt x="1112" y="741"/>
                  </a:lnTo>
                  <a:lnTo>
                    <a:pt x="1137" y="803"/>
                  </a:lnTo>
                  <a:lnTo>
                    <a:pt x="1168" y="864"/>
                  </a:lnTo>
                  <a:lnTo>
                    <a:pt x="1205" y="921"/>
                  </a:lnTo>
                  <a:lnTo>
                    <a:pt x="1248" y="974"/>
                  </a:lnTo>
                  <a:lnTo>
                    <a:pt x="1296" y="1021"/>
                  </a:lnTo>
                  <a:lnTo>
                    <a:pt x="1350" y="1063"/>
                  </a:lnTo>
                  <a:lnTo>
                    <a:pt x="1408" y="1099"/>
                  </a:lnTo>
                  <a:lnTo>
                    <a:pt x="1468" y="1131"/>
                  </a:lnTo>
                  <a:lnTo>
                    <a:pt x="1409" y="1161"/>
                  </a:lnTo>
                  <a:lnTo>
                    <a:pt x="1354" y="1199"/>
                  </a:lnTo>
                  <a:lnTo>
                    <a:pt x="1303" y="1241"/>
                  </a:lnTo>
                  <a:lnTo>
                    <a:pt x="1256" y="1288"/>
                  </a:lnTo>
                  <a:lnTo>
                    <a:pt x="1214" y="1339"/>
                  </a:lnTo>
                  <a:lnTo>
                    <a:pt x="1177" y="1395"/>
                  </a:lnTo>
                  <a:lnTo>
                    <a:pt x="1147" y="1454"/>
                  </a:lnTo>
                  <a:lnTo>
                    <a:pt x="1122" y="1517"/>
                  </a:lnTo>
                  <a:lnTo>
                    <a:pt x="1104" y="1584"/>
                  </a:lnTo>
                  <a:lnTo>
                    <a:pt x="1093" y="1652"/>
                  </a:lnTo>
                  <a:lnTo>
                    <a:pt x="1089" y="1722"/>
                  </a:lnTo>
                  <a:lnTo>
                    <a:pt x="1093" y="1794"/>
                  </a:lnTo>
                  <a:lnTo>
                    <a:pt x="1105" y="1864"/>
                  </a:lnTo>
                  <a:lnTo>
                    <a:pt x="1123" y="1932"/>
                  </a:lnTo>
                  <a:lnTo>
                    <a:pt x="1150" y="1996"/>
                  </a:lnTo>
                  <a:lnTo>
                    <a:pt x="1181" y="2056"/>
                  </a:lnTo>
                  <a:lnTo>
                    <a:pt x="1219" y="2113"/>
                  </a:lnTo>
                  <a:lnTo>
                    <a:pt x="1264" y="2165"/>
                  </a:lnTo>
                  <a:lnTo>
                    <a:pt x="1312" y="2212"/>
                  </a:lnTo>
                  <a:lnTo>
                    <a:pt x="1206" y="2183"/>
                  </a:lnTo>
                  <a:lnTo>
                    <a:pt x="1104" y="2147"/>
                  </a:lnTo>
                  <a:lnTo>
                    <a:pt x="1003" y="2105"/>
                  </a:lnTo>
                  <a:lnTo>
                    <a:pt x="907" y="2056"/>
                  </a:lnTo>
                  <a:lnTo>
                    <a:pt x="813" y="2003"/>
                  </a:lnTo>
                  <a:lnTo>
                    <a:pt x="723" y="1942"/>
                  </a:lnTo>
                  <a:lnTo>
                    <a:pt x="636" y="1877"/>
                  </a:lnTo>
                  <a:lnTo>
                    <a:pt x="555" y="1806"/>
                  </a:lnTo>
                  <a:lnTo>
                    <a:pt x="478" y="1730"/>
                  </a:lnTo>
                  <a:lnTo>
                    <a:pt x="406" y="1649"/>
                  </a:lnTo>
                  <a:lnTo>
                    <a:pt x="339" y="1565"/>
                  </a:lnTo>
                  <a:lnTo>
                    <a:pt x="276" y="1476"/>
                  </a:lnTo>
                  <a:lnTo>
                    <a:pt x="220" y="1383"/>
                  </a:lnTo>
                  <a:lnTo>
                    <a:pt x="170" y="1286"/>
                  </a:lnTo>
                  <a:lnTo>
                    <a:pt x="126" y="1186"/>
                  </a:lnTo>
                  <a:lnTo>
                    <a:pt x="88" y="1082"/>
                  </a:lnTo>
                  <a:lnTo>
                    <a:pt x="57" y="976"/>
                  </a:lnTo>
                  <a:lnTo>
                    <a:pt x="33" y="870"/>
                  </a:lnTo>
                  <a:lnTo>
                    <a:pt x="15" y="762"/>
                  </a:lnTo>
                  <a:lnTo>
                    <a:pt x="4" y="652"/>
                  </a:lnTo>
                  <a:lnTo>
                    <a:pt x="0" y="539"/>
                  </a:lnTo>
                  <a:lnTo>
                    <a:pt x="4" y="476"/>
                  </a:lnTo>
                  <a:lnTo>
                    <a:pt x="15" y="416"/>
                  </a:lnTo>
                  <a:lnTo>
                    <a:pt x="32" y="357"/>
                  </a:lnTo>
                  <a:lnTo>
                    <a:pt x="55" y="302"/>
                  </a:lnTo>
                  <a:lnTo>
                    <a:pt x="84" y="250"/>
                  </a:lnTo>
                  <a:lnTo>
                    <a:pt x="119" y="201"/>
                  </a:lnTo>
                  <a:lnTo>
                    <a:pt x="159" y="158"/>
                  </a:lnTo>
                  <a:lnTo>
                    <a:pt x="202" y="117"/>
                  </a:lnTo>
                  <a:lnTo>
                    <a:pt x="250" y="83"/>
                  </a:lnTo>
                  <a:lnTo>
                    <a:pt x="303" y="55"/>
                  </a:lnTo>
                  <a:lnTo>
                    <a:pt x="358" y="31"/>
                  </a:lnTo>
                  <a:lnTo>
                    <a:pt x="417" y="14"/>
                  </a:lnTo>
                  <a:lnTo>
                    <a:pt x="477" y="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48"/>
            <p:cNvSpPr>
              <a:spLocks/>
            </p:cNvSpPr>
            <p:nvPr/>
          </p:nvSpPr>
          <p:spPr bwMode="auto">
            <a:xfrm>
              <a:off x="6573203" y="1253822"/>
              <a:ext cx="2311400" cy="3455988"/>
            </a:xfrm>
            <a:custGeom>
              <a:avLst/>
              <a:gdLst>
                <a:gd name="T0" fmla="*/ 271 w 1456"/>
                <a:gd name="T1" fmla="*/ 28 h 2177"/>
                <a:gd name="T2" fmla="*/ 445 w 1456"/>
                <a:gd name="T3" fmla="*/ 94 h 2177"/>
                <a:gd name="T4" fmla="*/ 609 w 1456"/>
                <a:gd name="T5" fmla="*/ 181 h 2177"/>
                <a:gd name="T6" fmla="*/ 788 w 1456"/>
                <a:gd name="T7" fmla="*/ 303 h 2177"/>
                <a:gd name="T8" fmla="*/ 950 w 1456"/>
                <a:gd name="T9" fmla="*/ 445 h 2177"/>
                <a:gd name="T10" fmla="*/ 1094 w 1456"/>
                <a:gd name="T11" fmla="*/ 608 h 2177"/>
                <a:gd name="T12" fmla="*/ 1216 w 1456"/>
                <a:gd name="T13" fmla="*/ 787 h 2177"/>
                <a:gd name="T14" fmla="*/ 1316 w 1456"/>
                <a:gd name="T15" fmla="*/ 982 h 2177"/>
                <a:gd name="T16" fmla="*/ 1389 w 1456"/>
                <a:gd name="T17" fmla="*/ 1190 h 2177"/>
                <a:gd name="T18" fmla="*/ 1435 w 1456"/>
                <a:gd name="T19" fmla="*/ 1394 h 2177"/>
                <a:gd name="T20" fmla="*/ 1454 w 1456"/>
                <a:gd name="T21" fmla="*/ 1606 h 2177"/>
                <a:gd name="T22" fmla="*/ 1456 w 1456"/>
                <a:gd name="T23" fmla="*/ 1648 h 2177"/>
                <a:gd name="T24" fmla="*/ 1437 w 1456"/>
                <a:gd name="T25" fmla="*/ 1779 h 2177"/>
                <a:gd name="T26" fmla="*/ 1389 w 1456"/>
                <a:gd name="T27" fmla="*/ 1898 h 2177"/>
                <a:gd name="T28" fmla="*/ 1316 w 1456"/>
                <a:gd name="T29" fmla="*/ 2000 h 2177"/>
                <a:gd name="T30" fmla="*/ 1221 w 1456"/>
                <a:gd name="T31" fmla="*/ 2083 h 2177"/>
                <a:gd name="T32" fmla="*/ 1109 w 1456"/>
                <a:gd name="T33" fmla="*/ 2142 h 2177"/>
                <a:gd name="T34" fmla="*/ 983 w 1456"/>
                <a:gd name="T35" fmla="*/ 2173 h 2177"/>
                <a:gd name="T36" fmla="*/ 854 w 1456"/>
                <a:gd name="T37" fmla="*/ 2175 h 2177"/>
                <a:gd name="T38" fmla="*/ 734 w 1456"/>
                <a:gd name="T39" fmla="*/ 2146 h 2177"/>
                <a:gd name="T40" fmla="*/ 627 w 1456"/>
                <a:gd name="T41" fmla="*/ 2093 h 2177"/>
                <a:gd name="T42" fmla="*/ 534 w 1456"/>
                <a:gd name="T43" fmla="*/ 2020 h 2177"/>
                <a:gd name="T44" fmla="*/ 461 w 1456"/>
                <a:gd name="T45" fmla="*/ 1927 h 2177"/>
                <a:gd name="T46" fmla="*/ 408 w 1456"/>
                <a:gd name="T47" fmla="*/ 1820 h 2177"/>
                <a:gd name="T48" fmla="*/ 380 w 1456"/>
                <a:gd name="T49" fmla="*/ 1701 h 2177"/>
                <a:gd name="T50" fmla="*/ 376 w 1456"/>
                <a:gd name="T51" fmla="*/ 1638 h 2177"/>
                <a:gd name="T52" fmla="*/ 357 w 1456"/>
                <a:gd name="T53" fmla="*/ 1508 h 2177"/>
                <a:gd name="T54" fmla="*/ 314 w 1456"/>
                <a:gd name="T55" fmla="*/ 1388 h 2177"/>
                <a:gd name="T56" fmla="*/ 241 w 1456"/>
                <a:gd name="T57" fmla="*/ 1270 h 2177"/>
                <a:gd name="T58" fmla="*/ 145 w 1456"/>
                <a:gd name="T59" fmla="*/ 1170 h 2177"/>
                <a:gd name="T60" fmla="*/ 31 w 1456"/>
                <a:gd name="T61" fmla="*/ 1093 h 2177"/>
                <a:gd name="T62" fmla="*/ 62 w 1456"/>
                <a:gd name="T63" fmla="*/ 1047 h 2177"/>
                <a:gd name="T64" fmla="*/ 172 w 1456"/>
                <a:gd name="T65" fmla="*/ 969 h 2177"/>
                <a:gd name="T66" fmla="*/ 263 w 1456"/>
                <a:gd name="T67" fmla="*/ 869 h 2177"/>
                <a:gd name="T68" fmla="*/ 333 w 1456"/>
                <a:gd name="T69" fmla="*/ 753 h 2177"/>
                <a:gd name="T70" fmla="*/ 377 w 1456"/>
                <a:gd name="T71" fmla="*/ 622 h 2177"/>
                <a:gd name="T72" fmla="*/ 393 w 1456"/>
                <a:gd name="T73" fmla="*/ 481 h 2177"/>
                <a:gd name="T74" fmla="*/ 377 w 1456"/>
                <a:gd name="T75" fmla="*/ 342 h 2177"/>
                <a:gd name="T76" fmla="*/ 335 w 1456"/>
                <a:gd name="T77" fmla="*/ 214 h 2177"/>
                <a:gd name="T78" fmla="*/ 268 w 1456"/>
                <a:gd name="T79" fmla="*/ 98 h 2177"/>
                <a:gd name="T80" fmla="*/ 181 w 1456"/>
                <a:gd name="T81" fmla="*/ 0 h 2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2177">
                  <a:moveTo>
                    <a:pt x="181" y="0"/>
                  </a:moveTo>
                  <a:lnTo>
                    <a:pt x="271" y="28"/>
                  </a:lnTo>
                  <a:lnTo>
                    <a:pt x="359" y="59"/>
                  </a:lnTo>
                  <a:lnTo>
                    <a:pt x="445" y="94"/>
                  </a:lnTo>
                  <a:lnTo>
                    <a:pt x="529" y="135"/>
                  </a:lnTo>
                  <a:lnTo>
                    <a:pt x="609" y="181"/>
                  </a:lnTo>
                  <a:lnTo>
                    <a:pt x="700" y="238"/>
                  </a:lnTo>
                  <a:lnTo>
                    <a:pt x="788" y="303"/>
                  </a:lnTo>
                  <a:lnTo>
                    <a:pt x="872" y="372"/>
                  </a:lnTo>
                  <a:lnTo>
                    <a:pt x="950" y="445"/>
                  </a:lnTo>
                  <a:lnTo>
                    <a:pt x="1025" y="525"/>
                  </a:lnTo>
                  <a:lnTo>
                    <a:pt x="1094" y="608"/>
                  </a:lnTo>
                  <a:lnTo>
                    <a:pt x="1159" y="695"/>
                  </a:lnTo>
                  <a:lnTo>
                    <a:pt x="1216" y="787"/>
                  </a:lnTo>
                  <a:lnTo>
                    <a:pt x="1269" y="882"/>
                  </a:lnTo>
                  <a:lnTo>
                    <a:pt x="1316" y="982"/>
                  </a:lnTo>
                  <a:lnTo>
                    <a:pt x="1356" y="1085"/>
                  </a:lnTo>
                  <a:lnTo>
                    <a:pt x="1389" y="1190"/>
                  </a:lnTo>
                  <a:lnTo>
                    <a:pt x="1415" y="1291"/>
                  </a:lnTo>
                  <a:lnTo>
                    <a:pt x="1435" y="1394"/>
                  </a:lnTo>
                  <a:lnTo>
                    <a:pt x="1448" y="1499"/>
                  </a:lnTo>
                  <a:lnTo>
                    <a:pt x="1454" y="1606"/>
                  </a:lnTo>
                  <a:lnTo>
                    <a:pt x="1456" y="1638"/>
                  </a:lnTo>
                  <a:lnTo>
                    <a:pt x="1456" y="1648"/>
                  </a:lnTo>
                  <a:lnTo>
                    <a:pt x="1451" y="1715"/>
                  </a:lnTo>
                  <a:lnTo>
                    <a:pt x="1437" y="1779"/>
                  </a:lnTo>
                  <a:lnTo>
                    <a:pt x="1416" y="1841"/>
                  </a:lnTo>
                  <a:lnTo>
                    <a:pt x="1389" y="1898"/>
                  </a:lnTo>
                  <a:lnTo>
                    <a:pt x="1355" y="1951"/>
                  </a:lnTo>
                  <a:lnTo>
                    <a:pt x="1316" y="2000"/>
                  </a:lnTo>
                  <a:lnTo>
                    <a:pt x="1271" y="2045"/>
                  </a:lnTo>
                  <a:lnTo>
                    <a:pt x="1221" y="2083"/>
                  </a:lnTo>
                  <a:lnTo>
                    <a:pt x="1166" y="2116"/>
                  </a:lnTo>
                  <a:lnTo>
                    <a:pt x="1109" y="2142"/>
                  </a:lnTo>
                  <a:lnTo>
                    <a:pt x="1047" y="2161"/>
                  </a:lnTo>
                  <a:lnTo>
                    <a:pt x="983" y="2173"/>
                  </a:lnTo>
                  <a:lnTo>
                    <a:pt x="916" y="2177"/>
                  </a:lnTo>
                  <a:lnTo>
                    <a:pt x="854" y="2175"/>
                  </a:lnTo>
                  <a:lnTo>
                    <a:pt x="792" y="2163"/>
                  </a:lnTo>
                  <a:lnTo>
                    <a:pt x="734" y="2146"/>
                  </a:lnTo>
                  <a:lnTo>
                    <a:pt x="679" y="2122"/>
                  </a:lnTo>
                  <a:lnTo>
                    <a:pt x="627" y="2093"/>
                  </a:lnTo>
                  <a:lnTo>
                    <a:pt x="579" y="2059"/>
                  </a:lnTo>
                  <a:lnTo>
                    <a:pt x="534" y="2020"/>
                  </a:lnTo>
                  <a:lnTo>
                    <a:pt x="495" y="1976"/>
                  </a:lnTo>
                  <a:lnTo>
                    <a:pt x="461" y="1927"/>
                  </a:lnTo>
                  <a:lnTo>
                    <a:pt x="432" y="1875"/>
                  </a:lnTo>
                  <a:lnTo>
                    <a:pt x="408" y="1820"/>
                  </a:lnTo>
                  <a:lnTo>
                    <a:pt x="391" y="1762"/>
                  </a:lnTo>
                  <a:lnTo>
                    <a:pt x="380" y="1701"/>
                  </a:lnTo>
                  <a:lnTo>
                    <a:pt x="377" y="1638"/>
                  </a:lnTo>
                  <a:lnTo>
                    <a:pt x="376" y="1638"/>
                  </a:lnTo>
                  <a:lnTo>
                    <a:pt x="371" y="1572"/>
                  </a:lnTo>
                  <a:lnTo>
                    <a:pt x="357" y="1508"/>
                  </a:lnTo>
                  <a:lnTo>
                    <a:pt x="339" y="1447"/>
                  </a:lnTo>
                  <a:lnTo>
                    <a:pt x="314" y="1388"/>
                  </a:lnTo>
                  <a:lnTo>
                    <a:pt x="282" y="1326"/>
                  </a:lnTo>
                  <a:lnTo>
                    <a:pt x="241" y="1270"/>
                  </a:lnTo>
                  <a:lnTo>
                    <a:pt x="196" y="1218"/>
                  </a:lnTo>
                  <a:lnTo>
                    <a:pt x="145" y="1170"/>
                  </a:lnTo>
                  <a:lnTo>
                    <a:pt x="90" y="1129"/>
                  </a:lnTo>
                  <a:lnTo>
                    <a:pt x="31" y="1093"/>
                  </a:lnTo>
                  <a:lnTo>
                    <a:pt x="0" y="1079"/>
                  </a:lnTo>
                  <a:lnTo>
                    <a:pt x="62" y="1047"/>
                  </a:lnTo>
                  <a:lnTo>
                    <a:pt x="119" y="1012"/>
                  </a:lnTo>
                  <a:lnTo>
                    <a:pt x="172" y="969"/>
                  </a:lnTo>
                  <a:lnTo>
                    <a:pt x="220" y="922"/>
                  </a:lnTo>
                  <a:lnTo>
                    <a:pt x="263" y="869"/>
                  </a:lnTo>
                  <a:lnTo>
                    <a:pt x="301" y="813"/>
                  </a:lnTo>
                  <a:lnTo>
                    <a:pt x="333" y="753"/>
                  </a:lnTo>
                  <a:lnTo>
                    <a:pt x="359" y="689"/>
                  </a:lnTo>
                  <a:lnTo>
                    <a:pt x="377" y="622"/>
                  </a:lnTo>
                  <a:lnTo>
                    <a:pt x="389" y="553"/>
                  </a:lnTo>
                  <a:lnTo>
                    <a:pt x="393" y="481"/>
                  </a:lnTo>
                  <a:lnTo>
                    <a:pt x="389" y="410"/>
                  </a:lnTo>
                  <a:lnTo>
                    <a:pt x="377" y="342"/>
                  </a:lnTo>
                  <a:lnTo>
                    <a:pt x="360" y="276"/>
                  </a:lnTo>
                  <a:lnTo>
                    <a:pt x="335" y="214"/>
                  </a:lnTo>
                  <a:lnTo>
                    <a:pt x="305" y="155"/>
                  </a:lnTo>
                  <a:lnTo>
                    <a:pt x="268" y="98"/>
                  </a:lnTo>
                  <a:lnTo>
                    <a:pt x="227" y="4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49"/>
            <p:cNvSpPr>
              <a:spLocks/>
            </p:cNvSpPr>
            <p:nvPr/>
          </p:nvSpPr>
          <p:spPr bwMode="auto">
            <a:xfrm>
              <a:off x="3504566" y="1160159"/>
              <a:ext cx="3513138" cy="2316163"/>
            </a:xfrm>
            <a:custGeom>
              <a:avLst/>
              <a:gdLst>
                <a:gd name="T0" fmla="*/ 1670 w 2213"/>
                <a:gd name="T1" fmla="*/ 0 h 1459"/>
                <a:gd name="T2" fmla="*/ 1684 w 2213"/>
                <a:gd name="T3" fmla="*/ 0 h 1459"/>
                <a:gd name="T4" fmla="*/ 1754 w 2213"/>
                <a:gd name="T5" fmla="*/ 7 h 1459"/>
                <a:gd name="T6" fmla="*/ 1878 w 2213"/>
                <a:gd name="T7" fmla="*/ 41 h 1459"/>
                <a:gd name="T8" fmla="*/ 1988 w 2213"/>
                <a:gd name="T9" fmla="*/ 102 h 1459"/>
                <a:gd name="T10" fmla="*/ 2081 w 2213"/>
                <a:gd name="T11" fmla="*/ 186 h 1459"/>
                <a:gd name="T12" fmla="*/ 2152 w 2213"/>
                <a:gd name="T13" fmla="*/ 290 h 1459"/>
                <a:gd name="T14" fmla="*/ 2196 w 2213"/>
                <a:gd name="T15" fmla="*/ 409 h 1459"/>
                <a:gd name="T16" fmla="*/ 2213 w 2213"/>
                <a:gd name="T17" fmla="*/ 540 h 1459"/>
                <a:gd name="T18" fmla="*/ 2196 w 2213"/>
                <a:gd name="T19" fmla="*/ 670 h 1459"/>
                <a:gd name="T20" fmla="*/ 2152 w 2213"/>
                <a:gd name="T21" fmla="*/ 791 h 1459"/>
                <a:gd name="T22" fmla="*/ 2080 w 2213"/>
                <a:gd name="T23" fmla="*/ 894 h 1459"/>
                <a:gd name="T24" fmla="*/ 1987 w 2213"/>
                <a:gd name="T25" fmla="*/ 979 h 1459"/>
                <a:gd name="T26" fmla="*/ 1875 w 2213"/>
                <a:gd name="T27" fmla="*/ 1040 h 1459"/>
                <a:gd name="T28" fmla="*/ 1751 w 2213"/>
                <a:gd name="T29" fmla="*/ 1074 h 1459"/>
                <a:gd name="T30" fmla="*/ 1684 w 2213"/>
                <a:gd name="T31" fmla="*/ 1080 h 1459"/>
                <a:gd name="T32" fmla="*/ 1598 w 2213"/>
                <a:gd name="T33" fmla="*/ 1083 h 1459"/>
                <a:gd name="T34" fmla="*/ 1467 w 2213"/>
                <a:gd name="T35" fmla="*/ 1110 h 1459"/>
                <a:gd name="T36" fmla="*/ 1345 w 2213"/>
                <a:gd name="T37" fmla="*/ 1165 h 1459"/>
                <a:gd name="T38" fmla="*/ 1237 w 2213"/>
                <a:gd name="T39" fmla="*/ 1244 h 1459"/>
                <a:gd name="T40" fmla="*/ 1146 w 2213"/>
                <a:gd name="T41" fmla="*/ 1342 h 1459"/>
                <a:gd name="T42" fmla="*/ 1080 w 2213"/>
                <a:gd name="T43" fmla="*/ 1459 h 1459"/>
                <a:gd name="T44" fmla="*/ 1011 w 2213"/>
                <a:gd name="T45" fmla="*/ 1342 h 1459"/>
                <a:gd name="T46" fmla="*/ 922 w 2213"/>
                <a:gd name="T47" fmla="*/ 1241 h 1459"/>
                <a:gd name="T48" fmla="*/ 814 w 2213"/>
                <a:gd name="T49" fmla="*/ 1161 h 1459"/>
                <a:gd name="T50" fmla="*/ 691 w 2213"/>
                <a:gd name="T51" fmla="*/ 1105 h 1459"/>
                <a:gd name="T52" fmla="*/ 555 w 2213"/>
                <a:gd name="T53" fmla="*/ 1075 h 1459"/>
                <a:gd name="T54" fmla="*/ 412 w 2213"/>
                <a:gd name="T55" fmla="*/ 1075 h 1459"/>
                <a:gd name="T56" fmla="*/ 277 w 2213"/>
                <a:gd name="T57" fmla="*/ 1104 h 1459"/>
                <a:gd name="T58" fmla="*/ 154 w 2213"/>
                <a:gd name="T59" fmla="*/ 1160 h 1459"/>
                <a:gd name="T60" fmla="*/ 47 w 2213"/>
                <a:gd name="T61" fmla="*/ 1239 h 1459"/>
                <a:gd name="T62" fmla="*/ 26 w 2213"/>
                <a:gd name="T63" fmla="*/ 1195 h 1459"/>
                <a:gd name="T64" fmla="*/ 92 w 2213"/>
                <a:gd name="T65" fmla="*/ 1020 h 1459"/>
                <a:gd name="T66" fmla="*/ 196 w 2213"/>
                <a:gd name="T67" fmla="*/ 825 h 1459"/>
                <a:gd name="T68" fmla="*/ 323 w 2213"/>
                <a:gd name="T69" fmla="*/ 644 h 1459"/>
                <a:gd name="T70" fmla="*/ 471 w 2213"/>
                <a:gd name="T71" fmla="*/ 482 h 1459"/>
                <a:gd name="T72" fmla="*/ 638 w 2213"/>
                <a:gd name="T73" fmla="*/ 339 h 1459"/>
                <a:gd name="T74" fmla="*/ 824 w 2213"/>
                <a:gd name="T75" fmla="*/ 220 h 1459"/>
                <a:gd name="T76" fmla="*/ 1025 w 2213"/>
                <a:gd name="T77" fmla="*/ 123 h 1459"/>
                <a:gd name="T78" fmla="*/ 1239 w 2213"/>
                <a:gd name="T79" fmla="*/ 54 h 1459"/>
                <a:gd name="T80" fmla="*/ 1449 w 2213"/>
                <a:gd name="T81" fmla="*/ 15 h 1459"/>
                <a:gd name="T82" fmla="*/ 1666 w 2213"/>
                <a:gd name="T83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13" h="1459">
                  <a:moveTo>
                    <a:pt x="1666" y="0"/>
                  </a:moveTo>
                  <a:lnTo>
                    <a:pt x="1670" y="0"/>
                  </a:lnTo>
                  <a:lnTo>
                    <a:pt x="1674" y="0"/>
                  </a:lnTo>
                  <a:lnTo>
                    <a:pt x="1684" y="0"/>
                  </a:lnTo>
                  <a:lnTo>
                    <a:pt x="1687" y="0"/>
                  </a:lnTo>
                  <a:lnTo>
                    <a:pt x="1754" y="7"/>
                  </a:lnTo>
                  <a:lnTo>
                    <a:pt x="1817" y="20"/>
                  </a:lnTo>
                  <a:lnTo>
                    <a:pt x="1878" y="41"/>
                  </a:lnTo>
                  <a:lnTo>
                    <a:pt x="1934" y="68"/>
                  </a:lnTo>
                  <a:lnTo>
                    <a:pt x="1988" y="102"/>
                  </a:lnTo>
                  <a:lnTo>
                    <a:pt x="2036" y="142"/>
                  </a:lnTo>
                  <a:lnTo>
                    <a:pt x="2081" y="186"/>
                  </a:lnTo>
                  <a:lnTo>
                    <a:pt x="2119" y="236"/>
                  </a:lnTo>
                  <a:lnTo>
                    <a:pt x="2152" y="290"/>
                  </a:lnTo>
                  <a:lnTo>
                    <a:pt x="2178" y="347"/>
                  </a:lnTo>
                  <a:lnTo>
                    <a:pt x="2196" y="409"/>
                  </a:lnTo>
                  <a:lnTo>
                    <a:pt x="2209" y="473"/>
                  </a:lnTo>
                  <a:lnTo>
                    <a:pt x="2213" y="540"/>
                  </a:lnTo>
                  <a:lnTo>
                    <a:pt x="2209" y="606"/>
                  </a:lnTo>
                  <a:lnTo>
                    <a:pt x="2196" y="670"/>
                  </a:lnTo>
                  <a:lnTo>
                    <a:pt x="2178" y="732"/>
                  </a:lnTo>
                  <a:lnTo>
                    <a:pt x="2152" y="791"/>
                  </a:lnTo>
                  <a:lnTo>
                    <a:pt x="2119" y="845"/>
                  </a:lnTo>
                  <a:lnTo>
                    <a:pt x="2080" y="894"/>
                  </a:lnTo>
                  <a:lnTo>
                    <a:pt x="2035" y="939"/>
                  </a:lnTo>
                  <a:lnTo>
                    <a:pt x="1987" y="979"/>
                  </a:lnTo>
                  <a:lnTo>
                    <a:pt x="1933" y="1012"/>
                  </a:lnTo>
                  <a:lnTo>
                    <a:pt x="1875" y="1040"/>
                  </a:lnTo>
                  <a:lnTo>
                    <a:pt x="1815" y="1061"/>
                  </a:lnTo>
                  <a:lnTo>
                    <a:pt x="1751" y="1074"/>
                  </a:lnTo>
                  <a:lnTo>
                    <a:pt x="1684" y="1079"/>
                  </a:lnTo>
                  <a:lnTo>
                    <a:pt x="1684" y="1080"/>
                  </a:lnTo>
                  <a:lnTo>
                    <a:pt x="1666" y="1079"/>
                  </a:lnTo>
                  <a:lnTo>
                    <a:pt x="1598" y="1083"/>
                  </a:lnTo>
                  <a:lnTo>
                    <a:pt x="1531" y="1093"/>
                  </a:lnTo>
                  <a:lnTo>
                    <a:pt x="1467" y="1110"/>
                  </a:lnTo>
                  <a:lnTo>
                    <a:pt x="1405" y="1134"/>
                  </a:lnTo>
                  <a:lnTo>
                    <a:pt x="1345" y="1165"/>
                  </a:lnTo>
                  <a:lnTo>
                    <a:pt x="1289" y="1202"/>
                  </a:lnTo>
                  <a:lnTo>
                    <a:pt x="1237" y="1244"/>
                  </a:lnTo>
                  <a:lnTo>
                    <a:pt x="1189" y="1291"/>
                  </a:lnTo>
                  <a:lnTo>
                    <a:pt x="1146" y="1342"/>
                  </a:lnTo>
                  <a:lnTo>
                    <a:pt x="1110" y="1398"/>
                  </a:lnTo>
                  <a:lnTo>
                    <a:pt x="1080" y="1459"/>
                  </a:lnTo>
                  <a:lnTo>
                    <a:pt x="1048" y="1398"/>
                  </a:lnTo>
                  <a:lnTo>
                    <a:pt x="1011" y="1342"/>
                  </a:lnTo>
                  <a:lnTo>
                    <a:pt x="970" y="1290"/>
                  </a:lnTo>
                  <a:lnTo>
                    <a:pt x="922" y="1241"/>
                  </a:lnTo>
                  <a:lnTo>
                    <a:pt x="870" y="1198"/>
                  </a:lnTo>
                  <a:lnTo>
                    <a:pt x="814" y="1161"/>
                  </a:lnTo>
                  <a:lnTo>
                    <a:pt x="754" y="1130"/>
                  </a:lnTo>
                  <a:lnTo>
                    <a:pt x="691" y="1105"/>
                  </a:lnTo>
                  <a:lnTo>
                    <a:pt x="624" y="1087"/>
                  </a:lnTo>
                  <a:lnTo>
                    <a:pt x="555" y="1075"/>
                  </a:lnTo>
                  <a:lnTo>
                    <a:pt x="483" y="1071"/>
                  </a:lnTo>
                  <a:lnTo>
                    <a:pt x="412" y="1075"/>
                  </a:lnTo>
                  <a:lnTo>
                    <a:pt x="344" y="1085"/>
                  </a:lnTo>
                  <a:lnTo>
                    <a:pt x="277" y="1104"/>
                  </a:lnTo>
                  <a:lnTo>
                    <a:pt x="214" y="1129"/>
                  </a:lnTo>
                  <a:lnTo>
                    <a:pt x="154" y="1160"/>
                  </a:lnTo>
                  <a:lnTo>
                    <a:pt x="99" y="1197"/>
                  </a:lnTo>
                  <a:lnTo>
                    <a:pt x="47" y="1239"/>
                  </a:lnTo>
                  <a:lnTo>
                    <a:pt x="0" y="1286"/>
                  </a:lnTo>
                  <a:lnTo>
                    <a:pt x="26" y="1195"/>
                  </a:lnTo>
                  <a:lnTo>
                    <a:pt x="57" y="1106"/>
                  </a:lnTo>
                  <a:lnTo>
                    <a:pt x="92" y="1020"/>
                  </a:lnTo>
                  <a:lnTo>
                    <a:pt x="141" y="921"/>
                  </a:lnTo>
                  <a:lnTo>
                    <a:pt x="196" y="825"/>
                  </a:lnTo>
                  <a:lnTo>
                    <a:pt x="256" y="732"/>
                  </a:lnTo>
                  <a:lnTo>
                    <a:pt x="323" y="644"/>
                  </a:lnTo>
                  <a:lnTo>
                    <a:pt x="395" y="561"/>
                  </a:lnTo>
                  <a:lnTo>
                    <a:pt x="471" y="482"/>
                  </a:lnTo>
                  <a:lnTo>
                    <a:pt x="553" y="409"/>
                  </a:lnTo>
                  <a:lnTo>
                    <a:pt x="638" y="339"/>
                  </a:lnTo>
                  <a:lnTo>
                    <a:pt x="730" y="276"/>
                  </a:lnTo>
                  <a:lnTo>
                    <a:pt x="824" y="220"/>
                  </a:lnTo>
                  <a:lnTo>
                    <a:pt x="922" y="169"/>
                  </a:lnTo>
                  <a:lnTo>
                    <a:pt x="1025" y="123"/>
                  </a:lnTo>
                  <a:lnTo>
                    <a:pt x="1131" y="85"/>
                  </a:lnTo>
                  <a:lnTo>
                    <a:pt x="1239" y="54"/>
                  </a:lnTo>
                  <a:lnTo>
                    <a:pt x="1343" y="30"/>
                  </a:lnTo>
                  <a:lnTo>
                    <a:pt x="1449" y="15"/>
                  </a:lnTo>
                  <a:lnTo>
                    <a:pt x="1556" y="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50"/>
            <p:cNvSpPr>
              <a:spLocks/>
            </p:cNvSpPr>
            <p:nvPr/>
          </p:nvSpPr>
          <p:spPr bwMode="auto">
            <a:xfrm>
              <a:off x="5322253" y="4293884"/>
              <a:ext cx="3487738" cy="2336800"/>
            </a:xfrm>
            <a:custGeom>
              <a:avLst/>
              <a:gdLst>
                <a:gd name="T0" fmla="*/ 1145 w 2197"/>
                <a:gd name="T1" fmla="*/ 58 h 1472"/>
                <a:gd name="T2" fmla="*/ 1224 w 2197"/>
                <a:gd name="T3" fmla="*/ 164 h 1472"/>
                <a:gd name="T4" fmla="*/ 1323 w 2197"/>
                <a:gd name="T5" fmla="*/ 252 h 1472"/>
                <a:gd name="T6" fmla="*/ 1437 w 2197"/>
                <a:gd name="T7" fmla="*/ 318 h 1472"/>
                <a:gd name="T8" fmla="*/ 1566 w 2197"/>
                <a:gd name="T9" fmla="*/ 360 h 1472"/>
                <a:gd name="T10" fmla="*/ 1704 w 2197"/>
                <a:gd name="T11" fmla="*/ 375 h 1472"/>
                <a:gd name="T12" fmla="*/ 1847 w 2197"/>
                <a:gd name="T13" fmla="*/ 359 h 1472"/>
                <a:gd name="T14" fmla="*/ 1979 w 2197"/>
                <a:gd name="T15" fmla="*/ 315 h 1472"/>
                <a:gd name="T16" fmla="*/ 2097 w 2197"/>
                <a:gd name="T17" fmla="*/ 244 h 1472"/>
                <a:gd name="T18" fmla="*/ 2197 w 2197"/>
                <a:gd name="T19" fmla="*/ 150 h 1472"/>
                <a:gd name="T20" fmla="*/ 2142 w 2197"/>
                <a:gd name="T21" fmla="*/ 337 h 1472"/>
                <a:gd name="T22" fmla="*/ 2059 w 2197"/>
                <a:gd name="T23" fmla="*/ 527 h 1472"/>
                <a:gd name="T24" fmla="*/ 1948 w 2197"/>
                <a:gd name="T25" fmla="*/ 716 h 1472"/>
                <a:gd name="T26" fmla="*/ 1813 w 2197"/>
                <a:gd name="T27" fmla="*/ 889 h 1472"/>
                <a:gd name="T28" fmla="*/ 1659 w 2197"/>
                <a:gd name="T29" fmla="*/ 1044 h 1472"/>
                <a:gd name="T30" fmla="*/ 1486 w 2197"/>
                <a:gd name="T31" fmla="*/ 1177 h 1472"/>
                <a:gd name="T32" fmla="*/ 1296 w 2197"/>
                <a:gd name="T33" fmla="*/ 1288 h 1472"/>
                <a:gd name="T34" fmla="*/ 1092 w 2197"/>
                <a:gd name="T35" fmla="*/ 1375 h 1472"/>
                <a:gd name="T36" fmla="*/ 884 w 2197"/>
                <a:gd name="T37" fmla="*/ 1434 h 1472"/>
                <a:gd name="T38" fmla="*/ 675 w 2197"/>
                <a:gd name="T39" fmla="*/ 1465 h 1472"/>
                <a:gd name="T40" fmla="*/ 539 w 2197"/>
                <a:gd name="T41" fmla="*/ 1472 h 1472"/>
                <a:gd name="T42" fmla="*/ 465 w 2197"/>
                <a:gd name="T43" fmla="*/ 1467 h 1472"/>
                <a:gd name="T44" fmla="*/ 339 w 2197"/>
                <a:gd name="T45" fmla="*/ 1434 h 1472"/>
                <a:gd name="T46" fmla="*/ 228 w 2197"/>
                <a:gd name="T47" fmla="*/ 1372 h 1472"/>
                <a:gd name="T48" fmla="*/ 134 w 2197"/>
                <a:gd name="T49" fmla="*/ 1288 h 1472"/>
                <a:gd name="T50" fmla="*/ 63 w 2197"/>
                <a:gd name="T51" fmla="*/ 1184 h 1472"/>
                <a:gd name="T52" fmla="*/ 16 w 2197"/>
                <a:gd name="T53" fmla="*/ 1063 h 1472"/>
                <a:gd name="T54" fmla="*/ 0 w 2197"/>
                <a:gd name="T55" fmla="*/ 932 h 1472"/>
                <a:gd name="T56" fmla="*/ 14 w 2197"/>
                <a:gd name="T57" fmla="*/ 808 h 1472"/>
                <a:gd name="T58" fmla="*/ 55 w 2197"/>
                <a:gd name="T59" fmla="*/ 695 h 1472"/>
                <a:gd name="T60" fmla="*/ 119 w 2197"/>
                <a:gd name="T61" fmla="*/ 595 h 1472"/>
                <a:gd name="T62" fmla="*/ 202 w 2197"/>
                <a:gd name="T63" fmla="*/ 511 h 1472"/>
                <a:gd name="T64" fmla="*/ 302 w 2197"/>
                <a:gd name="T65" fmla="*/ 448 h 1472"/>
                <a:gd name="T66" fmla="*/ 416 w 2197"/>
                <a:gd name="T67" fmla="*/ 407 h 1472"/>
                <a:gd name="T68" fmla="*/ 539 w 2197"/>
                <a:gd name="T69" fmla="*/ 393 h 1472"/>
                <a:gd name="T70" fmla="*/ 607 w 2197"/>
                <a:gd name="T71" fmla="*/ 387 h 1472"/>
                <a:gd name="T72" fmla="*/ 734 w 2197"/>
                <a:gd name="T73" fmla="*/ 356 h 1472"/>
                <a:gd name="T74" fmla="*/ 854 w 2197"/>
                <a:gd name="T75" fmla="*/ 300 h 1472"/>
                <a:gd name="T76" fmla="*/ 961 w 2197"/>
                <a:gd name="T77" fmla="*/ 219 h 1472"/>
                <a:gd name="T78" fmla="*/ 1049 w 2197"/>
                <a:gd name="T79" fmla="*/ 118 h 1472"/>
                <a:gd name="T80" fmla="*/ 1114 w 2197"/>
                <a:gd name="T81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7" h="1472">
                  <a:moveTo>
                    <a:pt x="1114" y="0"/>
                  </a:moveTo>
                  <a:lnTo>
                    <a:pt x="1145" y="58"/>
                  </a:lnTo>
                  <a:lnTo>
                    <a:pt x="1182" y="113"/>
                  </a:lnTo>
                  <a:lnTo>
                    <a:pt x="1224" y="164"/>
                  </a:lnTo>
                  <a:lnTo>
                    <a:pt x="1271" y="211"/>
                  </a:lnTo>
                  <a:lnTo>
                    <a:pt x="1323" y="252"/>
                  </a:lnTo>
                  <a:lnTo>
                    <a:pt x="1378" y="288"/>
                  </a:lnTo>
                  <a:lnTo>
                    <a:pt x="1437" y="318"/>
                  </a:lnTo>
                  <a:lnTo>
                    <a:pt x="1500" y="343"/>
                  </a:lnTo>
                  <a:lnTo>
                    <a:pt x="1566" y="360"/>
                  </a:lnTo>
                  <a:lnTo>
                    <a:pt x="1634" y="372"/>
                  </a:lnTo>
                  <a:lnTo>
                    <a:pt x="1704" y="375"/>
                  </a:lnTo>
                  <a:lnTo>
                    <a:pt x="1776" y="371"/>
                  </a:lnTo>
                  <a:lnTo>
                    <a:pt x="1847" y="359"/>
                  </a:lnTo>
                  <a:lnTo>
                    <a:pt x="1915" y="341"/>
                  </a:lnTo>
                  <a:lnTo>
                    <a:pt x="1979" y="315"/>
                  </a:lnTo>
                  <a:lnTo>
                    <a:pt x="2040" y="282"/>
                  </a:lnTo>
                  <a:lnTo>
                    <a:pt x="2097" y="244"/>
                  </a:lnTo>
                  <a:lnTo>
                    <a:pt x="2150" y="199"/>
                  </a:lnTo>
                  <a:lnTo>
                    <a:pt x="2197" y="150"/>
                  </a:lnTo>
                  <a:lnTo>
                    <a:pt x="2172" y="244"/>
                  </a:lnTo>
                  <a:lnTo>
                    <a:pt x="2142" y="337"/>
                  </a:lnTo>
                  <a:lnTo>
                    <a:pt x="2106" y="426"/>
                  </a:lnTo>
                  <a:lnTo>
                    <a:pt x="2059" y="527"/>
                  </a:lnTo>
                  <a:lnTo>
                    <a:pt x="2006" y="623"/>
                  </a:lnTo>
                  <a:lnTo>
                    <a:pt x="1948" y="716"/>
                  </a:lnTo>
                  <a:lnTo>
                    <a:pt x="1882" y="804"/>
                  </a:lnTo>
                  <a:lnTo>
                    <a:pt x="1813" y="889"/>
                  </a:lnTo>
                  <a:lnTo>
                    <a:pt x="1738" y="968"/>
                  </a:lnTo>
                  <a:lnTo>
                    <a:pt x="1659" y="1044"/>
                  </a:lnTo>
                  <a:lnTo>
                    <a:pt x="1574" y="1113"/>
                  </a:lnTo>
                  <a:lnTo>
                    <a:pt x="1486" y="1177"/>
                  </a:lnTo>
                  <a:lnTo>
                    <a:pt x="1393" y="1236"/>
                  </a:lnTo>
                  <a:lnTo>
                    <a:pt x="1296" y="1288"/>
                  </a:lnTo>
                  <a:lnTo>
                    <a:pt x="1195" y="1334"/>
                  </a:lnTo>
                  <a:lnTo>
                    <a:pt x="1092" y="1375"/>
                  </a:lnTo>
                  <a:lnTo>
                    <a:pt x="984" y="1409"/>
                  </a:lnTo>
                  <a:lnTo>
                    <a:pt x="884" y="1434"/>
                  </a:lnTo>
                  <a:lnTo>
                    <a:pt x="780" y="1452"/>
                  </a:lnTo>
                  <a:lnTo>
                    <a:pt x="675" y="1465"/>
                  </a:lnTo>
                  <a:lnTo>
                    <a:pt x="569" y="1470"/>
                  </a:lnTo>
                  <a:lnTo>
                    <a:pt x="539" y="1472"/>
                  </a:lnTo>
                  <a:lnTo>
                    <a:pt x="531" y="1472"/>
                  </a:lnTo>
                  <a:lnTo>
                    <a:pt x="465" y="1467"/>
                  </a:lnTo>
                  <a:lnTo>
                    <a:pt x="401" y="1453"/>
                  </a:lnTo>
                  <a:lnTo>
                    <a:pt x="339" y="1434"/>
                  </a:lnTo>
                  <a:lnTo>
                    <a:pt x="281" y="1406"/>
                  </a:lnTo>
                  <a:lnTo>
                    <a:pt x="228" y="1372"/>
                  </a:lnTo>
                  <a:lnTo>
                    <a:pt x="178" y="1333"/>
                  </a:lnTo>
                  <a:lnTo>
                    <a:pt x="134" y="1288"/>
                  </a:lnTo>
                  <a:lnTo>
                    <a:pt x="96" y="1237"/>
                  </a:lnTo>
                  <a:lnTo>
                    <a:pt x="63" y="1184"/>
                  </a:lnTo>
                  <a:lnTo>
                    <a:pt x="35" y="1126"/>
                  </a:lnTo>
                  <a:lnTo>
                    <a:pt x="16" y="1063"/>
                  </a:lnTo>
                  <a:lnTo>
                    <a:pt x="4" y="999"/>
                  </a:lnTo>
                  <a:lnTo>
                    <a:pt x="0" y="932"/>
                  </a:lnTo>
                  <a:lnTo>
                    <a:pt x="4" y="870"/>
                  </a:lnTo>
                  <a:lnTo>
                    <a:pt x="14" y="808"/>
                  </a:lnTo>
                  <a:lnTo>
                    <a:pt x="31" y="750"/>
                  </a:lnTo>
                  <a:lnTo>
                    <a:pt x="55" y="695"/>
                  </a:lnTo>
                  <a:lnTo>
                    <a:pt x="84" y="643"/>
                  </a:lnTo>
                  <a:lnTo>
                    <a:pt x="119" y="595"/>
                  </a:lnTo>
                  <a:lnTo>
                    <a:pt x="158" y="550"/>
                  </a:lnTo>
                  <a:lnTo>
                    <a:pt x="202" y="511"/>
                  </a:lnTo>
                  <a:lnTo>
                    <a:pt x="250" y="477"/>
                  </a:lnTo>
                  <a:lnTo>
                    <a:pt x="302" y="448"/>
                  </a:lnTo>
                  <a:lnTo>
                    <a:pt x="357" y="424"/>
                  </a:lnTo>
                  <a:lnTo>
                    <a:pt x="416" y="407"/>
                  </a:lnTo>
                  <a:lnTo>
                    <a:pt x="476" y="396"/>
                  </a:lnTo>
                  <a:lnTo>
                    <a:pt x="539" y="393"/>
                  </a:lnTo>
                  <a:lnTo>
                    <a:pt x="539" y="392"/>
                  </a:lnTo>
                  <a:lnTo>
                    <a:pt x="607" y="387"/>
                  </a:lnTo>
                  <a:lnTo>
                    <a:pt x="672" y="375"/>
                  </a:lnTo>
                  <a:lnTo>
                    <a:pt x="734" y="356"/>
                  </a:lnTo>
                  <a:lnTo>
                    <a:pt x="795" y="332"/>
                  </a:lnTo>
                  <a:lnTo>
                    <a:pt x="854" y="300"/>
                  </a:lnTo>
                  <a:lnTo>
                    <a:pt x="910" y="262"/>
                  </a:lnTo>
                  <a:lnTo>
                    <a:pt x="961" y="219"/>
                  </a:lnTo>
                  <a:lnTo>
                    <a:pt x="1007" y="171"/>
                  </a:lnTo>
                  <a:lnTo>
                    <a:pt x="1049" y="118"/>
                  </a:lnTo>
                  <a:lnTo>
                    <a:pt x="1084" y="61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51"/>
            <p:cNvSpPr>
              <a:spLocks/>
            </p:cNvSpPr>
            <p:nvPr/>
          </p:nvSpPr>
          <p:spPr bwMode="auto">
            <a:xfrm>
              <a:off x="5571491" y="1372884"/>
              <a:ext cx="1262063" cy="1260475"/>
            </a:xfrm>
            <a:custGeom>
              <a:avLst/>
              <a:gdLst>
                <a:gd name="T0" fmla="*/ 397 w 795"/>
                <a:gd name="T1" fmla="*/ 0 h 794"/>
                <a:gd name="T2" fmla="*/ 450 w 795"/>
                <a:gd name="T3" fmla="*/ 4 h 794"/>
                <a:gd name="T4" fmla="*/ 503 w 795"/>
                <a:gd name="T5" fmla="*/ 14 h 794"/>
                <a:gd name="T6" fmla="*/ 551 w 795"/>
                <a:gd name="T7" fmla="*/ 31 h 794"/>
                <a:gd name="T8" fmla="*/ 597 w 795"/>
                <a:gd name="T9" fmla="*/ 55 h 794"/>
                <a:gd name="T10" fmla="*/ 640 w 795"/>
                <a:gd name="T11" fmla="*/ 82 h 794"/>
                <a:gd name="T12" fmla="*/ 678 w 795"/>
                <a:gd name="T13" fmla="*/ 116 h 794"/>
                <a:gd name="T14" fmla="*/ 711 w 795"/>
                <a:gd name="T15" fmla="*/ 154 h 794"/>
                <a:gd name="T16" fmla="*/ 740 w 795"/>
                <a:gd name="T17" fmla="*/ 196 h 794"/>
                <a:gd name="T18" fmla="*/ 763 w 795"/>
                <a:gd name="T19" fmla="*/ 242 h 794"/>
                <a:gd name="T20" fmla="*/ 780 w 795"/>
                <a:gd name="T21" fmla="*/ 292 h 794"/>
                <a:gd name="T22" fmla="*/ 791 w 795"/>
                <a:gd name="T23" fmla="*/ 343 h 794"/>
                <a:gd name="T24" fmla="*/ 795 w 795"/>
                <a:gd name="T25" fmla="*/ 398 h 794"/>
                <a:gd name="T26" fmla="*/ 791 w 795"/>
                <a:gd name="T27" fmla="*/ 451 h 794"/>
                <a:gd name="T28" fmla="*/ 780 w 795"/>
                <a:gd name="T29" fmla="*/ 502 h 794"/>
                <a:gd name="T30" fmla="*/ 763 w 795"/>
                <a:gd name="T31" fmla="*/ 552 h 794"/>
                <a:gd name="T32" fmla="*/ 740 w 795"/>
                <a:gd name="T33" fmla="*/ 598 h 794"/>
                <a:gd name="T34" fmla="*/ 711 w 795"/>
                <a:gd name="T35" fmla="*/ 640 h 794"/>
                <a:gd name="T36" fmla="*/ 678 w 795"/>
                <a:gd name="T37" fmla="*/ 678 h 794"/>
                <a:gd name="T38" fmla="*/ 640 w 795"/>
                <a:gd name="T39" fmla="*/ 712 h 794"/>
                <a:gd name="T40" fmla="*/ 597 w 795"/>
                <a:gd name="T41" fmla="*/ 739 h 794"/>
                <a:gd name="T42" fmla="*/ 551 w 795"/>
                <a:gd name="T43" fmla="*/ 763 h 794"/>
                <a:gd name="T44" fmla="*/ 503 w 795"/>
                <a:gd name="T45" fmla="*/ 780 h 794"/>
                <a:gd name="T46" fmla="*/ 450 w 795"/>
                <a:gd name="T47" fmla="*/ 790 h 794"/>
                <a:gd name="T48" fmla="*/ 397 w 795"/>
                <a:gd name="T49" fmla="*/ 794 h 794"/>
                <a:gd name="T50" fmla="*/ 343 w 795"/>
                <a:gd name="T51" fmla="*/ 790 h 794"/>
                <a:gd name="T52" fmla="*/ 292 w 795"/>
                <a:gd name="T53" fmla="*/ 780 h 794"/>
                <a:gd name="T54" fmla="*/ 242 w 795"/>
                <a:gd name="T55" fmla="*/ 763 h 794"/>
                <a:gd name="T56" fmla="*/ 196 w 795"/>
                <a:gd name="T57" fmla="*/ 739 h 794"/>
                <a:gd name="T58" fmla="*/ 155 w 795"/>
                <a:gd name="T59" fmla="*/ 712 h 794"/>
                <a:gd name="T60" fmla="*/ 117 w 795"/>
                <a:gd name="T61" fmla="*/ 678 h 794"/>
                <a:gd name="T62" fmla="*/ 83 w 795"/>
                <a:gd name="T63" fmla="*/ 640 h 794"/>
                <a:gd name="T64" fmla="*/ 54 w 795"/>
                <a:gd name="T65" fmla="*/ 598 h 794"/>
                <a:gd name="T66" fmla="*/ 31 w 795"/>
                <a:gd name="T67" fmla="*/ 552 h 794"/>
                <a:gd name="T68" fmla="*/ 14 w 795"/>
                <a:gd name="T69" fmla="*/ 502 h 794"/>
                <a:gd name="T70" fmla="*/ 4 w 795"/>
                <a:gd name="T71" fmla="*/ 451 h 794"/>
                <a:gd name="T72" fmla="*/ 0 w 795"/>
                <a:gd name="T73" fmla="*/ 398 h 794"/>
                <a:gd name="T74" fmla="*/ 4 w 795"/>
                <a:gd name="T75" fmla="*/ 343 h 794"/>
                <a:gd name="T76" fmla="*/ 14 w 795"/>
                <a:gd name="T77" fmla="*/ 292 h 794"/>
                <a:gd name="T78" fmla="*/ 31 w 795"/>
                <a:gd name="T79" fmla="*/ 242 h 794"/>
                <a:gd name="T80" fmla="*/ 54 w 795"/>
                <a:gd name="T81" fmla="*/ 196 h 794"/>
                <a:gd name="T82" fmla="*/ 83 w 795"/>
                <a:gd name="T83" fmla="*/ 154 h 794"/>
                <a:gd name="T84" fmla="*/ 117 w 795"/>
                <a:gd name="T85" fmla="*/ 116 h 794"/>
                <a:gd name="T86" fmla="*/ 155 w 795"/>
                <a:gd name="T87" fmla="*/ 82 h 794"/>
                <a:gd name="T88" fmla="*/ 196 w 795"/>
                <a:gd name="T89" fmla="*/ 55 h 794"/>
                <a:gd name="T90" fmla="*/ 242 w 795"/>
                <a:gd name="T91" fmla="*/ 31 h 794"/>
                <a:gd name="T92" fmla="*/ 292 w 795"/>
                <a:gd name="T93" fmla="*/ 14 h 794"/>
                <a:gd name="T94" fmla="*/ 343 w 795"/>
                <a:gd name="T95" fmla="*/ 4 h 794"/>
                <a:gd name="T96" fmla="*/ 397 w 795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5" h="794">
                  <a:moveTo>
                    <a:pt x="397" y="0"/>
                  </a:moveTo>
                  <a:lnTo>
                    <a:pt x="450" y="4"/>
                  </a:lnTo>
                  <a:lnTo>
                    <a:pt x="503" y="14"/>
                  </a:lnTo>
                  <a:lnTo>
                    <a:pt x="551" y="31"/>
                  </a:lnTo>
                  <a:lnTo>
                    <a:pt x="597" y="55"/>
                  </a:lnTo>
                  <a:lnTo>
                    <a:pt x="640" y="82"/>
                  </a:lnTo>
                  <a:lnTo>
                    <a:pt x="678" y="116"/>
                  </a:lnTo>
                  <a:lnTo>
                    <a:pt x="711" y="154"/>
                  </a:lnTo>
                  <a:lnTo>
                    <a:pt x="740" y="196"/>
                  </a:lnTo>
                  <a:lnTo>
                    <a:pt x="763" y="242"/>
                  </a:lnTo>
                  <a:lnTo>
                    <a:pt x="780" y="292"/>
                  </a:lnTo>
                  <a:lnTo>
                    <a:pt x="791" y="343"/>
                  </a:lnTo>
                  <a:lnTo>
                    <a:pt x="795" y="398"/>
                  </a:lnTo>
                  <a:lnTo>
                    <a:pt x="791" y="451"/>
                  </a:lnTo>
                  <a:lnTo>
                    <a:pt x="780" y="502"/>
                  </a:lnTo>
                  <a:lnTo>
                    <a:pt x="763" y="552"/>
                  </a:lnTo>
                  <a:lnTo>
                    <a:pt x="740" y="598"/>
                  </a:lnTo>
                  <a:lnTo>
                    <a:pt x="711" y="640"/>
                  </a:lnTo>
                  <a:lnTo>
                    <a:pt x="678" y="678"/>
                  </a:lnTo>
                  <a:lnTo>
                    <a:pt x="640" y="712"/>
                  </a:lnTo>
                  <a:lnTo>
                    <a:pt x="597" y="739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2" y="780"/>
                  </a:lnTo>
                  <a:lnTo>
                    <a:pt x="242" y="763"/>
                  </a:lnTo>
                  <a:lnTo>
                    <a:pt x="196" y="739"/>
                  </a:lnTo>
                  <a:lnTo>
                    <a:pt x="155" y="712"/>
                  </a:lnTo>
                  <a:lnTo>
                    <a:pt x="117" y="678"/>
                  </a:lnTo>
                  <a:lnTo>
                    <a:pt x="83" y="640"/>
                  </a:lnTo>
                  <a:lnTo>
                    <a:pt x="54" y="598"/>
                  </a:lnTo>
                  <a:lnTo>
                    <a:pt x="31" y="552"/>
                  </a:lnTo>
                  <a:lnTo>
                    <a:pt x="14" y="502"/>
                  </a:lnTo>
                  <a:lnTo>
                    <a:pt x="4" y="451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6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5" y="82"/>
                  </a:lnTo>
                  <a:lnTo>
                    <a:pt x="196" y="55"/>
                  </a:lnTo>
                  <a:lnTo>
                    <a:pt x="242" y="31"/>
                  </a:lnTo>
                  <a:lnTo>
                    <a:pt x="292" y="14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52"/>
            <p:cNvSpPr>
              <a:spLocks/>
            </p:cNvSpPr>
            <p:nvPr/>
          </p:nvSpPr>
          <p:spPr bwMode="auto">
            <a:xfrm>
              <a:off x="5512753" y="5181297"/>
              <a:ext cx="1260475" cy="1260475"/>
            </a:xfrm>
            <a:custGeom>
              <a:avLst/>
              <a:gdLst>
                <a:gd name="T0" fmla="*/ 397 w 794"/>
                <a:gd name="T1" fmla="*/ 0 h 794"/>
                <a:gd name="T2" fmla="*/ 451 w 794"/>
                <a:gd name="T3" fmla="*/ 3 h 794"/>
                <a:gd name="T4" fmla="*/ 503 w 794"/>
                <a:gd name="T5" fmla="*/ 13 h 794"/>
                <a:gd name="T6" fmla="*/ 552 w 794"/>
                <a:gd name="T7" fmla="*/ 30 h 794"/>
                <a:gd name="T8" fmla="*/ 597 w 794"/>
                <a:gd name="T9" fmla="*/ 54 h 794"/>
                <a:gd name="T10" fmla="*/ 639 w 794"/>
                <a:gd name="T11" fmla="*/ 83 h 794"/>
                <a:gd name="T12" fmla="*/ 679 w 794"/>
                <a:gd name="T13" fmla="*/ 116 h 794"/>
                <a:gd name="T14" fmla="*/ 711 w 794"/>
                <a:gd name="T15" fmla="*/ 155 h 794"/>
                <a:gd name="T16" fmla="*/ 740 w 794"/>
                <a:gd name="T17" fmla="*/ 197 h 794"/>
                <a:gd name="T18" fmla="*/ 764 w 794"/>
                <a:gd name="T19" fmla="*/ 243 h 794"/>
                <a:gd name="T20" fmla="*/ 781 w 794"/>
                <a:gd name="T21" fmla="*/ 291 h 794"/>
                <a:gd name="T22" fmla="*/ 791 w 794"/>
                <a:gd name="T23" fmla="*/ 343 h 794"/>
                <a:gd name="T24" fmla="*/ 794 w 794"/>
                <a:gd name="T25" fmla="*/ 397 h 794"/>
                <a:gd name="T26" fmla="*/ 791 w 794"/>
                <a:gd name="T27" fmla="*/ 451 h 794"/>
                <a:gd name="T28" fmla="*/ 781 w 794"/>
                <a:gd name="T29" fmla="*/ 502 h 794"/>
                <a:gd name="T30" fmla="*/ 764 w 794"/>
                <a:gd name="T31" fmla="*/ 551 h 794"/>
                <a:gd name="T32" fmla="*/ 740 w 794"/>
                <a:gd name="T33" fmla="*/ 597 h 794"/>
                <a:gd name="T34" fmla="*/ 711 w 794"/>
                <a:gd name="T35" fmla="*/ 639 h 794"/>
                <a:gd name="T36" fmla="*/ 679 w 794"/>
                <a:gd name="T37" fmla="*/ 677 h 794"/>
                <a:gd name="T38" fmla="*/ 639 w 794"/>
                <a:gd name="T39" fmla="*/ 711 h 794"/>
                <a:gd name="T40" fmla="*/ 597 w 794"/>
                <a:gd name="T41" fmla="*/ 740 h 794"/>
                <a:gd name="T42" fmla="*/ 552 w 794"/>
                <a:gd name="T43" fmla="*/ 762 h 794"/>
                <a:gd name="T44" fmla="*/ 503 w 794"/>
                <a:gd name="T45" fmla="*/ 779 h 794"/>
                <a:gd name="T46" fmla="*/ 451 w 794"/>
                <a:gd name="T47" fmla="*/ 790 h 794"/>
                <a:gd name="T48" fmla="*/ 397 w 794"/>
                <a:gd name="T49" fmla="*/ 794 h 794"/>
                <a:gd name="T50" fmla="*/ 343 w 794"/>
                <a:gd name="T51" fmla="*/ 790 h 794"/>
                <a:gd name="T52" fmla="*/ 291 w 794"/>
                <a:gd name="T53" fmla="*/ 779 h 794"/>
                <a:gd name="T54" fmla="*/ 243 w 794"/>
                <a:gd name="T55" fmla="*/ 762 h 794"/>
                <a:gd name="T56" fmla="*/ 197 w 794"/>
                <a:gd name="T57" fmla="*/ 740 h 794"/>
                <a:gd name="T58" fmla="*/ 155 w 794"/>
                <a:gd name="T59" fmla="*/ 711 h 794"/>
                <a:gd name="T60" fmla="*/ 117 w 794"/>
                <a:gd name="T61" fmla="*/ 677 h 794"/>
                <a:gd name="T62" fmla="*/ 83 w 794"/>
                <a:gd name="T63" fmla="*/ 639 h 794"/>
                <a:gd name="T64" fmla="*/ 54 w 794"/>
                <a:gd name="T65" fmla="*/ 597 h 794"/>
                <a:gd name="T66" fmla="*/ 32 w 794"/>
                <a:gd name="T67" fmla="*/ 551 h 794"/>
                <a:gd name="T68" fmla="*/ 15 w 794"/>
                <a:gd name="T69" fmla="*/ 502 h 794"/>
                <a:gd name="T70" fmla="*/ 4 w 794"/>
                <a:gd name="T71" fmla="*/ 451 h 794"/>
                <a:gd name="T72" fmla="*/ 0 w 794"/>
                <a:gd name="T73" fmla="*/ 397 h 794"/>
                <a:gd name="T74" fmla="*/ 4 w 794"/>
                <a:gd name="T75" fmla="*/ 343 h 794"/>
                <a:gd name="T76" fmla="*/ 15 w 794"/>
                <a:gd name="T77" fmla="*/ 291 h 794"/>
                <a:gd name="T78" fmla="*/ 32 w 794"/>
                <a:gd name="T79" fmla="*/ 243 h 794"/>
                <a:gd name="T80" fmla="*/ 54 w 794"/>
                <a:gd name="T81" fmla="*/ 197 h 794"/>
                <a:gd name="T82" fmla="*/ 83 w 794"/>
                <a:gd name="T83" fmla="*/ 155 h 794"/>
                <a:gd name="T84" fmla="*/ 117 w 794"/>
                <a:gd name="T85" fmla="*/ 116 h 794"/>
                <a:gd name="T86" fmla="*/ 155 w 794"/>
                <a:gd name="T87" fmla="*/ 83 h 794"/>
                <a:gd name="T88" fmla="*/ 197 w 794"/>
                <a:gd name="T89" fmla="*/ 54 h 794"/>
                <a:gd name="T90" fmla="*/ 243 w 794"/>
                <a:gd name="T91" fmla="*/ 30 h 794"/>
                <a:gd name="T92" fmla="*/ 291 w 794"/>
                <a:gd name="T93" fmla="*/ 13 h 794"/>
                <a:gd name="T94" fmla="*/ 343 w 794"/>
                <a:gd name="T95" fmla="*/ 3 h 794"/>
                <a:gd name="T96" fmla="*/ 397 w 794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4" h="794">
                  <a:moveTo>
                    <a:pt x="397" y="0"/>
                  </a:moveTo>
                  <a:lnTo>
                    <a:pt x="451" y="3"/>
                  </a:lnTo>
                  <a:lnTo>
                    <a:pt x="503" y="13"/>
                  </a:lnTo>
                  <a:lnTo>
                    <a:pt x="552" y="30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9" y="116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4" y="243"/>
                  </a:lnTo>
                  <a:lnTo>
                    <a:pt x="781" y="291"/>
                  </a:lnTo>
                  <a:lnTo>
                    <a:pt x="791" y="343"/>
                  </a:lnTo>
                  <a:lnTo>
                    <a:pt x="794" y="397"/>
                  </a:lnTo>
                  <a:lnTo>
                    <a:pt x="791" y="451"/>
                  </a:lnTo>
                  <a:lnTo>
                    <a:pt x="781" y="502"/>
                  </a:lnTo>
                  <a:lnTo>
                    <a:pt x="764" y="551"/>
                  </a:lnTo>
                  <a:lnTo>
                    <a:pt x="740" y="597"/>
                  </a:lnTo>
                  <a:lnTo>
                    <a:pt x="711" y="639"/>
                  </a:lnTo>
                  <a:lnTo>
                    <a:pt x="679" y="677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2" y="762"/>
                  </a:lnTo>
                  <a:lnTo>
                    <a:pt x="503" y="779"/>
                  </a:lnTo>
                  <a:lnTo>
                    <a:pt x="451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1" y="779"/>
                  </a:lnTo>
                  <a:lnTo>
                    <a:pt x="243" y="762"/>
                  </a:lnTo>
                  <a:lnTo>
                    <a:pt x="197" y="740"/>
                  </a:lnTo>
                  <a:lnTo>
                    <a:pt x="155" y="711"/>
                  </a:lnTo>
                  <a:lnTo>
                    <a:pt x="117" y="677"/>
                  </a:lnTo>
                  <a:lnTo>
                    <a:pt x="83" y="639"/>
                  </a:lnTo>
                  <a:lnTo>
                    <a:pt x="54" y="597"/>
                  </a:lnTo>
                  <a:lnTo>
                    <a:pt x="32" y="551"/>
                  </a:lnTo>
                  <a:lnTo>
                    <a:pt x="15" y="502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5" y="291"/>
                  </a:lnTo>
                  <a:lnTo>
                    <a:pt x="32" y="243"/>
                  </a:lnTo>
                  <a:lnTo>
                    <a:pt x="54" y="197"/>
                  </a:lnTo>
                  <a:lnTo>
                    <a:pt x="83" y="155"/>
                  </a:lnTo>
                  <a:lnTo>
                    <a:pt x="117" y="116"/>
                  </a:lnTo>
                  <a:lnTo>
                    <a:pt x="155" y="83"/>
                  </a:lnTo>
                  <a:lnTo>
                    <a:pt x="197" y="54"/>
                  </a:lnTo>
                  <a:lnTo>
                    <a:pt x="243" y="30"/>
                  </a:lnTo>
                  <a:lnTo>
                    <a:pt x="291" y="13"/>
                  </a:lnTo>
                  <a:lnTo>
                    <a:pt x="343" y="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53"/>
            <p:cNvSpPr>
              <a:spLocks/>
            </p:cNvSpPr>
            <p:nvPr/>
          </p:nvSpPr>
          <p:spPr bwMode="auto">
            <a:xfrm>
              <a:off x="3634741" y="3223909"/>
              <a:ext cx="1258888" cy="1262063"/>
            </a:xfrm>
            <a:custGeom>
              <a:avLst/>
              <a:gdLst>
                <a:gd name="T0" fmla="*/ 397 w 793"/>
                <a:gd name="T1" fmla="*/ 0 h 795"/>
                <a:gd name="T2" fmla="*/ 450 w 793"/>
                <a:gd name="T3" fmla="*/ 4 h 795"/>
                <a:gd name="T4" fmla="*/ 503 w 793"/>
                <a:gd name="T5" fmla="*/ 15 h 795"/>
                <a:gd name="T6" fmla="*/ 551 w 793"/>
                <a:gd name="T7" fmla="*/ 32 h 795"/>
                <a:gd name="T8" fmla="*/ 597 w 793"/>
                <a:gd name="T9" fmla="*/ 54 h 795"/>
                <a:gd name="T10" fmla="*/ 639 w 793"/>
                <a:gd name="T11" fmla="*/ 83 h 795"/>
                <a:gd name="T12" fmla="*/ 677 w 793"/>
                <a:gd name="T13" fmla="*/ 117 h 795"/>
                <a:gd name="T14" fmla="*/ 711 w 793"/>
                <a:gd name="T15" fmla="*/ 155 h 795"/>
                <a:gd name="T16" fmla="*/ 740 w 793"/>
                <a:gd name="T17" fmla="*/ 197 h 795"/>
                <a:gd name="T18" fmla="*/ 762 w 793"/>
                <a:gd name="T19" fmla="*/ 242 h 795"/>
                <a:gd name="T20" fmla="*/ 779 w 793"/>
                <a:gd name="T21" fmla="*/ 292 h 795"/>
                <a:gd name="T22" fmla="*/ 791 w 793"/>
                <a:gd name="T23" fmla="*/ 343 h 795"/>
                <a:gd name="T24" fmla="*/ 793 w 793"/>
                <a:gd name="T25" fmla="*/ 397 h 795"/>
                <a:gd name="T26" fmla="*/ 791 w 793"/>
                <a:gd name="T27" fmla="*/ 450 h 795"/>
                <a:gd name="T28" fmla="*/ 779 w 793"/>
                <a:gd name="T29" fmla="*/ 503 h 795"/>
                <a:gd name="T30" fmla="*/ 762 w 793"/>
                <a:gd name="T31" fmla="*/ 551 h 795"/>
                <a:gd name="T32" fmla="*/ 740 w 793"/>
                <a:gd name="T33" fmla="*/ 597 h 795"/>
                <a:gd name="T34" fmla="*/ 711 w 793"/>
                <a:gd name="T35" fmla="*/ 640 h 795"/>
                <a:gd name="T36" fmla="*/ 677 w 793"/>
                <a:gd name="T37" fmla="*/ 678 h 795"/>
                <a:gd name="T38" fmla="*/ 639 w 793"/>
                <a:gd name="T39" fmla="*/ 711 h 795"/>
                <a:gd name="T40" fmla="*/ 597 w 793"/>
                <a:gd name="T41" fmla="*/ 740 h 795"/>
                <a:gd name="T42" fmla="*/ 551 w 793"/>
                <a:gd name="T43" fmla="*/ 763 h 795"/>
                <a:gd name="T44" fmla="*/ 503 w 793"/>
                <a:gd name="T45" fmla="*/ 780 h 795"/>
                <a:gd name="T46" fmla="*/ 450 w 793"/>
                <a:gd name="T47" fmla="*/ 791 h 795"/>
                <a:gd name="T48" fmla="*/ 397 w 793"/>
                <a:gd name="T49" fmla="*/ 795 h 795"/>
                <a:gd name="T50" fmla="*/ 343 w 793"/>
                <a:gd name="T51" fmla="*/ 791 h 795"/>
                <a:gd name="T52" fmla="*/ 291 w 793"/>
                <a:gd name="T53" fmla="*/ 780 h 795"/>
                <a:gd name="T54" fmla="*/ 242 w 793"/>
                <a:gd name="T55" fmla="*/ 763 h 795"/>
                <a:gd name="T56" fmla="*/ 196 w 793"/>
                <a:gd name="T57" fmla="*/ 740 h 795"/>
                <a:gd name="T58" fmla="*/ 154 w 793"/>
                <a:gd name="T59" fmla="*/ 711 h 795"/>
                <a:gd name="T60" fmla="*/ 117 w 793"/>
                <a:gd name="T61" fmla="*/ 678 h 795"/>
                <a:gd name="T62" fmla="*/ 82 w 793"/>
                <a:gd name="T63" fmla="*/ 640 h 795"/>
                <a:gd name="T64" fmla="*/ 54 w 793"/>
                <a:gd name="T65" fmla="*/ 597 h 795"/>
                <a:gd name="T66" fmla="*/ 31 w 793"/>
                <a:gd name="T67" fmla="*/ 551 h 795"/>
                <a:gd name="T68" fmla="*/ 14 w 793"/>
                <a:gd name="T69" fmla="*/ 503 h 795"/>
                <a:gd name="T70" fmla="*/ 4 w 793"/>
                <a:gd name="T71" fmla="*/ 450 h 795"/>
                <a:gd name="T72" fmla="*/ 0 w 793"/>
                <a:gd name="T73" fmla="*/ 397 h 795"/>
                <a:gd name="T74" fmla="*/ 4 w 793"/>
                <a:gd name="T75" fmla="*/ 343 h 795"/>
                <a:gd name="T76" fmla="*/ 14 w 793"/>
                <a:gd name="T77" fmla="*/ 292 h 795"/>
                <a:gd name="T78" fmla="*/ 31 w 793"/>
                <a:gd name="T79" fmla="*/ 242 h 795"/>
                <a:gd name="T80" fmla="*/ 54 w 793"/>
                <a:gd name="T81" fmla="*/ 197 h 795"/>
                <a:gd name="T82" fmla="*/ 82 w 793"/>
                <a:gd name="T83" fmla="*/ 155 h 795"/>
                <a:gd name="T84" fmla="*/ 117 w 793"/>
                <a:gd name="T85" fmla="*/ 117 h 795"/>
                <a:gd name="T86" fmla="*/ 154 w 793"/>
                <a:gd name="T87" fmla="*/ 83 h 795"/>
                <a:gd name="T88" fmla="*/ 196 w 793"/>
                <a:gd name="T89" fmla="*/ 54 h 795"/>
                <a:gd name="T90" fmla="*/ 242 w 793"/>
                <a:gd name="T91" fmla="*/ 32 h 795"/>
                <a:gd name="T92" fmla="*/ 291 w 793"/>
                <a:gd name="T93" fmla="*/ 15 h 795"/>
                <a:gd name="T94" fmla="*/ 343 w 793"/>
                <a:gd name="T95" fmla="*/ 4 h 795"/>
                <a:gd name="T96" fmla="*/ 397 w 793"/>
                <a:gd name="T97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5">
                  <a:moveTo>
                    <a:pt x="397" y="0"/>
                  </a:moveTo>
                  <a:lnTo>
                    <a:pt x="450" y="4"/>
                  </a:lnTo>
                  <a:lnTo>
                    <a:pt x="503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7" y="117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2" y="242"/>
                  </a:lnTo>
                  <a:lnTo>
                    <a:pt x="779" y="292"/>
                  </a:lnTo>
                  <a:lnTo>
                    <a:pt x="791" y="343"/>
                  </a:lnTo>
                  <a:lnTo>
                    <a:pt x="793" y="397"/>
                  </a:lnTo>
                  <a:lnTo>
                    <a:pt x="791" y="450"/>
                  </a:lnTo>
                  <a:lnTo>
                    <a:pt x="779" y="503"/>
                  </a:lnTo>
                  <a:lnTo>
                    <a:pt x="762" y="551"/>
                  </a:lnTo>
                  <a:lnTo>
                    <a:pt x="740" y="597"/>
                  </a:lnTo>
                  <a:lnTo>
                    <a:pt x="711" y="640"/>
                  </a:lnTo>
                  <a:lnTo>
                    <a:pt x="677" y="678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1"/>
                  </a:lnTo>
                  <a:lnTo>
                    <a:pt x="397" y="795"/>
                  </a:lnTo>
                  <a:lnTo>
                    <a:pt x="343" y="791"/>
                  </a:lnTo>
                  <a:lnTo>
                    <a:pt x="291" y="780"/>
                  </a:lnTo>
                  <a:lnTo>
                    <a:pt x="242" y="763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7" y="678"/>
                  </a:lnTo>
                  <a:lnTo>
                    <a:pt x="82" y="640"/>
                  </a:lnTo>
                  <a:lnTo>
                    <a:pt x="54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0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7"/>
                  </a:lnTo>
                  <a:lnTo>
                    <a:pt x="82" y="155"/>
                  </a:lnTo>
                  <a:lnTo>
                    <a:pt x="117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1" y="15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54"/>
            <p:cNvSpPr>
              <a:spLocks/>
            </p:cNvSpPr>
            <p:nvPr/>
          </p:nvSpPr>
          <p:spPr bwMode="auto">
            <a:xfrm>
              <a:off x="7411403" y="3265184"/>
              <a:ext cx="1258888" cy="1260475"/>
            </a:xfrm>
            <a:custGeom>
              <a:avLst/>
              <a:gdLst>
                <a:gd name="T0" fmla="*/ 396 w 793"/>
                <a:gd name="T1" fmla="*/ 0 h 794"/>
                <a:gd name="T2" fmla="*/ 450 w 793"/>
                <a:gd name="T3" fmla="*/ 3 h 794"/>
                <a:gd name="T4" fmla="*/ 502 w 793"/>
                <a:gd name="T5" fmla="*/ 15 h 794"/>
                <a:gd name="T6" fmla="*/ 551 w 793"/>
                <a:gd name="T7" fmla="*/ 32 h 794"/>
                <a:gd name="T8" fmla="*/ 597 w 793"/>
                <a:gd name="T9" fmla="*/ 54 h 794"/>
                <a:gd name="T10" fmla="*/ 638 w 793"/>
                <a:gd name="T11" fmla="*/ 83 h 794"/>
                <a:gd name="T12" fmla="*/ 678 w 793"/>
                <a:gd name="T13" fmla="*/ 117 h 794"/>
                <a:gd name="T14" fmla="*/ 710 w 793"/>
                <a:gd name="T15" fmla="*/ 155 h 794"/>
                <a:gd name="T16" fmla="*/ 739 w 793"/>
                <a:gd name="T17" fmla="*/ 197 h 794"/>
                <a:gd name="T18" fmla="*/ 763 w 793"/>
                <a:gd name="T19" fmla="*/ 243 h 794"/>
                <a:gd name="T20" fmla="*/ 780 w 793"/>
                <a:gd name="T21" fmla="*/ 291 h 794"/>
                <a:gd name="T22" fmla="*/ 790 w 793"/>
                <a:gd name="T23" fmla="*/ 343 h 794"/>
                <a:gd name="T24" fmla="*/ 793 w 793"/>
                <a:gd name="T25" fmla="*/ 397 h 794"/>
                <a:gd name="T26" fmla="*/ 790 w 793"/>
                <a:gd name="T27" fmla="*/ 451 h 794"/>
                <a:gd name="T28" fmla="*/ 780 w 793"/>
                <a:gd name="T29" fmla="*/ 503 h 794"/>
                <a:gd name="T30" fmla="*/ 763 w 793"/>
                <a:gd name="T31" fmla="*/ 551 h 794"/>
                <a:gd name="T32" fmla="*/ 739 w 793"/>
                <a:gd name="T33" fmla="*/ 597 h 794"/>
                <a:gd name="T34" fmla="*/ 710 w 793"/>
                <a:gd name="T35" fmla="*/ 639 h 794"/>
                <a:gd name="T36" fmla="*/ 678 w 793"/>
                <a:gd name="T37" fmla="*/ 677 h 794"/>
                <a:gd name="T38" fmla="*/ 638 w 793"/>
                <a:gd name="T39" fmla="*/ 711 h 794"/>
                <a:gd name="T40" fmla="*/ 597 w 793"/>
                <a:gd name="T41" fmla="*/ 740 h 794"/>
                <a:gd name="T42" fmla="*/ 551 w 793"/>
                <a:gd name="T43" fmla="*/ 762 h 794"/>
                <a:gd name="T44" fmla="*/ 502 w 793"/>
                <a:gd name="T45" fmla="*/ 779 h 794"/>
                <a:gd name="T46" fmla="*/ 450 w 793"/>
                <a:gd name="T47" fmla="*/ 791 h 794"/>
                <a:gd name="T48" fmla="*/ 396 w 793"/>
                <a:gd name="T49" fmla="*/ 794 h 794"/>
                <a:gd name="T50" fmla="*/ 343 w 793"/>
                <a:gd name="T51" fmla="*/ 791 h 794"/>
                <a:gd name="T52" fmla="*/ 290 w 793"/>
                <a:gd name="T53" fmla="*/ 779 h 794"/>
                <a:gd name="T54" fmla="*/ 242 w 793"/>
                <a:gd name="T55" fmla="*/ 762 h 794"/>
                <a:gd name="T56" fmla="*/ 196 w 793"/>
                <a:gd name="T57" fmla="*/ 740 h 794"/>
                <a:gd name="T58" fmla="*/ 154 w 793"/>
                <a:gd name="T59" fmla="*/ 711 h 794"/>
                <a:gd name="T60" fmla="*/ 116 w 793"/>
                <a:gd name="T61" fmla="*/ 677 h 794"/>
                <a:gd name="T62" fmla="*/ 82 w 793"/>
                <a:gd name="T63" fmla="*/ 639 h 794"/>
                <a:gd name="T64" fmla="*/ 53 w 793"/>
                <a:gd name="T65" fmla="*/ 597 h 794"/>
                <a:gd name="T66" fmla="*/ 31 w 793"/>
                <a:gd name="T67" fmla="*/ 551 h 794"/>
                <a:gd name="T68" fmla="*/ 14 w 793"/>
                <a:gd name="T69" fmla="*/ 503 h 794"/>
                <a:gd name="T70" fmla="*/ 4 w 793"/>
                <a:gd name="T71" fmla="*/ 451 h 794"/>
                <a:gd name="T72" fmla="*/ 0 w 793"/>
                <a:gd name="T73" fmla="*/ 397 h 794"/>
                <a:gd name="T74" fmla="*/ 4 w 793"/>
                <a:gd name="T75" fmla="*/ 343 h 794"/>
                <a:gd name="T76" fmla="*/ 14 w 793"/>
                <a:gd name="T77" fmla="*/ 291 h 794"/>
                <a:gd name="T78" fmla="*/ 31 w 793"/>
                <a:gd name="T79" fmla="*/ 243 h 794"/>
                <a:gd name="T80" fmla="*/ 53 w 793"/>
                <a:gd name="T81" fmla="*/ 197 h 794"/>
                <a:gd name="T82" fmla="*/ 82 w 793"/>
                <a:gd name="T83" fmla="*/ 155 h 794"/>
                <a:gd name="T84" fmla="*/ 116 w 793"/>
                <a:gd name="T85" fmla="*/ 117 h 794"/>
                <a:gd name="T86" fmla="*/ 154 w 793"/>
                <a:gd name="T87" fmla="*/ 83 h 794"/>
                <a:gd name="T88" fmla="*/ 196 w 793"/>
                <a:gd name="T89" fmla="*/ 54 h 794"/>
                <a:gd name="T90" fmla="*/ 242 w 793"/>
                <a:gd name="T91" fmla="*/ 32 h 794"/>
                <a:gd name="T92" fmla="*/ 290 w 793"/>
                <a:gd name="T93" fmla="*/ 15 h 794"/>
                <a:gd name="T94" fmla="*/ 343 w 793"/>
                <a:gd name="T95" fmla="*/ 3 h 794"/>
                <a:gd name="T96" fmla="*/ 396 w 793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4">
                  <a:moveTo>
                    <a:pt x="396" y="0"/>
                  </a:moveTo>
                  <a:lnTo>
                    <a:pt x="450" y="3"/>
                  </a:lnTo>
                  <a:lnTo>
                    <a:pt x="502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8" y="83"/>
                  </a:lnTo>
                  <a:lnTo>
                    <a:pt x="678" y="117"/>
                  </a:lnTo>
                  <a:lnTo>
                    <a:pt x="710" y="155"/>
                  </a:lnTo>
                  <a:lnTo>
                    <a:pt x="739" y="197"/>
                  </a:lnTo>
                  <a:lnTo>
                    <a:pt x="763" y="243"/>
                  </a:lnTo>
                  <a:lnTo>
                    <a:pt x="780" y="291"/>
                  </a:lnTo>
                  <a:lnTo>
                    <a:pt x="790" y="343"/>
                  </a:lnTo>
                  <a:lnTo>
                    <a:pt x="793" y="397"/>
                  </a:lnTo>
                  <a:lnTo>
                    <a:pt x="790" y="451"/>
                  </a:lnTo>
                  <a:lnTo>
                    <a:pt x="780" y="503"/>
                  </a:lnTo>
                  <a:lnTo>
                    <a:pt x="763" y="551"/>
                  </a:lnTo>
                  <a:lnTo>
                    <a:pt x="739" y="597"/>
                  </a:lnTo>
                  <a:lnTo>
                    <a:pt x="710" y="639"/>
                  </a:lnTo>
                  <a:lnTo>
                    <a:pt x="678" y="677"/>
                  </a:lnTo>
                  <a:lnTo>
                    <a:pt x="638" y="711"/>
                  </a:lnTo>
                  <a:lnTo>
                    <a:pt x="597" y="740"/>
                  </a:lnTo>
                  <a:lnTo>
                    <a:pt x="551" y="762"/>
                  </a:lnTo>
                  <a:lnTo>
                    <a:pt x="502" y="779"/>
                  </a:lnTo>
                  <a:lnTo>
                    <a:pt x="450" y="791"/>
                  </a:lnTo>
                  <a:lnTo>
                    <a:pt x="396" y="794"/>
                  </a:lnTo>
                  <a:lnTo>
                    <a:pt x="343" y="791"/>
                  </a:lnTo>
                  <a:lnTo>
                    <a:pt x="290" y="779"/>
                  </a:lnTo>
                  <a:lnTo>
                    <a:pt x="242" y="762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6" y="677"/>
                  </a:lnTo>
                  <a:lnTo>
                    <a:pt x="82" y="639"/>
                  </a:lnTo>
                  <a:lnTo>
                    <a:pt x="53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1"/>
                  </a:lnTo>
                  <a:lnTo>
                    <a:pt x="31" y="243"/>
                  </a:lnTo>
                  <a:lnTo>
                    <a:pt x="53" y="197"/>
                  </a:lnTo>
                  <a:lnTo>
                    <a:pt x="82" y="155"/>
                  </a:lnTo>
                  <a:lnTo>
                    <a:pt x="116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0" y="15"/>
                  </a:lnTo>
                  <a:lnTo>
                    <a:pt x="343" y="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31" y="3389608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36" y="5329965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68" y="1481244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393" y="3443514"/>
            <a:ext cx="304800" cy="304800"/>
          </a:xfrm>
          <a:prstGeom prst="rect">
            <a:avLst/>
          </a:prstGeom>
        </p:spPr>
      </p:pic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6860423" y="1678441"/>
            <a:ext cx="17063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2012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6551783" y="4352784"/>
            <a:ext cx="17063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9695697" y="2082461"/>
            <a:ext cx="17063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2013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9334086" y="4799571"/>
            <a:ext cx="17063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2016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68634" y="233344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68635" y="199968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43308" y="199968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9" y="2213046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368634" y="33215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68635" y="29877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3308" y="298774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68634" y="431008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368635" y="397631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3308" y="397631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368634" y="52956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8635" y="49619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3308" y="496191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9" y="3201103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8" y="4189679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8" y="5192744"/>
            <a:ext cx="304800" cy="3048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13682" y="789781"/>
            <a:ext cx="10576488" cy="738664"/>
            <a:chOff x="592428" y="600007"/>
            <a:chExt cx="3940935" cy="738664"/>
          </a:xfrm>
        </p:grpSpPr>
        <p:sp>
          <p:nvSpPr>
            <p:cNvPr id="61" name="TextBox 6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295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7865461" y="1807292"/>
            <a:ext cx="2326414" cy="4436200"/>
            <a:chOff x="4932792" y="1599475"/>
            <a:chExt cx="2326414" cy="4436200"/>
          </a:xfrm>
        </p:grpSpPr>
        <p:sp>
          <p:nvSpPr>
            <p:cNvPr id="4" name="Freeform 242"/>
            <p:cNvSpPr>
              <a:spLocks/>
            </p:cNvSpPr>
            <p:nvPr/>
          </p:nvSpPr>
          <p:spPr bwMode="auto">
            <a:xfrm>
              <a:off x="4977205" y="3921067"/>
              <a:ext cx="2282001" cy="2114608"/>
            </a:xfrm>
            <a:custGeom>
              <a:avLst/>
              <a:gdLst>
                <a:gd name="T0" fmla="*/ 0 w 668"/>
                <a:gd name="T1" fmla="*/ 0 h 619"/>
                <a:gd name="T2" fmla="*/ 668 w 668"/>
                <a:gd name="T3" fmla="*/ 0 h 619"/>
                <a:gd name="T4" fmla="*/ 668 w 668"/>
                <a:gd name="T5" fmla="*/ 298 h 619"/>
                <a:gd name="T6" fmla="*/ 329 w 668"/>
                <a:gd name="T7" fmla="*/ 619 h 619"/>
                <a:gd name="T8" fmla="*/ 0 w 668"/>
                <a:gd name="T9" fmla="*/ 298 h 619"/>
                <a:gd name="T10" fmla="*/ 0 w 668"/>
                <a:gd name="T11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619">
                  <a:moveTo>
                    <a:pt x="0" y="0"/>
                  </a:moveTo>
                  <a:lnTo>
                    <a:pt x="668" y="0"/>
                  </a:lnTo>
                  <a:lnTo>
                    <a:pt x="668" y="298"/>
                  </a:lnTo>
                  <a:lnTo>
                    <a:pt x="329" y="619"/>
                  </a:lnTo>
                  <a:lnTo>
                    <a:pt x="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17"/>
            <p:cNvSpPr>
              <a:spLocks/>
            </p:cNvSpPr>
            <p:nvPr/>
          </p:nvSpPr>
          <p:spPr bwMode="auto">
            <a:xfrm>
              <a:off x="4932796" y="1796211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3 h 209"/>
                <a:gd name="T6" fmla="*/ 89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3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8 h 209"/>
                <a:gd name="T42" fmla="*/ 61 w 94"/>
                <a:gd name="T43" fmla="*/ 209 h 209"/>
                <a:gd name="T44" fmla="*/ 56 w 94"/>
                <a:gd name="T45" fmla="*/ 208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8 h 209"/>
                <a:gd name="T64" fmla="*/ 34 w 94"/>
                <a:gd name="T65" fmla="*/ 209 h 209"/>
                <a:gd name="T66" fmla="*/ 30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6 w 94"/>
                <a:gd name="T105" fmla="*/ 9 h 209"/>
                <a:gd name="T106" fmla="*/ 13 w 94"/>
                <a:gd name="T107" fmla="*/ 3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3"/>
                  </a:lnTo>
                  <a:lnTo>
                    <a:pt x="89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3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8"/>
                  </a:lnTo>
                  <a:lnTo>
                    <a:pt x="61" y="209"/>
                  </a:lnTo>
                  <a:lnTo>
                    <a:pt x="56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30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9"/>
                  </a:lnTo>
                  <a:lnTo>
                    <a:pt x="13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19"/>
            <p:cNvSpPr>
              <a:spLocks/>
            </p:cNvSpPr>
            <p:nvPr/>
          </p:nvSpPr>
          <p:spPr bwMode="auto">
            <a:xfrm>
              <a:off x="5325655" y="1796211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3 h 209"/>
                <a:gd name="T6" fmla="*/ 88 w 95"/>
                <a:gd name="T7" fmla="*/ 8 h 209"/>
                <a:gd name="T8" fmla="*/ 93 w 95"/>
                <a:gd name="T9" fmla="*/ 15 h 209"/>
                <a:gd name="T10" fmla="*/ 95 w 95"/>
                <a:gd name="T11" fmla="*/ 20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3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8 h 209"/>
                <a:gd name="T42" fmla="*/ 61 w 95"/>
                <a:gd name="T43" fmla="*/ 209 h 209"/>
                <a:gd name="T44" fmla="*/ 57 w 95"/>
                <a:gd name="T45" fmla="*/ 208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7 h 209"/>
                <a:gd name="T54" fmla="*/ 45 w 95"/>
                <a:gd name="T55" fmla="*/ 107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8 h 209"/>
                <a:gd name="T64" fmla="*/ 34 w 95"/>
                <a:gd name="T65" fmla="*/ 209 h 209"/>
                <a:gd name="T66" fmla="*/ 29 w 95"/>
                <a:gd name="T67" fmla="*/ 208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3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6 h 209"/>
                <a:gd name="T104" fmla="*/ 5 w 95"/>
                <a:gd name="T105" fmla="*/ 9 h 209"/>
                <a:gd name="T106" fmla="*/ 13 w 95"/>
                <a:gd name="T107" fmla="*/ 3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5" y="20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5" y="107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21"/>
            <p:cNvSpPr>
              <a:spLocks/>
            </p:cNvSpPr>
            <p:nvPr/>
          </p:nvSpPr>
          <p:spPr bwMode="auto">
            <a:xfrm>
              <a:off x="5721931" y="1796211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3 h 209"/>
                <a:gd name="T6" fmla="*/ 88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3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8 h 209"/>
                <a:gd name="T42" fmla="*/ 60 w 94"/>
                <a:gd name="T43" fmla="*/ 209 h 209"/>
                <a:gd name="T44" fmla="*/ 56 w 94"/>
                <a:gd name="T45" fmla="*/ 208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8 h 209"/>
                <a:gd name="T64" fmla="*/ 33 w 94"/>
                <a:gd name="T65" fmla="*/ 209 h 209"/>
                <a:gd name="T66" fmla="*/ 29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5 w 94"/>
                <a:gd name="T105" fmla="*/ 9 h 209"/>
                <a:gd name="T106" fmla="*/ 13 w 94"/>
                <a:gd name="T107" fmla="*/ 3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8"/>
                  </a:lnTo>
                  <a:lnTo>
                    <a:pt x="60" y="209"/>
                  </a:lnTo>
                  <a:lnTo>
                    <a:pt x="56" y="208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3"/>
            <p:cNvSpPr>
              <a:spLocks/>
            </p:cNvSpPr>
            <p:nvPr/>
          </p:nvSpPr>
          <p:spPr bwMode="auto">
            <a:xfrm>
              <a:off x="6114792" y="1796211"/>
              <a:ext cx="321120" cy="713980"/>
            </a:xfrm>
            <a:custGeom>
              <a:avLst/>
              <a:gdLst>
                <a:gd name="T0" fmla="*/ 24 w 94"/>
                <a:gd name="T1" fmla="*/ 0 h 209"/>
                <a:gd name="T2" fmla="*/ 71 w 94"/>
                <a:gd name="T3" fmla="*/ 0 h 209"/>
                <a:gd name="T4" fmla="*/ 82 w 94"/>
                <a:gd name="T5" fmla="*/ 3 h 209"/>
                <a:gd name="T6" fmla="*/ 88 w 94"/>
                <a:gd name="T7" fmla="*/ 8 h 209"/>
                <a:gd name="T8" fmla="*/ 92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90 w 94"/>
                <a:gd name="T19" fmla="*/ 101 h 209"/>
                <a:gd name="T20" fmla="*/ 86 w 94"/>
                <a:gd name="T21" fmla="*/ 103 h 209"/>
                <a:gd name="T22" fmla="*/ 83 w 94"/>
                <a:gd name="T23" fmla="*/ 101 h 209"/>
                <a:gd name="T24" fmla="*/ 81 w 94"/>
                <a:gd name="T25" fmla="*/ 100 h 209"/>
                <a:gd name="T26" fmla="*/ 78 w 94"/>
                <a:gd name="T27" fmla="*/ 97 h 209"/>
                <a:gd name="T28" fmla="*/ 78 w 94"/>
                <a:gd name="T29" fmla="*/ 93 h 209"/>
                <a:gd name="T30" fmla="*/ 78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9 w 94"/>
                <a:gd name="T39" fmla="*/ 205 h 209"/>
                <a:gd name="T40" fmla="*/ 65 w 94"/>
                <a:gd name="T41" fmla="*/ 208 h 209"/>
                <a:gd name="T42" fmla="*/ 61 w 94"/>
                <a:gd name="T43" fmla="*/ 209 h 209"/>
                <a:gd name="T44" fmla="*/ 57 w 94"/>
                <a:gd name="T45" fmla="*/ 208 h 209"/>
                <a:gd name="T46" fmla="*/ 53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4 w 94"/>
                <a:gd name="T59" fmla="*/ 201 h 209"/>
                <a:gd name="T60" fmla="*/ 41 w 94"/>
                <a:gd name="T61" fmla="*/ 205 h 209"/>
                <a:gd name="T62" fmla="*/ 37 w 94"/>
                <a:gd name="T63" fmla="*/ 208 h 209"/>
                <a:gd name="T64" fmla="*/ 33 w 94"/>
                <a:gd name="T65" fmla="*/ 209 h 209"/>
                <a:gd name="T66" fmla="*/ 29 w 94"/>
                <a:gd name="T67" fmla="*/ 208 h 209"/>
                <a:gd name="T68" fmla="*/ 25 w 94"/>
                <a:gd name="T69" fmla="*/ 205 h 209"/>
                <a:gd name="T70" fmla="*/ 24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3 w 94"/>
                <a:gd name="T77" fmla="*/ 92 h 209"/>
                <a:gd name="T78" fmla="*/ 23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8 w 94"/>
                <a:gd name="T91" fmla="*/ 103 h 209"/>
                <a:gd name="T92" fmla="*/ 4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2 w 94"/>
                <a:gd name="T103" fmla="*/ 16 h 209"/>
                <a:gd name="T104" fmla="*/ 6 w 94"/>
                <a:gd name="T105" fmla="*/ 9 h 209"/>
                <a:gd name="T106" fmla="*/ 14 w 94"/>
                <a:gd name="T107" fmla="*/ 3 h 209"/>
                <a:gd name="T108" fmla="*/ 24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4" y="0"/>
                  </a:moveTo>
                  <a:lnTo>
                    <a:pt x="71" y="0"/>
                  </a:lnTo>
                  <a:lnTo>
                    <a:pt x="82" y="3"/>
                  </a:lnTo>
                  <a:lnTo>
                    <a:pt x="88" y="8"/>
                  </a:lnTo>
                  <a:lnTo>
                    <a:pt x="92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6" y="103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8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5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7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8" y="103"/>
                  </a:lnTo>
                  <a:lnTo>
                    <a:pt x="4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6" y="9"/>
                  </a:lnTo>
                  <a:lnTo>
                    <a:pt x="14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25"/>
            <p:cNvSpPr>
              <a:spLocks/>
            </p:cNvSpPr>
            <p:nvPr/>
          </p:nvSpPr>
          <p:spPr bwMode="auto">
            <a:xfrm>
              <a:off x="6511065" y="1796211"/>
              <a:ext cx="317705" cy="713980"/>
            </a:xfrm>
            <a:custGeom>
              <a:avLst/>
              <a:gdLst>
                <a:gd name="T0" fmla="*/ 24 w 93"/>
                <a:gd name="T1" fmla="*/ 0 h 209"/>
                <a:gd name="T2" fmla="*/ 71 w 93"/>
                <a:gd name="T3" fmla="*/ 0 h 209"/>
                <a:gd name="T4" fmla="*/ 80 w 93"/>
                <a:gd name="T5" fmla="*/ 3 h 209"/>
                <a:gd name="T6" fmla="*/ 88 w 93"/>
                <a:gd name="T7" fmla="*/ 8 h 209"/>
                <a:gd name="T8" fmla="*/ 92 w 93"/>
                <a:gd name="T9" fmla="*/ 15 h 209"/>
                <a:gd name="T10" fmla="*/ 93 w 93"/>
                <a:gd name="T11" fmla="*/ 20 h 209"/>
                <a:gd name="T12" fmla="*/ 93 w 93"/>
                <a:gd name="T13" fmla="*/ 93 h 209"/>
                <a:gd name="T14" fmla="*/ 93 w 93"/>
                <a:gd name="T15" fmla="*/ 97 h 209"/>
                <a:gd name="T16" fmla="*/ 91 w 93"/>
                <a:gd name="T17" fmla="*/ 100 h 209"/>
                <a:gd name="T18" fmla="*/ 88 w 93"/>
                <a:gd name="T19" fmla="*/ 101 h 209"/>
                <a:gd name="T20" fmla="*/ 85 w 93"/>
                <a:gd name="T21" fmla="*/ 103 h 209"/>
                <a:gd name="T22" fmla="*/ 82 w 93"/>
                <a:gd name="T23" fmla="*/ 101 h 209"/>
                <a:gd name="T24" fmla="*/ 79 w 93"/>
                <a:gd name="T25" fmla="*/ 100 h 209"/>
                <a:gd name="T26" fmla="*/ 78 w 93"/>
                <a:gd name="T27" fmla="*/ 97 h 209"/>
                <a:gd name="T28" fmla="*/ 76 w 93"/>
                <a:gd name="T29" fmla="*/ 93 h 209"/>
                <a:gd name="T30" fmla="*/ 76 w 93"/>
                <a:gd name="T31" fmla="*/ 34 h 209"/>
                <a:gd name="T32" fmla="*/ 71 w 93"/>
                <a:gd name="T33" fmla="*/ 34 h 209"/>
                <a:gd name="T34" fmla="*/ 71 w 93"/>
                <a:gd name="T35" fmla="*/ 197 h 209"/>
                <a:gd name="T36" fmla="*/ 70 w 93"/>
                <a:gd name="T37" fmla="*/ 201 h 209"/>
                <a:gd name="T38" fmla="*/ 68 w 93"/>
                <a:gd name="T39" fmla="*/ 205 h 209"/>
                <a:gd name="T40" fmla="*/ 64 w 93"/>
                <a:gd name="T41" fmla="*/ 208 h 209"/>
                <a:gd name="T42" fmla="*/ 60 w 93"/>
                <a:gd name="T43" fmla="*/ 209 h 209"/>
                <a:gd name="T44" fmla="*/ 55 w 93"/>
                <a:gd name="T45" fmla="*/ 208 h 209"/>
                <a:gd name="T46" fmla="*/ 53 w 93"/>
                <a:gd name="T47" fmla="*/ 205 h 209"/>
                <a:gd name="T48" fmla="*/ 50 w 93"/>
                <a:gd name="T49" fmla="*/ 201 h 209"/>
                <a:gd name="T50" fmla="*/ 49 w 93"/>
                <a:gd name="T51" fmla="*/ 197 h 209"/>
                <a:gd name="T52" fmla="*/ 49 w 93"/>
                <a:gd name="T53" fmla="*/ 107 h 209"/>
                <a:gd name="T54" fmla="*/ 43 w 93"/>
                <a:gd name="T55" fmla="*/ 107 h 209"/>
                <a:gd name="T56" fmla="*/ 43 w 93"/>
                <a:gd name="T57" fmla="*/ 197 h 209"/>
                <a:gd name="T58" fmla="*/ 43 w 93"/>
                <a:gd name="T59" fmla="*/ 201 h 209"/>
                <a:gd name="T60" fmla="*/ 41 w 93"/>
                <a:gd name="T61" fmla="*/ 205 h 209"/>
                <a:gd name="T62" fmla="*/ 37 w 93"/>
                <a:gd name="T63" fmla="*/ 208 h 209"/>
                <a:gd name="T64" fmla="*/ 33 w 93"/>
                <a:gd name="T65" fmla="*/ 209 h 209"/>
                <a:gd name="T66" fmla="*/ 29 w 93"/>
                <a:gd name="T67" fmla="*/ 208 h 209"/>
                <a:gd name="T68" fmla="*/ 25 w 93"/>
                <a:gd name="T69" fmla="*/ 205 h 209"/>
                <a:gd name="T70" fmla="*/ 22 w 93"/>
                <a:gd name="T71" fmla="*/ 201 h 209"/>
                <a:gd name="T72" fmla="*/ 22 w 93"/>
                <a:gd name="T73" fmla="*/ 197 h 209"/>
                <a:gd name="T74" fmla="*/ 22 w 93"/>
                <a:gd name="T75" fmla="*/ 93 h 209"/>
                <a:gd name="T76" fmla="*/ 22 w 93"/>
                <a:gd name="T77" fmla="*/ 92 h 209"/>
                <a:gd name="T78" fmla="*/ 22 w 93"/>
                <a:gd name="T79" fmla="*/ 34 h 209"/>
                <a:gd name="T80" fmla="*/ 15 w 93"/>
                <a:gd name="T81" fmla="*/ 34 h 209"/>
                <a:gd name="T82" fmla="*/ 15 w 93"/>
                <a:gd name="T83" fmla="*/ 93 h 209"/>
                <a:gd name="T84" fmla="*/ 15 w 93"/>
                <a:gd name="T85" fmla="*/ 97 h 209"/>
                <a:gd name="T86" fmla="*/ 13 w 93"/>
                <a:gd name="T87" fmla="*/ 100 h 209"/>
                <a:gd name="T88" fmla="*/ 11 w 93"/>
                <a:gd name="T89" fmla="*/ 101 h 209"/>
                <a:gd name="T90" fmla="*/ 7 w 93"/>
                <a:gd name="T91" fmla="*/ 103 h 209"/>
                <a:gd name="T92" fmla="*/ 4 w 93"/>
                <a:gd name="T93" fmla="*/ 101 h 209"/>
                <a:gd name="T94" fmla="*/ 1 w 93"/>
                <a:gd name="T95" fmla="*/ 100 h 209"/>
                <a:gd name="T96" fmla="*/ 0 w 93"/>
                <a:gd name="T97" fmla="*/ 97 h 209"/>
                <a:gd name="T98" fmla="*/ 0 w 93"/>
                <a:gd name="T99" fmla="*/ 93 h 209"/>
                <a:gd name="T100" fmla="*/ 0 w 93"/>
                <a:gd name="T101" fmla="*/ 21 h 209"/>
                <a:gd name="T102" fmla="*/ 1 w 93"/>
                <a:gd name="T103" fmla="*/ 16 h 209"/>
                <a:gd name="T104" fmla="*/ 5 w 93"/>
                <a:gd name="T105" fmla="*/ 9 h 209"/>
                <a:gd name="T106" fmla="*/ 12 w 93"/>
                <a:gd name="T107" fmla="*/ 3 h 209"/>
                <a:gd name="T108" fmla="*/ 24 w 93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3" h="209">
                  <a:moveTo>
                    <a:pt x="24" y="0"/>
                  </a:moveTo>
                  <a:lnTo>
                    <a:pt x="71" y="0"/>
                  </a:lnTo>
                  <a:lnTo>
                    <a:pt x="80" y="3"/>
                  </a:lnTo>
                  <a:lnTo>
                    <a:pt x="88" y="8"/>
                  </a:lnTo>
                  <a:lnTo>
                    <a:pt x="92" y="15"/>
                  </a:lnTo>
                  <a:lnTo>
                    <a:pt x="93" y="20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1" y="100"/>
                  </a:lnTo>
                  <a:lnTo>
                    <a:pt x="88" y="101"/>
                  </a:lnTo>
                  <a:lnTo>
                    <a:pt x="85" y="103"/>
                  </a:lnTo>
                  <a:lnTo>
                    <a:pt x="82" y="101"/>
                  </a:lnTo>
                  <a:lnTo>
                    <a:pt x="79" y="100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4" y="208"/>
                  </a:lnTo>
                  <a:lnTo>
                    <a:pt x="60" y="209"/>
                  </a:lnTo>
                  <a:lnTo>
                    <a:pt x="55" y="208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49" y="197"/>
                  </a:lnTo>
                  <a:lnTo>
                    <a:pt x="49" y="107"/>
                  </a:lnTo>
                  <a:lnTo>
                    <a:pt x="43" y="107"/>
                  </a:lnTo>
                  <a:lnTo>
                    <a:pt x="43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7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5" y="205"/>
                  </a:lnTo>
                  <a:lnTo>
                    <a:pt x="22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7" y="103"/>
                  </a:lnTo>
                  <a:lnTo>
                    <a:pt x="4" y="101"/>
                  </a:lnTo>
                  <a:lnTo>
                    <a:pt x="1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2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7"/>
            <p:cNvSpPr>
              <a:spLocks/>
            </p:cNvSpPr>
            <p:nvPr/>
          </p:nvSpPr>
          <p:spPr bwMode="auto">
            <a:xfrm>
              <a:off x="6900509" y="1796211"/>
              <a:ext cx="324537" cy="713980"/>
            </a:xfrm>
            <a:custGeom>
              <a:avLst/>
              <a:gdLst>
                <a:gd name="T0" fmla="*/ 25 w 95"/>
                <a:gd name="T1" fmla="*/ 0 h 209"/>
                <a:gd name="T2" fmla="*/ 73 w 95"/>
                <a:gd name="T3" fmla="*/ 0 h 209"/>
                <a:gd name="T4" fmla="*/ 82 w 95"/>
                <a:gd name="T5" fmla="*/ 3 h 209"/>
                <a:gd name="T6" fmla="*/ 90 w 95"/>
                <a:gd name="T7" fmla="*/ 8 h 209"/>
                <a:gd name="T8" fmla="*/ 94 w 95"/>
                <a:gd name="T9" fmla="*/ 15 h 209"/>
                <a:gd name="T10" fmla="*/ 95 w 95"/>
                <a:gd name="T11" fmla="*/ 20 h 209"/>
                <a:gd name="T12" fmla="*/ 95 w 95"/>
                <a:gd name="T13" fmla="*/ 93 h 209"/>
                <a:gd name="T14" fmla="*/ 95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3 h 209"/>
                <a:gd name="T22" fmla="*/ 83 w 95"/>
                <a:gd name="T23" fmla="*/ 101 h 209"/>
                <a:gd name="T24" fmla="*/ 81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3 w 95"/>
                <a:gd name="T33" fmla="*/ 34 h 209"/>
                <a:gd name="T34" fmla="*/ 73 w 95"/>
                <a:gd name="T35" fmla="*/ 197 h 209"/>
                <a:gd name="T36" fmla="*/ 71 w 95"/>
                <a:gd name="T37" fmla="*/ 201 h 209"/>
                <a:gd name="T38" fmla="*/ 69 w 95"/>
                <a:gd name="T39" fmla="*/ 205 h 209"/>
                <a:gd name="T40" fmla="*/ 66 w 95"/>
                <a:gd name="T41" fmla="*/ 208 h 209"/>
                <a:gd name="T42" fmla="*/ 61 w 95"/>
                <a:gd name="T43" fmla="*/ 209 h 209"/>
                <a:gd name="T44" fmla="*/ 57 w 95"/>
                <a:gd name="T45" fmla="*/ 208 h 209"/>
                <a:gd name="T46" fmla="*/ 54 w 95"/>
                <a:gd name="T47" fmla="*/ 205 h 209"/>
                <a:gd name="T48" fmla="*/ 52 w 95"/>
                <a:gd name="T49" fmla="*/ 201 h 209"/>
                <a:gd name="T50" fmla="*/ 50 w 95"/>
                <a:gd name="T51" fmla="*/ 197 h 209"/>
                <a:gd name="T52" fmla="*/ 50 w 95"/>
                <a:gd name="T53" fmla="*/ 107 h 209"/>
                <a:gd name="T54" fmla="*/ 45 w 95"/>
                <a:gd name="T55" fmla="*/ 107 h 209"/>
                <a:gd name="T56" fmla="*/ 45 w 95"/>
                <a:gd name="T57" fmla="*/ 197 h 209"/>
                <a:gd name="T58" fmla="*/ 44 w 95"/>
                <a:gd name="T59" fmla="*/ 201 h 209"/>
                <a:gd name="T60" fmla="*/ 42 w 95"/>
                <a:gd name="T61" fmla="*/ 205 h 209"/>
                <a:gd name="T62" fmla="*/ 38 w 95"/>
                <a:gd name="T63" fmla="*/ 208 h 209"/>
                <a:gd name="T64" fmla="*/ 35 w 95"/>
                <a:gd name="T65" fmla="*/ 209 h 209"/>
                <a:gd name="T66" fmla="*/ 31 w 95"/>
                <a:gd name="T67" fmla="*/ 208 h 209"/>
                <a:gd name="T68" fmla="*/ 27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4 w 95"/>
                <a:gd name="T87" fmla="*/ 100 h 209"/>
                <a:gd name="T88" fmla="*/ 12 w 95"/>
                <a:gd name="T89" fmla="*/ 101 h 209"/>
                <a:gd name="T90" fmla="*/ 8 w 95"/>
                <a:gd name="T91" fmla="*/ 103 h 209"/>
                <a:gd name="T92" fmla="*/ 6 w 95"/>
                <a:gd name="T93" fmla="*/ 101 h 209"/>
                <a:gd name="T94" fmla="*/ 3 w 95"/>
                <a:gd name="T95" fmla="*/ 100 h 209"/>
                <a:gd name="T96" fmla="*/ 2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2 w 95"/>
                <a:gd name="T103" fmla="*/ 16 h 209"/>
                <a:gd name="T104" fmla="*/ 6 w 95"/>
                <a:gd name="T105" fmla="*/ 9 h 209"/>
                <a:gd name="T106" fmla="*/ 14 w 95"/>
                <a:gd name="T107" fmla="*/ 3 h 209"/>
                <a:gd name="T108" fmla="*/ 25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5" y="0"/>
                  </a:moveTo>
                  <a:lnTo>
                    <a:pt x="73" y="0"/>
                  </a:lnTo>
                  <a:lnTo>
                    <a:pt x="82" y="3"/>
                  </a:lnTo>
                  <a:lnTo>
                    <a:pt x="90" y="8"/>
                  </a:lnTo>
                  <a:lnTo>
                    <a:pt x="94" y="15"/>
                  </a:lnTo>
                  <a:lnTo>
                    <a:pt x="95" y="20"/>
                  </a:lnTo>
                  <a:lnTo>
                    <a:pt x="95" y="93"/>
                  </a:lnTo>
                  <a:lnTo>
                    <a:pt x="95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3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3" y="34"/>
                  </a:lnTo>
                  <a:lnTo>
                    <a:pt x="73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6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05"/>
                  </a:lnTo>
                  <a:lnTo>
                    <a:pt x="52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5" y="107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2" y="205"/>
                  </a:lnTo>
                  <a:lnTo>
                    <a:pt x="38" y="208"/>
                  </a:lnTo>
                  <a:lnTo>
                    <a:pt x="35" y="209"/>
                  </a:lnTo>
                  <a:lnTo>
                    <a:pt x="31" y="208"/>
                  </a:lnTo>
                  <a:lnTo>
                    <a:pt x="27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4" y="100"/>
                  </a:lnTo>
                  <a:lnTo>
                    <a:pt x="12" y="101"/>
                  </a:lnTo>
                  <a:lnTo>
                    <a:pt x="8" y="103"/>
                  </a:lnTo>
                  <a:lnTo>
                    <a:pt x="6" y="101"/>
                  </a:lnTo>
                  <a:lnTo>
                    <a:pt x="3" y="100"/>
                  </a:lnTo>
                  <a:lnTo>
                    <a:pt x="2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6" y="9"/>
                  </a:lnTo>
                  <a:lnTo>
                    <a:pt x="14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29"/>
            <p:cNvSpPr>
              <a:spLocks/>
            </p:cNvSpPr>
            <p:nvPr/>
          </p:nvSpPr>
          <p:spPr bwMode="auto">
            <a:xfrm>
              <a:off x="6114790" y="2762983"/>
              <a:ext cx="321120" cy="713980"/>
            </a:xfrm>
            <a:custGeom>
              <a:avLst/>
              <a:gdLst>
                <a:gd name="T0" fmla="*/ 24 w 94"/>
                <a:gd name="T1" fmla="*/ 0 h 209"/>
                <a:gd name="T2" fmla="*/ 71 w 94"/>
                <a:gd name="T3" fmla="*/ 0 h 209"/>
                <a:gd name="T4" fmla="*/ 82 w 94"/>
                <a:gd name="T5" fmla="*/ 2 h 209"/>
                <a:gd name="T6" fmla="*/ 88 w 94"/>
                <a:gd name="T7" fmla="*/ 8 h 209"/>
                <a:gd name="T8" fmla="*/ 92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90 w 94"/>
                <a:gd name="T19" fmla="*/ 101 h 209"/>
                <a:gd name="T20" fmla="*/ 86 w 94"/>
                <a:gd name="T21" fmla="*/ 102 h 209"/>
                <a:gd name="T22" fmla="*/ 83 w 94"/>
                <a:gd name="T23" fmla="*/ 101 h 209"/>
                <a:gd name="T24" fmla="*/ 81 w 94"/>
                <a:gd name="T25" fmla="*/ 100 h 209"/>
                <a:gd name="T26" fmla="*/ 78 w 94"/>
                <a:gd name="T27" fmla="*/ 97 h 209"/>
                <a:gd name="T28" fmla="*/ 78 w 94"/>
                <a:gd name="T29" fmla="*/ 93 h 209"/>
                <a:gd name="T30" fmla="*/ 78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9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7 w 94"/>
                <a:gd name="T45" fmla="*/ 207 h 209"/>
                <a:gd name="T46" fmla="*/ 53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4 w 94"/>
                <a:gd name="T59" fmla="*/ 201 h 209"/>
                <a:gd name="T60" fmla="*/ 41 w 94"/>
                <a:gd name="T61" fmla="*/ 205 h 209"/>
                <a:gd name="T62" fmla="*/ 37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5 w 94"/>
                <a:gd name="T69" fmla="*/ 205 h 209"/>
                <a:gd name="T70" fmla="*/ 24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3 w 94"/>
                <a:gd name="T77" fmla="*/ 92 h 209"/>
                <a:gd name="T78" fmla="*/ 23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8 w 94"/>
                <a:gd name="T91" fmla="*/ 102 h 209"/>
                <a:gd name="T92" fmla="*/ 4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2 w 94"/>
                <a:gd name="T103" fmla="*/ 15 h 209"/>
                <a:gd name="T104" fmla="*/ 6 w 94"/>
                <a:gd name="T105" fmla="*/ 8 h 209"/>
                <a:gd name="T106" fmla="*/ 14 w 94"/>
                <a:gd name="T107" fmla="*/ 2 h 209"/>
                <a:gd name="T108" fmla="*/ 24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4" y="0"/>
                  </a:moveTo>
                  <a:lnTo>
                    <a:pt x="71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2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6" y="102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8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7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4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5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1"/>
            <p:cNvSpPr>
              <a:spLocks/>
            </p:cNvSpPr>
            <p:nvPr/>
          </p:nvSpPr>
          <p:spPr bwMode="auto">
            <a:xfrm>
              <a:off x="6511065" y="2762983"/>
              <a:ext cx="317705" cy="713980"/>
            </a:xfrm>
            <a:custGeom>
              <a:avLst/>
              <a:gdLst>
                <a:gd name="T0" fmla="*/ 24 w 93"/>
                <a:gd name="T1" fmla="*/ 0 h 209"/>
                <a:gd name="T2" fmla="*/ 71 w 93"/>
                <a:gd name="T3" fmla="*/ 0 h 209"/>
                <a:gd name="T4" fmla="*/ 80 w 93"/>
                <a:gd name="T5" fmla="*/ 2 h 209"/>
                <a:gd name="T6" fmla="*/ 88 w 93"/>
                <a:gd name="T7" fmla="*/ 8 h 209"/>
                <a:gd name="T8" fmla="*/ 92 w 93"/>
                <a:gd name="T9" fmla="*/ 14 h 209"/>
                <a:gd name="T10" fmla="*/ 93 w 93"/>
                <a:gd name="T11" fmla="*/ 19 h 209"/>
                <a:gd name="T12" fmla="*/ 93 w 93"/>
                <a:gd name="T13" fmla="*/ 93 h 209"/>
                <a:gd name="T14" fmla="*/ 93 w 93"/>
                <a:gd name="T15" fmla="*/ 97 h 209"/>
                <a:gd name="T16" fmla="*/ 91 w 93"/>
                <a:gd name="T17" fmla="*/ 100 h 209"/>
                <a:gd name="T18" fmla="*/ 88 w 93"/>
                <a:gd name="T19" fmla="*/ 101 h 209"/>
                <a:gd name="T20" fmla="*/ 85 w 93"/>
                <a:gd name="T21" fmla="*/ 102 h 209"/>
                <a:gd name="T22" fmla="*/ 82 w 93"/>
                <a:gd name="T23" fmla="*/ 101 h 209"/>
                <a:gd name="T24" fmla="*/ 79 w 93"/>
                <a:gd name="T25" fmla="*/ 100 h 209"/>
                <a:gd name="T26" fmla="*/ 78 w 93"/>
                <a:gd name="T27" fmla="*/ 97 h 209"/>
                <a:gd name="T28" fmla="*/ 76 w 93"/>
                <a:gd name="T29" fmla="*/ 93 h 209"/>
                <a:gd name="T30" fmla="*/ 76 w 93"/>
                <a:gd name="T31" fmla="*/ 34 h 209"/>
                <a:gd name="T32" fmla="*/ 71 w 93"/>
                <a:gd name="T33" fmla="*/ 34 h 209"/>
                <a:gd name="T34" fmla="*/ 71 w 93"/>
                <a:gd name="T35" fmla="*/ 197 h 209"/>
                <a:gd name="T36" fmla="*/ 70 w 93"/>
                <a:gd name="T37" fmla="*/ 201 h 209"/>
                <a:gd name="T38" fmla="*/ 68 w 93"/>
                <a:gd name="T39" fmla="*/ 205 h 209"/>
                <a:gd name="T40" fmla="*/ 64 w 93"/>
                <a:gd name="T41" fmla="*/ 207 h 209"/>
                <a:gd name="T42" fmla="*/ 60 w 93"/>
                <a:gd name="T43" fmla="*/ 209 h 209"/>
                <a:gd name="T44" fmla="*/ 55 w 93"/>
                <a:gd name="T45" fmla="*/ 207 h 209"/>
                <a:gd name="T46" fmla="*/ 53 w 93"/>
                <a:gd name="T47" fmla="*/ 205 h 209"/>
                <a:gd name="T48" fmla="*/ 50 w 93"/>
                <a:gd name="T49" fmla="*/ 201 h 209"/>
                <a:gd name="T50" fmla="*/ 49 w 93"/>
                <a:gd name="T51" fmla="*/ 197 h 209"/>
                <a:gd name="T52" fmla="*/ 49 w 93"/>
                <a:gd name="T53" fmla="*/ 105 h 209"/>
                <a:gd name="T54" fmla="*/ 43 w 93"/>
                <a:gd name="T55" fmla="*/ 105 h 209"/>
                <a:gd name="T56" fmla="*/ 43 w 93"/>
                <a:gd name="T57" fmla="*/ 197 h 209"/>
                <a:gd name="T58" fmla="*/ 43 w 93"/>
                <a:gd name="T59" fmla="*/ 201 h 209"/>
                <a:gd name="T60" fmla="*/ 41 w 93"/>
                <a:gd name="T61" fmla="*/ 205 h 209"/>
                <a:gd name="T62" fmla="*/ 37 w 93"/>
                <a:gd name="T63" fmla="*/ 207 h 209"/>
                <a:gd name="T64" fmla="*/ 33 w 93"/>
                <a:gd name="T65" fmla="*/ 209 h 209"/>
                <a:gd name="T66" fmla="*/ 29 w 93"/>
                <a:gd name="T67" fmla="*/ 207 h 209"/>
                <a:gd name="T68" fmla="*/ 25 w 93"/>
                <a:gd name="T69" fmla="*/ 205 h 209"/>
                <a:gd name="T70" fmla="*/ 22 w 93"/>
                <a:gd name="T71" fmla="*/ 201 h 209"/>
                <a:gd name="T72" fmla="*/ 22 w 93"/>
                <a:gd name="T73" fmla="*/ 197 h 209"/>
                <a:gd name="T74" fmla="*/ 22 w 93"/>
                <a:gd name="T75" fmla="*/ 93 h 209"/>
                <a:gd name="T76" fmla="*/ 22 w 93"/>
                <a:gd name="T77" fmla="*/ 92 h 209"/>
                <a:gd name="T78" fmla="*/ 22 w 93"/>
                <a:gd name="T79" fmla="*/ 34 h 209"/>
                <a:gd name="T80" fmla="*/ 15 w 93"/>
                <a:gd name="T81" fmla="*/ 34 h 209"/>
                <a:gd name="T82" fmla="*/ 15 w 93"/>
                <a:gd name="T83" fmla="*/ 93 h 209"/>
                <a:gd name="T84" fmla="*/ 15 w 93"/>
                <a:gd name="T85" fmla="*/ 97 h 209"/>
                <a:gd name="T86" fmla="*/ 13 w 93"/>
                <a:gd name="T87" fmla="*/ 100 h 209"/>
                <a:gd name="T88" fmla="*/ 11 w 93"/>
                <a:gd name="T89" fmla="*/ 101 h 209"/>
                <a:gd name="T90" fmla="*/ 7 w 93"/>
                <a:gd name="T91" fmla="*/ 102 h 209"/>
                <a:gd name="T92" fmla="*/ 4 w 93"/>
                <a:gd name="T93" fmla="*/ 101 h 209"/>
                <a:gd name="T94" fmla="*/ 1 w 93"/>
                <a:gd name="T95" fmla="*/ 100 h 209"/>
                <a:gd name="T96" fmla="*/ 0 w 93"/>
                <a:gd name="T97" fmla="*/ 97 h 209"/>
                <a:gd name="T98" fmla="*/ 0 w 93"/>
                <a:gd name="T99" fmla="*/ 93 h 209"/>
                <a:gd name="T100" fmla="*/ 0 w 93"/>
                <a:gd name="T101" fmla="*/ 21 h 209"/>
                <a:gd name="T102" fmla="*/ 1 w 93"/>
                <a:gd name="T103" fmla="*/ 15 h 209"/>
                <a:gd name="T104" fmla="*/ 5 w 93"/>
                <a:gd name="T105" fmla="*/ 8 h 209"/>
                <a:gd name="T106" fmla="*/ 12 w 93"/>
                <a:gd name="T107" fmla="*/ 2 h 209"/>
                <a:gd name="T108" fmla="*/ 24 w 93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3" h="209">
                  <a:moveTo>
                    <a:pt x="24" y="0"/>
                  </a:moveTo>
                  <a:lnTo>
                    <a:pt x="71" y="0"/>
                  </a:lnTo>
                  <a:lnTo>
                    <a:pt x="80" y="2"/>
                  </a:lnTo>
                  <a:lnTo>
                    <a:pt x="88" y="8"/>
                  </a:lnTo>
                  <a:lnTo>
                    <a:pt x="92" y="14"/>
                  </a:lnTo>
                  <a:lnTo>
                    <a:pt x="93" y="19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1" y="100"/>
                  </a:lnTo>
                  <a:lnTo>
                    <a:pt x="88" y="101"/>
                  </a:lnTo>
                  <a:lnTo>
                    <a:pt x="85" y="102"/>
                  </a:lnTo>
                  <a:lnTo>
                    <a:pt x="82" y="101"/>
                  </a:lnTo>
                  <a:lnTo>
                    <a:pt x="79" y="100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4" y="207"/>
                  </a:lnTo>
                  <a:lnTo>
                    <a:pt x="60" y="209"/>
                  </a:lnTo>
                  <a:lnTo>
                    <a:pt x="55" y="207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49" y="197"/>
                  </a:lnTo>
                  <a:lnTo>
                    <a:pt x="49" y="105"/>
                  </a:lnTo>
                  <a:lnTo>
                    <a:pt x="43" y="105"/>
                  </a:lnTo>
                  <a:lnTo>
                    <a:pt x="43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7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5" y="205"/>
                  </a:lnTo>
                  <a:lnTo>
                    <a:pt x="22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7" y="102"/>
                  </a:lnTo>
                  <a:lnTo>
                    <a:pt x="4" y="101"/>
                  </a:lnTo>
                  <a:lnTo>
                    <a:pt x="1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2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33"/>
            <p:cNvSpPr>
              <a:spLocks/>
            </p:cNvSpPr>
            <p:nvPr/>
          </p:nvSpPr>
          <p:spPr bwMode="auto">
            <a:xfrm>
              <a:off x="6900507" y="2762983"/>
              <a:ext cx="324537" cy="713980"/>
            </a:xfrm>
            <a:custGeom>
              <a:avLst/>
              <a:gdLst>
                <a:gd name="T0" fmla="*/ 25 w 95"/>
                <a:gd name="T1" fmla="*/ 0 h 209"/>
                <a:gd name="T2" fmla="*/ 73 w 95"/>
                <a:gd name="T3" fmla="*/ 0 h 209"/>
                <a:gd name="T4" fmla="*/ 82 w 95"/>
                <a:gd name="T5" fmla="*/ 2 h 209"/>
                <a:gd name="T6" fmla="*/ 90 w 95"/>
                <a:gd name="T7" fmla="*/ 8 h 209"/>
                <a:gd name="T8" fmla="*/ 94 w 95"/>
                <a:gd name="T9" fmla="*/ 14 h 209"/>
                <a:gd name="T10" fmla="*/ 95 w 95"/>
                <a:gd name="T11" fmla="*/ 19 h 209"/>
                <a:gd name="T12" fmla="*/ 95 w 95"/>
                <a:gd name="T13" fmla="*/ 93 h 209"/>
                <a:gd name="T14" fmla="*/ 95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2 h 209"/>
                <a:gd name="T22" fmla="*/ 83 w 95"/>
                <a:gd name="T23" fmla="*/ 101 h 209"/>
                <a:gd name="T24" fmla="*/ 81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3 w 95"/>
                <a:gd name="T33" fmla="*/ 34 h 209"/>
                <a:gd name="T34" fmla="*/ 73 w 95"/>
                <a:gd name="T35" fmla="*/ 197 h 209"/>
                <a:gd name="T36" fmla="*/ 71 w 95"/>
                <a:gd name="T37" fmla="*/ 201 h 209"/>
                <a:gd name="T38" fmla="*/ 69 w 95"/>
                <a:gd name="T39" fmla="*/ 205 h 209"/>
                <a:gd name="T40" fmla="*/ 66 w 95"/>
                <a:gd name="T41" fmla="*/ 207 h 209"/>
                <a:gd name="T42" fmla="*/ 61 w 95"/>
                <a:gd name="T43" fmla="*/ 209 h 209"/>
                <a:gd name="T44" fmla="*/ 57 w 95"/>
                <a:gd name="T45" fmla="*/ 207 h 209"/>
                <a:gd name="T46" fmla="*/ 54 w 95"/>
                <a:gd name="T47" fmla="*/ 205 h 209"/>
                <a:gd name="T48" fmla="*/ 52 w 95"/>
                <a:gd name="T49" fmla="*/ 201 h 209"/>
                <a:gd name="T50" fmla="*/ 50 w 95"/>
                <a:gd name="T51" fmla="*/ 197 h 209"/>
                <a:gd name="T52" fmla="*/ 50 w 95"/>
                <a:gd name="T53" fmla="*/ 105 h 209"/>
                <a:gd name="T54" fmla="*/ 45 w 95"/>
                <a:gd name="T55" fmla="*/ 105 h 209"/>
                <a:gd name="T56" fmla="*/ 45 w 95"/>
                <a:gd name="T57" fmla="*/ 197 h 209"/>
                <a:gd name="T58" fmla="*/ 44 w 95"/>
                <a:gd name="T59" fmla="*/ 201 h 209"/>
                <a:gd name="T60" fmla="*/ 42 w 95"/>
                <a:gd name="T61" fmla="*/ 205 h 209"/>
                <a:gd name="T62" fmla="*/ 38 w 95"/>
                <a:gd name="T63" fmla="*/ 207 h 209"/>
                <a:gd name="T64" fmla="*/ 35 w 95"/>
                <a:gd name="T65" fmla="*/ 209 h 209"/>
                <a:gd name="T66" fmla="*/ 31 w 95"/>
                <a:gd name="T67" fmla="*/ 207 h 209"/>
                <a:gd name="T68" fmla="*/ 27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4 w 95"/>
                <a:gd name="T87" fmla="*/ 100 h 209"/>
                <a:gd name="T88" fmla="*/ 12 w 95"/>
                <a:gd name="T89" fmla="*/ 101 h 209"/>
                <a:gd name="T90" fmla="*/ 8 w 95"/>
                <a:gd name="T91" fmla="*/ 102 h 209"/>
                <a:gd name="T92" fmla="*/ 6 w 95"/>
                <a:gd name="T93" fmla="*/ 101 h 209"/>
                <a:gd name="T94" fmla="*/ 3 w 95"/>
                <a:gd name="T95" fmla="*/ 100 h 209"/>
                <a:gd name="T96" fmla="*/ 2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2 w 95"/>
                <a:gd name="T103" fmla="*/ 15 h 209"/>
                <a:gd name="T104" fmla="*/ 6 w 95"/>
                <a:gd name="T105" fmla="*/ 8 h 209"/>
                <a:gd name="T106" fmla="*/ 14 w 95"/>
                <a:gd name="T107" fmla="*/ 2 h 209"/>
                <a:gd name="T108" fmla="*/ 25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5" y="0"/>
                  </a:moveTo>
                  <a:lnTo>
                    <a:pt x="73" y="0"/>
                  </a:lnTo>
                  <a:lnTo>
                    <a:pt x="82" y="2"/>
                  </a:lnTo>
                  <a:lnTo>
                    <a:pt x="90" y="8"/>
                  </a:lnTo>
                  <a:lnTo>
                    <a:pt x="94" y="14"/>
                  </a:lnTo>
                  <a:lnTo>
                    <a:pt x="95" y="19"/>
                  </a:lnTo>
                  <a:lnTo>
                    <a:pt x="95" y="93"/>
                  </a:lnTo>
                  <a:lnTo>
                    <a:pt x="95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2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3" y="34"/>
                  </a:lnTo>
                  <a:lnTo>
                    <a:pt x="73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6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4" y="205"/>
                  </a:lnTo>
                  <a:lnTo>
                    <a:pt x="52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5" y="105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2" y="205"/>
                  </a:lnTo>
                  <a:lnTo>
                    <a:pt x="38" y="207"/>
                  </a:lnTo>
                  <a:lnTo>
                    <a:pt x="35" y="209"/>
                  </a:lnTo>
                  <a:lnTo>
                    <a:pt x="31" y="207"/>
                  </a:lnTo>
                  <a:lnTo>
                    <a:pt x="27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4" y="100"/>
                  </a:lnTo>
                  <a:lnTo>
                    <a:pt x="12" y="101"/>
                  </a:lnTo>
                  <a:lnTo>
                    <a:pt x="8" y="102"/>
                  </a:lnTo>
                  <a:lnTo>
                    <a:pt x="6" y="101"/>
                  </a:lnTo>
                  <a:lnTo>
                    <a:pt x="3" y="100"/>
                  </a:lnTo>
                  <a:lnTo>
                    <a:pt x="2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5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5"/>
            <p:cNvSpPr>
              <a:spLocks/>
            </p:cNvSpPr>
            <p:nvPr/>
          </p:nvSpPr>
          <p:spPr bwMode="auto">
            <a:xfrm>
              <a:off x="4932792" y="2762983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2 h 209"/>
                <a:gd name="T6" fmla="*/ 89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2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6 w 94"/>
                <a:gd name="T45" fmla="*/ 207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7 h 209"/>
                <a:gd name="T64" fmla="*/ 34 w 94"/>
                <a:gd name="T65" fmla="*/ 209 h 209"/>
                <a:gd name="T66" fmla="*/ 30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6 w 94"/>
                <a:gd name="T105" fmla="*/ 8 h 209"/>
                <a:gd name="T106" fmla="*/ 13 w 94"/>
                <a:gd name="T107" fmla="*/ 2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2"/>
                  </a:lnTo>
                  <a:lnTo>
                    <a:pt x="89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30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6" y="8"/>
                  </a:lnTo>
                  <a:lnTo>
                    <a:pt x="13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7"/>
            <p:cNvSpPr>
              <a:spLocks/>
            </p:cNvSpPr>
            <p:nvPr/>
          </p:nvSpPr>
          <p:spPr bwMode="auto">
            <a:xfrm>
              <a:off x="5325657" y="2762983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2 h 209"/>
                <a:gd name="T6" fmla="*/ 88 w 95"/>
                <a:gd name="T7" fmla="*/ 8 h 209"/>
                <a:gd name="T8" fmla="*/ 93 w 95"/>
                <a:gd name="T9" fmla="*/ 14 h 209"/>
                <a:gd name="T10" fmla="*/ 95 w 95"/>
                <a:gd name="T11" fmla="*/ 19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2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7 h 209"/>
                <a:gd name="T42" fmla="*/ 61 w 95"/>
                <a:gd name="T43" fmla="*/ 209 h 209"/>
                <a:gd name="T44" fmla="*/ 57 w 95"/>
                <a:gd name="T45" fmla="*/ 207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5 h 209"/>
                <a:gd name="T54" fmla="*/ 45 w 95"/>
                <a:gd name="T55" fmla="*/ 105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7 h 209"/>
                <a:gd name="T64" fmla="*/ 34 w 95"/>
                <a:gd name="T65" fmla="*/ 209 h 209"/>
                <a:gd name="T66" fmla="*/ 29 w 95"/>
                <a:gd name="T67" fmla="*/ 207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2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5 h 209"/>
                <a:gd name="T104" fmla="*/ 5 w 95"/>
                <a:gd name="T105" fmla="*/ 8 h 209"/>
                <a:gd name="T106" fmla="*/ 13 w 95"/>
                <a:gd name="T107" fmla="*/ 2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5" y="19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5" y="105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39"/>
            <p:cNvSpPr>
              <a:spLocks/>
            </p:cNvSpPr>
            <p:nvPr/>
          </p:nvSpPr>
          <p:spPr bwMode="auto">
            <a:xfrm>
              <a:off x="5721944" y="2762983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2 h 209"/>
                <a:gd name="T6" fmla="*/ 88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2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7 h 209"/>
                <a:gd name="T42" fmla="*/ 60 w 94"/>
                <a:gd name="T43" fmla="*/ 209 h 209"/>
                <a:gd name="T44" fmla="*/ 56 w 94"/>
                <a:gd name="T45" fmla="*/ 207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5 w 94"/>
                <a:gd name="T105" fmla="*/ 8 h 209"/>
                <a:gd name="T106" fmla="*/ 13 w 94"/>
                <a:gd name="T107" fmla="*/ 2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7"/>
                  </a:lnTo>
                  <a:lnTo>
                    <a:pt x="60" y="209"/>
                  </a:lnTo>
                  <a:lnTo>
                    <a:pt x="56" y="207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6"/>
            <p:cNvSpPr>
              <a:spLocks/>
            </p:cNvSpPr>
            <p:nvPr/>
          </p:nvSpPr>
          <p:spPr bwMode="auto">
            <a:xfrm>
              <a:off x="500191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16"/>
            <p:cNvSpPr>
              <a:spLocks/>
            </p:cNvSpPr>
            <p:nvPr/>
          </p:nvSpPr>
          <p:spPr bwMode="auto">
            <a:xfrm>
              <a:off x="540525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6"/>
            <p:cNvSpPr>
              <a:spLocks/>
            </p:cNvSpPr>
            <p:nvPr/>
          </p:nvSpPr>
          <p:spPr bwMode="auto">
            <a:xfrm>
              <a:off x="5791049" y="160184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6"/>
            <p:cNvSpPr>
              <a:spLocks/>
            </p:cNvSpPr>
            <p:nvPr/>
          </p:nvSpPr>
          <p:spPr bwMode="auto">
            <a:xfrm>
              <a:off x="6176843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16"/>
            <p:cNvSpPr>
              <a:spLocks/>
            </p:cNvSpPr>
            <p:nvPr/>
          </p:nvSpPr>
          <p:spPr bwMode="auto">
            <a:xfrm>
              <a:off x="6580183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16"/>
            <p:cNvSpPr>
              <a:spLocks/>
            </p:cNvSpPr>
            <p:nvPr/>
          </p:nvSpPr>
          <p:spPr bwMode="auto">
            <a:xfrm>
              <a:off x="697133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16"/>
            <p:cNvSpPr>
              <a:spLocks/>
            </p:cNvSpPr>
            <p:nvPr/>
          </p:nvSpPr>
          <p:spPr bwMode="auto">
            <a:xfrm>
              <a:off x="500191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16"/>
            <p:cNvSpPr>
              <a:spLocks/>
            </p:cNvSpPr>
            <p:nvPr/>
          </p:nvSpPr>
          <p:spPr bwMode="auto">
            <a:xfrm>
              <a:off x="540525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16"/>
            <p:cNvSpPr>
              <a:spLocks/>
            </p:cNvSpPr>
            <p:nvPr/>
          </p:nvSpPr>
          <p:spPr bwMode="auto">
            <a:xfrm>
              <a:off x="5791049" y="2564399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6"/>
            <p:cNvSpPr>
              <a:spLocks/>
            </p:cNvSpPr>
            <p:nvPr/>
          </p:nvSpPr>
          <p:spPr bwMode="auto">
            <a:xfrm>
              <a:off x="6176843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6"/>
            <p:cNvSpPr>
              <a:spLocks/>
            </p:cNvSpPr>
            <p:nvPr/>
          </p:nvSpPr>
          <p:spPr bwMode="auto">
            <a:xfrm>
              <a:off x="6580183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6"/>
            <p:cNvSpPr>
              <a:spLocks/>
            </p:cNvSpPr>
            <p:nvPr/>
          </p:nvSpPr>
          <p:spPr bwMode="auto">
            <a:xfrm>
              <a:off x="697133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7909875" y="4575569"/>
            <a:ext cx="228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2015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32793" y="1807292"/>
            <a:ext cx="2326414" cy="4436200"/>
            <a:chOff x="4932792" y="1599475"/>
            <a:chExt cx="2326414" cy="4436200"/>
          </a:xfrm>
        </p:grpSpPr>
        <p:sp>
          <p:nvSpPr>
            <p:cNvPr id="33" name="Freeform 242"/>
            <p:cNvSpPr>
              <a:spLocks/>
            </p:cNvSpPr>
            <p:nvPr/>
          </p:nvSpPr>
          <p:spPr bwMode="auto">
            <a:xfrm>
              <a:off x="4977205" y="3921067"/>
              <a:ext cx="2282001" cy="2114608"/>
            </a:xfrm>
            <a:custGeom>
              <a:avLst/>
              <a:gdLst>
                <a:gd name="T0" fmla="*/ 0 w 668"/>
                <a:gd name="T1" fmla="*/ 0 h 619"/>
                <a:gd name="T2" fmla="*/ 668 w 668"/>
                <a:gd name="T3" fmla="*/ 0 h 619"/>
                <a:gd name="T4" fmla="*/ 668 w 668"/>
                <a:gd name="T5" fmla="*/ 298 h 619"/>
                <a:gd name="T6" fmla="*/ 329 w 668"/>
                <a:gd name="T7" fmla="*/ 619 h 619"/>
                <a:gd name="T8" fmla="*/ 0 w 668"/>
                <a:gd name="T9" fmla="*/ 298 h 619"/>
                <a:gd name="T10" fmla="*/ 0 w 668"/>
                <a:gd name="T11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619">
                  <a:moveTo>
                    <a:pt x="0" y="0"/>
                  </a:moveTo>
                  <a:lnTo>
                    <a:pt x="668" y="0"/>
                  </a:lnTo>
                  <a:lnTo>
                    <a:pt x="668" y="298"/>
                  </a:lnTo>
                  <a:lnTo>
                    <a:pt x="329" y="619"/>
                  </a:lnTo>
                  <a:lnTo>
                    <a:pt x="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7"/>
            <p:cNvSpPr>
              <a:spLocks/>
            </p:cNvSpPr>
            <p:nvPr/>
          </p:nvSpPr>
          <p:spPr bwMode="auto">
            <a:xfrm>
              <a:off x="4932796" y="1796211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3 h 209"/>
                <a:gd name="T6" fmla="*/ 89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3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8 h 209"/>
                <a:gd name="T42" fmla="*/ 61 w 94"/>
                <a:gd name="T43" fmla="*/ 209 h 209"/>
                <a:gd name="T44" fmla="*/ 56 w 94"/>
                <a:gd name="T45" fmla="*/ 208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8 h 209"/>
                <a:gd name="T64" fmla="*/ 34 w 94"/>
                <a:gd name="T65" fmla="*/ 209 h 209"/>
                <a:gd name="T66" fmla="*/ 30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6 w 94"/>
                <a:gd name="T105" fmla="*/ 9 h 209"/>
                <a:gd name="T106" fmla="*/ 13 w 94"/>
                <a:gd name="T107" fmla="*/ 3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3"/>
                  </a:lnTo>
                  <a:lnTo>
                    <a:pt x="89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3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8"/>
                  </a:lnTo>
                  <a:lnTo>
                    <a:pt x="61" y="209"/>
                  </a:lnTo>
                  <a:lnTo>
                    <a:pt x="56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30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9"/>
                  </a:lnTo>
                  <a:lnTo>
                    <a:pt x="13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9"/>
            <p:cNvSpPr>
              <a:spLocks/>
            </p:cNvSpPr>
            <p:nvPr/>
          </p:nvSpPr>
          <p:spPr bwMode="auto">
            <a:xfrm>
              <a:off x="5325655" y="1796211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3 h 209"/>
                <a:gd name="T6" fmla="*/ 88 w 95"/>
                <a:gd name="T7" fmla="*/ 8 h 209"/>
                <a:gd name="T8" fmla="*/ 93 w 95"/>
                <a:gd name="T9" fmla="*/ 15 h 209"/>
                <a:gd name="T10" fmla="*/ 95 w 95"/>
                <a:gd name="T11" fmla="*/ 20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3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8 h 209"/>
                <a:gd name="T42" fmla="*/ 61 w 95"/>
                <a:gd name="T43" fmla="*/ 209 h 209"/>
                <a:gd name="T44" fmla="*/ 57 w 95"/>
                <a:gd name="T45" fmla="*/ 208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7 h 209"/>
                <a:gd name="T54" fmla="*/ 45 w 95"/>
                <a:gd name="T55" fmla="*/ 107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8 h 209"/>
                <a:gd name="T64" fmla="*/ 34 w 95"/>
                <a:gd name="T65" fmla="*/ 209 h 209"/>
                <a:gd name="T66" fmla="*/ 29 w 95"/>
                <a:gd name="T67" fmla="*/ 208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3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6 h 209"/>
                <a:gd name="T104" fmla="*/ 5 w 95"/>
                <a:gd name="T105" fmla="*/ 9 h 209"/>
                <a:gd name="T106" fmla="*/ 13 w 95"/>
                <a:gd name="T107" fmla="*/ 3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5" y="20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5" y="107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1"/>
            <p:cNvSpPr>
              <a:spLocks/>
            </p:cNvSpPr>
            <p:nvPr/>
          </p:nvSpPr>
          <p:spPr bwMode="auto">
            <a:xfrm>
              <a:off x="5721931" y="1796211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3 h 209"/>
                <a:gd name="T6" fmla="*/ 88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3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8 h 209"/>
                <a:gd name="T42" fmla="*/ 60 w 94"/>
                <a:gd name="T43" fmla="*/ 209 h 209"/>
                <a:gd name="T44" fmla="*/ 56 w 94"/>
                <a:gd name="T45" fmla="*/ 208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8 h 209"/>
                <a:gd name="T64" fmla="*/ 33 w 94"/>
                <a:gd name="T65" fmla="*/ 209 h 209"/>
                <a:gd name="T66" fmla="*/ 29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5 w 94"/>
                <a:gd name="T105" fmla="*/ 9 h 209"/>
                <a:gd name="T106" fmla="*/ 13 w 94"/>
                <a:gd name="T107" fmla="*/ 3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8"/>
                  </a:lnTo>
                  <a:lnTo>
                    <a:pt x="60" y="209"/>
                  </a:lnTo>
                  <a:lnTo>
                    <a:pt x="56" y="208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3"/>
            <p:cNvSpPr>
              <a:spLocks/>
            </p:cNvSpPr>
            <p:nvPr/>
          </p:nvSpPr>
          <p:spPr bwMode="auto">
            <a:xfrm>
              <a:off x="6114792" y="1796211"/>
              <a:ext cx="321120" cy="713980"/>
            </a:xfrm>
            <a:custGeom>
              <a:avLst/>
              <a:gdLst>
                <a:gd name="T0" fmla="*/ 24 w 94"/>
                <a:gd name="T1" fmla="*/ 0 h 209"/>
                <a:gd name="T2" fmla="*/ 71 w 94"/>
                <a:gd name="T3" fmla="*/ 0 h 209"/>
                <a:gd name="T4" fmla="*/ 82 w 94"/>
                <a:gd name="T5" fmla="*/ 3 h 209"/>
                <a:gd name="T6" fmla="*/ 88 w 94"/>
                <a:gd name="T7" fmla="*/ 8 h 209"/>
                <a:gd name="T8" fmla="*/ 92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90 w 94"/>
                <a:gd name="T19" fmla="*/ 101 h 209"/>
                <a:gd name="T20" fmla="*/ 86 w 94"/>
                <a:gd name="T21" fmla="*/ 103 h 209"/>
                <a:gd name="T22" fmla="*/ 83 w 94"/>
                <a:gd name="T23" fmla="*/ 101 h 209"/>
                <a:gd name="T24" fmla="*/ 81 w 94"/>
                <a:gd name="T25" fmla="*/ 100 h 209"/>
                <a:gd name="T26" fmla="*/ 78 w 94"/>
                <a:gd name="T27" fmla="*/ 97 h 209"/>
                <a:gd name="T28" fmla="*/ 78 w 94"/>
                <a:gd name="T29" fmla="*/ 93 h 209"/>
                <a:gd name="T30" fmla="*/ 78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9 w 94"/>
                <a:gd name="T39" fmla="*/ 205 h 209"/>
                <a:gd name="T40" fmla="*/ 65 w 94"/>
                <a:gd name="T41" fmla="*/ 208 h 209"/>
                <a:gd name="T42" fmla="*/ 61 w 94"/>
                <a:gd name="T43" fmla="*/ 209 h 209"/>
                <a:gd name="T44" fmla="*/ 57 w 94"/>
                <a:gd name="T45" fmla="*/ 208 h 209"/>
                <a:gd name="T46" fmla="*/ 53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4 w 94"/>
                <a:gd name="T59" fmla="*/ 201 h 209"/>
                <a:gd name="T60" fmla="*/ 41 w 94"/>
                <a:gd name="T61" fmla="*/ 205 h 209"/>
                <a:gd name="T62" fmla="*/ 37 w 94"/>
                <a:gd name="T63" fmla="*/ 208 h 209"/>
                <a:gd name="T64" fmla="*/ 33 w 94"/>
                <a:gd name="T65" fmla="*/ 209 h 209"/>
                <a:gd name="T66" fmla="*/ 29 w 94"/>
                <a:gd name="T67" fmla="*/ 208 h 209"/>
                <a:gd name="T68" fmla="*/ 25 w 94"/>
                <a:gd name="T69" fmla="*/ 205 h 209"/>
                <a:gd name="T70" fmla="*/ 24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3 w 94"/>
                <a:gd name="T77" fmla="*/ 92 h 209"/>
                <a:gd name="T78" fmla="*/ 23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8 w 94"/>
                <a:gd name="T91" fmla="*/ 103 h 209"/>
                <a:gd name="T92" fmla="*/ 4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2 w 94"/>
                <a:gd name="T103" fmla="*/ 16 h 209"/>
                <a:gd name="T104" fmla="*/ 6 w 94"/>
                <a:gd name="T105" fmla="*/ 9 h 209"/>
                <a:gd name="T106" fmla="*/ 14 w 94"/>
                <a:gd name="T107" fmla="*/ 3 h 209"/>
                <a:gd name="T108" fmla="*/ 24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4" y="0"/>
                  </a:moveTo>
                  <a:lnTo>
                    <a:pt x="71" y="0"/>
                  </a:lnTo>
                  <a:lnTo>
                    <a:pt x="82" y="3"/>
                  </a:lnTo>
                  <a:lnTo>
                    <a:pt x="88" y="8"/>
                  </a:lnTo>
                  <a:lnTo>
                    <a:pt x="92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6" y="103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8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5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7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8" y="103"/>
                  </a:lnTo>
                  <a:lnTo>
                    <a:pt x="4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6" y="9"/>
                  </a:lnTo>
                  <a:lnTo>
                    <a:pt x="14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9"/>
            <p:cNvSpPr>
              <a:spLocks/>
            </p:cNvSpPr>
            <p:nvPr/>
          </p:nvSpPr>
          <p:spPr bwMode="auto">
            <a:xfrm>
              <a:off x="6114790" y="2762983"/>
              <a:ext cx="321120" cy="713980"/>
            </a:xfrm>
            <a:custGeom>
              <a:avLst/>
              <a:gdLst>
                <a:gd name="T0" fmla="*/ 24 w 94"/>
                <a:gd name="T1" fmla="*/ 0 h 209"/>
                <a:gd name="T2" fmla="*/ 71 w 94"/>
                <a:gd name="T3" fmla="*/ 0 h 209"/>
                <a:gd name="T4" fmla="*/ 82 w 94"/>
                <a:gd name="T5" fmla="*/ 2 h 209"/>
                <a:gd name="T6" fmla="*/ 88 w 94"/>
                <a:gd name="T7" fmla="*/ 8 h 209"/>
                <a:gd name="T8" fmla="*/ 92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90 w 94"/>
                <a:gd name="T19" fmla="*/ 101 h 209"/>
                <a:gd name="T20" fmla="*/ 86 w 94"/>
                <a:gd name="T21" fmla="*/ 102 h 209"/>
                <a:gd name="T22" fmla="*/ 83 w 94"/>
                <a:gd name="T23" fmla="*/ 101 h 209"/>
                <a:gd name="T24" fmla="*/ 81 w 94"/>
                <a:gd name="T25" fmla="*/ 100 h 209"/>
                <a:gd name="T26" fmla="*/ 78 w 94"/>
                <a:gd name="T27" fmla="*/ 97 h 209"/>
                <a:gd name="T28" fmla="*/ 78 w 94"/>
                <a:gd name="T29" fmla="*/ 93 h 209"/>
                <a:gd name="T30" fmla="*/ 78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9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7 w 94"/>
                <a:gd name="T45" fmla="*/ 207 h 209"/>
                <a:gd name="T46" fmla="*/ 53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4 w 94"/>
                <a:gd name="T59" fmla="*/ 201 h 209"/>
                <a:gd name="T60" fmla="*/ 41 w 94"/>
                <a:gd name="T61" fmla="*/ 205 h 209"/>
                <a:gd name="T62" fmla="*/ 37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5 w 94"/>
                <a:gd name="T69" fmla="*/ 205 h 209"/>
                <a:gd name="T70" fmla="*/ 24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3 w 94"/>
                <a:gd name="T77" fmla="*/ 92 h 209"/>
                <a:gd name="T78" fmla="*/ 23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8 w 94"/>
                <a:gd name="T91" fmla="*/ 102 h 209"/>
                <a:gd name="T92" fmla="*/ 4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2 w 94"/>
                <a:gd name="T103" fmla="*/ 15 h 209"/>
                <a:gd name="T104" fmla="*/ 6 w 94"/>
                <a:gd name="T105" fmla="*/ 8 h 209"/>
                <a:gd name="T106" fmla="*/ 14 w 94"/>
                <a:gd name="T107" fmla="*/ 2 h 209"/>
                <a:gd name="T108" fmla="*/ 24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4" y="0"/>
                  </a:moveTo>
                  <a:lnTo>
                    <a:pt x="71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2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6" y="102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8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7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4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5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1"/>
            <p:cNvSpPr>
              <a:spLocks/>
            </p:cNvSpPr>
            <p:nvPr/>
          </p:nvSpPr>
          <p:spPr bwMode="auto">
            <a:xfrm>
              <a:off x="6511065" y="2762983"/>
              <a:ext cx="317705" cy="713980"/>
            </a:xfrm>
            <a:custGeom>
              <a:avLst/>
              <a:gdLst>
                <a:gd name="T0" fmla="*/ 24 w 93"/>
                <a:gd name="T1" fmla="*/ 0 h 209"/>
                <a:gd name="T2" fmla="*/ 71 w 93"/>
                <a:gd name="T3" fmla="*/ 0 h 209"/>
                <a:gd name="T4" fmla="*/ 80 w 93"/>
                <a:gd name="T5" fmla="*/ 2 h 209"/>
                <a:gd name="T6" fmla="*/ 88 w 93"/>
                <a:gd name="T7" fmla="*/ 8 h 209"/>
                <a:gd name="T8" fmla="*/ 92 w 93"/>
                <a:gd name="T9" fmla="*/ 14 h 209"/>
                <a:gd name="T10" fmla="*/ 93 w 93"/>
                <a:gd name="T11" fmla="*/ 19 h 209"/>
                <a:gd name="T12" fmla="*/ 93 w 93"/>
                <a:gd name="T13" fmla="*/ 93 h 209"/>
                <a:gd name="T14" fmla="*/ 93 w 93"/>
                <a:gd name="T15" fmla="*/ 97 h 209"/>
                <a:gd name="T16" fmla="*/ 91 w 93"/>
                <a:gd name="T17" fmla="*/ 100 h 209"/>
                <a:gd name="T18" fmla="*/ 88 w 93"/>
                <a:gd name="T19" fmla="*/ 101 h 209"/>
                <a:gd name="T20" fmla="*/ 85 w 93"/>
                <a:gd name="T21" fmla="*/ 102 h 209"/>
                <a:gd name="T22" fmla="*/ 82 w 93"/>
                <a:gd name="T23" fmla="*/ 101 h 209"/>
                <a:gd name="T24" fmla="*/ 79 w 93"/>
                <a:gd name="T25" fmla="*/ 100 h 209"/>
                <a:gd name="T26" fmla="*/ 78 w 93"/>
                <a:gd name="T27" fmla="*/ 97 h 209"/>
                <a:gd name="T28" fmla="*/ 76 w 93"/>
                <a:gd name="T29" fmla="*/ 93 h 209"/>
                <a:gd name="T30" fmla="*/ 76 w 93"/>
                <a:gd name="T31" fmla="*/ 34 h 209"/>
                <a:gd name="T32" fmla="*/ 71 w 93"/>
                <a:gd name="T33" fmla="*/ 34 h 209"/>
                <a:gd name="T34" fmla="*/ 71 w 93"/>
                <a:gd name="T35" fmla="*/ 197 h 209"/>
                <a:gd name="T36" fmla="*/ 70 w 93"/>
                <a:gd name="T37" fmla="*/ 201 h 209"/>
                <a:gd name="T38" fmla="*/ 68 w 93"/>
                <a:gd name="T39" fmla="*/ 205 h 209"/>
                <a:gd name="T40" fmla="*/ 64 w 93"/>
                <a:gd name="T41" fmla="*/ 207 h 209"/>
                <a:gd name="T42" fmla="*/ 60 w 93"/>
                <a:gd name="T43" fmla="*/ 209 h 209"/>
                <a:gd name="T44" fmla="*/ 55 w 93"/>
                <a:gd name="T45" fmla="*/ 207 h 209"/>
                <a:gd name="T46" fmla="*/ 53 w 93"/>
                <a:gd name="T47" fmla="*/ 205 h 209"/>
                <a:gd name="T48" fmla="*/ 50 w 93"/>
                <a:gd name="T49" fmla="*/ 201 h 209"/>
                <a:gd name="T50" fmla="*/ 49 w 93"/>
                <a:gd name="T51" fmla="*/ 197 h 209"/>
                <a:gd name="T52" fmla="*/ 49 w 93"/>
                <a:gd name="T53" fmla="*/ 105 h 209"/>
                <a:gd name="T54" fmla="*/ 43 w 93"/>
                <a:gd name="T55" fmla="*/ 105 h 209"/>
                <a:gd name="T56" fmla="*/ 43 w 93"/>
                <a:gd name="T57" fmla="*/ 197 h 209"/>
                <a:gd name="T58" fmla="*/ 43 w 93"/>
                <a:gd name="T59" fmla="*/ 201 h 209"/>
                <a:gd name="T60" fmla="*/ 41 w 93"/>
                <a:gd name="T61" fmla="*/ 205 h 209"/>
                <a:gd name="T62" fmla="*/ 37 w 93"/>
                <a:gd name="T63" fmla="*/ 207 h 209"/>
                <a:gd name="T64" fmla="*/ 33 w 93"/>
                <a:gd name="T65" fmla="*/ 209 h 209"/>
                <a:gd name="T66" fmla="*/ 29 w 93"/>
                <a:gd name="T67" fmla="*/ 207 h 209"/>
                <a:gd name="T68" fmla="*/ 25 w 93"/>
                <a:gd name="T69" fmla="*/ 205 h 209"/>
                <a:gd name="T70" fmla="*/ 22 w 93"/>
                <a:gd name="T71" fmla="*/ 201 h 209"/>
                <a:gd name="T72" fmla="*/ 22 w 93"/>
                <a:gd name="T73" fmla="*/ 197 h 209"/>
                <a:gd name="T74" fmla="*/ 22 w 93"/>
                <a:gd name="T75" fmla="*/ 93 h 209"/>
                <a:gd name="T76" fmla="*/ 22 w 93"/>
                <a:gd name="T77" fmla="*/ 92 h 209"/>
                <a:gd name="T78" fmla="*/ 22 w 93"/>
                <a:gd name="T79" fmla="*/ 34 h 209"/>
                <a:gd name="T80" fmla="*/ 15 w 93"/>
                <a:gd name="T81" fmla="*/ 34 h 209"/>
                <a:gd name="T82" fmla="*/ 15 w 93"/>
                <a:gd name="T83" fmla="*/ 93 h 209"/>
                <a:gd name="T84" fmla="*/ 15 w 93"/>
                <a:gd name="T85" fmla="*/ 97 h 209"/>
                <a:gd name="T86" fmla="*/ 13 w 93"/>
                <a:gd name="T87" fmla="*/ 100 h 209"/>
                <a:gd name="T88" fmla="*/ 11 w 93"/>
                <a:gd name="T89" fmla="*/ 101 h 209"/>
                <a:gd name="T90" fmla="*/ 7 w 93"/>
                <a:gd name="T91" fmla="*/ 102 h 209"/>
                <a:gd name="T92" fmla="*/ 4 w 93"/>
                <a:gd name="T93" fmla="*/ 101 h 209"/>
                <a:gd name="T94" fmla="*/ 1 w 93"/>
                <a:gd name="T95" fmla="*/ 100 h 209"/>
                <a:gd name="T96" fmla="*/ 0 w 93"/>
                <a:gd name="T97" fmla="*/ 97 h 209"/>
                <a:gd name="T98" fmla="*/ 0 w 93"/>
                <a:gd name="T99" fmla="*/ 93 h 209"/>
                <a:gd name="T100" fmla="*/ 0 w 93"/>
                <a:gd name="T101" fmla="*/ 21 h 209"/>
                <a:gd name="T102" fmla="*/ 1 w 93"/>
                <a:gd name="T103" fmla="*/ 15 h 209"/>
                <a:gd name="T104" fmla="*/ 5 w 93"/>
                <a:gd name="T105" fmla="*/ 8 h 209"/>
                <a:gd name="T106" fmla="*/ 12 w 93"/>
                <a:gd name="T107" fmla="*/ 2 h 209"/>
                <a:gd name="T108" fmla="*/ 24 w 93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3" h="209">
                  <a:moveTo>
                    <a:pt x="24" y="0"/>
                  </a:moveTo>
                  <a:lnTo>
                    <a:pt x="71" y="0"/>
                  </a:lnTo>
                  <a:lnTo>
                    <a:pt x="80" y="2"/>
                  </a:lnTo>
                  <a:lnTo>
                    <a:pt x="88" y="8"/>
                  </a:lnTo>
                  <a:lnTo>
                    <a:pt x="92" y="14"/>
                  </a:lnTo>
                  <a:lnTo>
                    <a:pt x="93" y="19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1" y="100"/>
                  </a:lnTo>
                  <a:lnTo>
                    <a:pt x="88" y="101"/>
                  </a:lnTo>
                  <a:lnTo>
                    <a:pt x="85" y="102"/>
                  </a:lnTo>
                  <a:lnTo>
                    <a:pt x="82" y="101"/>
                  </a:lnTo>
                  <a:lnTo>
                    <a:pt x="79" y="100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4" y="207"/>
                  </a:lnTo>
                  <a:lnTo>
                    <a:pt x="60" y="209"/>
                  </a:lnTo>
                  <a:lnTo>
                    <a:pt x="55" y="207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49" y="197"/>
                  </a:lnTo>
                  <a:lnTo>
                    <a:pt x="49" y="105"/>
                  </a:lnTo>
                  <a:lnTo>
                    <a:pt x="43" y="105"/>
                  </a:lnTo>
                  <a:lnTo>
                    <a:pt x="43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7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5" y="205"/>
                  </a:lnTo>
                  <a:lnTo>
                    <a:pt x="22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7" y="102"/>
                  </a:lnTo>
                  <a:lnTo>
                    <a:pt x="4" y="101"/>
                  </a:lnTo>
                  <a:lnTo>
                    <a:pt x="1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2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35"/>
            <p:cNvSpPr>
              <a:spLocks/>
            </p:cNvSpPr>
            <p:nvPr/>
          </p:nvSpPr>
          <p:spPr bwMode="auto">
            <a:xfrm>
              <a:off x="4932792" y="2762983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2 h 209"/>
                <a:gd name="T6" fmla="*/ 89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2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6 w 94"/>
                <a:gd name="T45" fmla="*/ 207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7 h 209"/>
                <a:gd name="T64" fmla="*/ 34 w 94"/>
                <a:gd name="T65" fmla="*/ 209 h 209"/>
                <a:gd name="T66" fmla="*/ 30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6 w 94"/>
                <a:gd name="T105" fmla="*/ 8 h 209"/>
                <a:gd name="T106" fmla="*/ 13 w 94"/>
                <a:gd name="T107" fmla="*/ 2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2"/>
                  </a:lnTo>
                  <a:lnTo>
                    <a:pt x="89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30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6" y="8"/>
                  </a:lnTo>
                  <a:lnTo>
                    <a:pt x="13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37"/>
            <p:cNvSpPr>
              <a:spLocks/>
            </p:cNvSpPr>
            <p:nvPr/>
          </p:nvSpPr>
          <p:spPr bwMode="auto">
            <a:xfrm>
              <a:off x="5325657" y="2762983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2 h 209"/>
                <a:gd name="T6" fmla="*/ 88 w 95"/>
                <a:gd name="T7" fmla="*/ 8 h 209"/>
                <a:gd name="T8" fmla="*/ 93 w 95"/>
                <a:gd name="T9" fmla="*/ 14 h 209"/>
                <a:gd name="T10" fmla="*/ 95 w 95"/>
                <a:gd name="T11" fmla="*/ 19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2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7 h 209"/>
                <a:gd name="T42" fmla="*/ 61 w 95"/>
                <a:gd name="T43" fmla="*/ 209 h 209"/>
                <a:gd name="T44" fmla="*/ 57 w 95"/>
                <a:gd name="T45" fmla="*/ 207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5 h 209"/>
                <a:gd name="T54" fmla="*/ 45 w 95"/>
                <a:gd name="T55" fmla="*/ 105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7 h 209"/>
                <a:gd name="T64" fmla="*/ 34 w 95"/>
                <a:gd name="T65" fmla="*/ 209 h 209"/>
                <a:gd name="T66" fmla="*/ 29 w 95"/>
                <a:gd name="T67" fmla="*/ 207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2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5 h 209"/>
                <a:gd name="T104" fmla="*/ 5 w 95"/>
                <a:gd name="T105" fmla="*/ 8 h 209"/>
                <a:gd name="T106" fmla="*/ 13 w 95"/>
                <a:gd name="T107" fmla="*/ 2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5" y="19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5" y="105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39"/>
            <p:cNvSpPr>
              <a:spLocks/>
            </p:cNvSpPr>
            <p:nvPr/>
          </p:nvSpPr>
          <p:spPr bwMode="auto">
            <a:xfrm>
              <a:off x="5721944" y="2762983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2 h 209"/>
                <a:gd name="T6" fmla="*/ 88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2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7 h 209"/>
                <a:gd name="T42" fmla="*/ 60 w 94"/>
                <a:gd name="T43" fmla="*/ 209 h 209"/>
                <a:gd name="T44" fmla="*/ 56 w 94"/>
                <a:gd name="T45" fmla="*/ 207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5 w 94"/>
                <a:gd name="T105" fmla="*/ 8 h 209"/>
                <a:gd name="T106" fmla="*/ 13 w 94"/>
                <a:gd name="T107" fmla="*/ 2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7"/>
                  </a:lnTo>
                  <a:lnTo>
                    <a:pt x="60" y="209"/>
                  </a:lnTo>
                  <a:lnTo>
                    <a:pt x="56" y="207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16"/>
            <p:cNvSpPr>
              <a:spLocks/>
            </p:cNvSpPr>
            <p:nvPr/>
          </p:nvSpPr>
          <p:spPr bwMode="auto">
            <a:xfrm>
              <a:off x="500191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6"/>
            <p:cNvSpPr>
              <a:spLocks/>
            </p:cNvSpPr>
            <p:nvPr/>
          </p:nvSpPr>
          <p:spPr bwMode="auto">
            <a:xfrm>
              <a:off x="540525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6"/>
            <p:cNvSpPr>
              <a:spLocks/>
            </p:cNvSpPr>
            <p:nvPr/>
          </p:nvSpPr>
          <p:spPr bwMode="auto">
            <a:xfrm>
              <a:off x="5791049" y="160184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16"/>
            <p:cNvSpPr>
              <a:spLocks/>
            </p:cNvSpPr>
            <p:nvPr/>
          </p:nvSpPr>
          <p:spPr bwMode="auto">
            <a:xfrm>
              <a:off x="6176843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16"/>
            <p:cNvSpPr>
              <a:spLocks/>
            </p:cNvSpPr>
            <p:nvPr/>
          </p:nvSpPr>
          <p:spPr bwMode="auto">
            <a:xfrm>
              <a:off x="500191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6"/>
            <p:cNvSpPr>
              <a:spLocks/>
            </p:cNvSpPr>
            <p:nvPr/>
          </p:nvSpPr>
          <p:spPr bwMode="auto">
            <a:xfrm>
              <a:off x="540525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16"/>
            <p:cNvSpPr>
              <a:spLocks/>
            </p:cNvSpPr>
            <p:nvPr/>
          </p:nvSpPr>
          <p:spPr bwMode="auto">
            <a:xfrm>
              <a:off x="5791049" y="2564399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6"/>
            <p:cNvSpPr>
              <a:spLocks/>
            </p:cNvSpPr>
            <p:nvPr/>
          </p:nvSpPr>
          <p:spPr bwMode="auto">
            <a:xfrm>
              <a:off x="6176843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6"/>
            <p:cNvSpPr>
              <a:spLocks/>
            </p:cNvSpPr>
            <p:nvPr/>
          </p:nvSpPr>
          <p:spPr bwMode="auto">
            <a:xfrm>
              <a:off x="6580183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4977207" y="4575569"/>
            <a:ext cx="228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929184" y="1807292"/>
            <a:ext cx="2326414" cy="4436200"/>
            <a:chOff x="4932792" y="1599475"/>
            <a:chExt cx="2326414" cy="4436200"/>
          </a:xfrm>
        </p:grpSpPr>
        <p:sp>
          <p:nvSpPr>
            <p:cNvPr id="60" name="Freeform 242"/>
            <p:cNvSpPr>
              <a:spLocks/>
            </p:cNvSpPr>
            <p:nvPr/>
          </p:nvSpPr>
          <p:spPr bwMode="auto">
            <a:xfrm>
              <a:off x="4977205" y="3921067"/>
              <a:ext cx="2282001" cy="2114608"/>
            </a:xfrm>
            <a:custGeom>
              <a:avLst/>
              <a:gdLst>
                <a:gd name="T0" fmla="*/ 0 w 668"/>
                <a:gd name="T1" fmla="*/ 0 h 619"/>
                <a:gd name="T2" fmla="*/ 668 w 668"/>
                <a:gd name="T3" fmla="*/ 0 h 619"/>
                <a:gd name="T4" fmla="*/ 668 w 668"/>
                <a:gd name="T5" fmla="*/ 298 h 619"/>
                <a:gd name="T6" fmla="*/ 329 w 668"/>
                <a:gd name="T7" fmla="*/ 619 h 619"/>
                <a:gd name="T8" fmla="*/ 0 w 668"/>
                <a:gd name="T9" fmla="*/ 298 h 619"/>
                <a:gd name="T10" fmla="*/ 0 w 668"/>
                <a:gd name="T11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619">
                  <a:moveTo>
                    <a:pt x="0" y="0"/>
                  </a:moveTo>
                  <a:lnTo>
                    <a:pt x="668" y="0"/>
                  </a:lnTo>
                  <a:lnTo>
                    <a:pt x="668" y="298"/>
                  </a:lnTo>
                  <a:lnTo>
                    <a:pt x="329" y="619"/>
                  </a:lnTo>
                  <a:lnTo>
                    <a:pt x="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7"/>
            <p:cNvSpPr>
              <a:spLocks/>
            </p:cNvSpPr>
            <p:nvPr/>
          </p:nvSpPr>
          <p:spPr bwMode="auto">
            <a:xfrm>
              <a:off x="4932796" y="1796211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3 h 209"/>
                <a:gd name="T6" fmla="*/ 89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3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8 h 209"/>
                <a:gd name="T42" fmla="*/ 61 w 94"/>
                <a:gd name="T43" fmla="*/ 209 h 209"/>
                <a:gd name="T44" fmla="*/ 56 w 94"/>
                <a:gd name="T45" fmla="*/ 208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8 h 209"/>
                <a:gd name="T64" fmla="*/ 34 w 94"/>
                <a:gd name="T65" fmla="*/ 209 h 209"/>
                <a:gd name="T66" fmla="*/ 30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6 w 94"/>
                <a:gd name="T105" fmla="*/ 9 h 209"/>
                <a:gd name="T106" fmla="*/ 13 w 94"/>
                <a:gd name="T107" fmla="*/ 3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3"/>
                  </a:lnTo>
                  <a:lnTo>
                    <a:pt x="89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3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8"/>
                  </a:lnTo>
                  <a:lnTo>
                    <a:pt x="61" y="209"/>
                  </a:lnTo>
                  <a:lnTo>
                    <a:pt x="56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30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9"/>
                  </a:lnTo>
                  <a:lnTo>
                    <a:pt x="13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9"/>
            <p:cNvSpPr>
              <a:spLocks/>
            </p:cNvSpPr>
            <p:nvPr/>
          </p:nvSpPr>
          <p:spPr bwMode="auto">
            <a:xfrm>
              <a:off x="5325655" y="1796211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3 h 209"/>
                <a:gd name="T6" fmla="*/ 88 w 95"/>
                <a:gd name="T7" fmla="*/ 8 h 209"/>
                <a:gd name="T8" fmla="*/ 93 w 95"/>
                <a:gd name="T9" fmla="*/ 15 h 209"/>
                <a:gd name="T10" fmla="*/ 95 w 95"/>
                <a:gd name="T11" fmla="*/ 20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3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8 h 209"/>
                <a:gd name="T42" fmla="*/ 61 w 95"/>
                <a:gd name="T43" fmla="*/ 209 h 209"/>
                <a:gd name="T44" fmla="*/ 57 w 95"/>
                <a:gd name="T45" fmla="*/ 208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7 h 209"/>
                <a:gd name="T54" fmla="*/ 45 w 95"/>
                <a:gd name="T55" fmla="*/ 107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8 h 209"/>
                <a:gd name="T64" fmla="*/ 34 w 95"/>
                <a:gd name="T65" fmla="*/ 209 h 209"/>
                <a:gd name="T66" fmla="*/ 29 w 95"/>
                <a:gd name="T67" fmla="*/ 208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3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6 h 209"/>
                <a:gd name="T104" fmla="*/ 5 w 95"/>
                <a:gd name="T105" fmla="*/ 9 h 209"/>
                <a:gd name="T106" fmla="*/ 13 w 95"/>
                <a:gd name="T107" fmla="*/ 3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5" y="20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8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5" y="107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4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21"/>
            <p:cNvSpPr>
              <a:spLocks/>
            </p:cNvSpPr>
            <p:nvPr/>
          </p:nvSpPr>
          <p:spPr bwMode="auto">
            <a:xfrm>
              <a:off x="5721931" y="1796211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3 h 209"/>
                <a:gd name="T6" fmla="*/ 88 w 94"/>
                <a:gd name="T7" fmla="*/ 8 h 209"/>
                <a:gd name="T8" fmla="*/ 93 w 94"/>
                <a:gd name="T9" fmla="*/ 15 h 209"/>
                <a:gd name="T10" fmla="*/ 94 w 94"/>
                <a:gd name="T11" fmla="*/ 20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3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8 h 209"/>
                <a:gd name="T42" fmla="*/ 60 w 94"/>
                <a:gd name="T43" fmla="*/ 209 h 209"/>
                <a:gd name="T44" fmla="*/ 56 w 94"/>
                <a:gd name="T45" fmla="*/ 208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7 h 209"/>
                <a:gd name="T54" fmla="*/ 44 w 94"/>
                <a:gd name="T55" fmla="*/ 107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8 h 209"/>
                <a:gd name="T64" fmla="*/ 33 w 94"/>
                <a:gd name="T65" fmla="*/ 209 h 209"/>
                <a:gd name="T66" fmla="*/ 29 w 94"/>
                <a:gd name="T67" fmla="*/ 208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3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6 h 209"/>
                <a:gd name="T104" fmla="*/ 5 w 94"/>
                <a:gd name="T105" fmla="*/ 9 h 209"/>
                <a:gd name="T106" fmla="*/ 13 w 94"/>
                <a:gd name="T107" fmla="*/ 3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3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4" y="20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3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8"/>
                  </a:lnTo>
                  <a:lnTo>
                    <a:pt x="60" y="209"/>
                  </a:lnTo>
                  <a:lnTo>
                    <a:pt x="56" y="208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7"/>
                  </a:lnTo>
                  <a:lnTo>
                    <a:pt x="44" y="107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8"/>
                  </a:lnTo>
                  <a:lnTo>
                    <a:pt x="33" y="209"/>
                  </a:lnTo>
                  <a:lnTo>
                    <a:pt x="29" y="208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3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9"/>
                  </a:lnTo>
                  <a:lnTo>
                    <a:pt x="13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9"/>
            <p:cNvSpPr>
              <a:spLocks/>
            </p:cNvSpPr>
            <p:nvPr/>
          </p:nvSpPr>
          <p:spPr bwMode="auto">
            <a:xfrm>
              <a:off x="6114790" y="2762983"/>
              <a:ext cx="321120" cy="713980"/>
            </a:xfrm>
            <a:custGeom>
              <a:avLst/>
              <a:gdLst>
                <a:gd name="T0" fmla="*/ 24 w 94"/>
                <a:gd name="T1" fmla="*/ 0 h 209"/>
                <a:gd name="T2" fmla="*/ 71 w 94"/>
                <a:gd name="T3" fmla="*/ 0 h 209"/>
                <a:gd name="T4" fmla="*/ 82 w 94"/>
                <a:gd name="T5" fmla="*/ 2 h 209"/>
                <a:gd name="T6" fmla="*/ 88 w 94"/>
                <a:gd name="T7" fmla="*/ 8 h 209"/>
                <a:gd name="T8" fmla="*/ 92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90 w 94"/>
                <a:gd name="T19" fmla="*/ 101 h 209"/>
                <a:gd name="T20" fmla="*/ 86 w 94"/>
                <a:gd name="T21" fmla="*/ 102 h 209"/>
                <a:gd name="T22" fmla="*/ 83 w 94"/>
                <a:gd name="T23" fmla="*/ 101 h 209"/>
                <a:gd name="T24" fmla="*/ 81 w 94"/>
                <a:gd name="T25" fmla="*/ 100 h 209"/>
                <a:gd name="T26" fmla="*/ 78 w 94"/>
                <a:gd name="T27" fmla="*/ 97 h 209"/>
                <a:gd name="T28" fmla="*/ 78 w 94"/>
                <a:gd name="T29" fmla="*/ 93 h 209"/>
                <a:gd name="T30" fmla="*/ 78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9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7 w 94"/>
                <a:gd name="T45" fmla="*/ 207 h 209"/>
                <a:gd name="T46" fmla="*/ 53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4 w 94"/>
                <a:gd name="T59" fmla="*/ 201 h 209"/>
                <a:gd name="T60" fmla="*/ 41 w 94"/>
                <a:gd name="T61" fmla="*/ 205 h 209"/>
                <a:gd name="T62" fmla="*/ 37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5 w 94"/>
                <a:gd name="T69" fmla="*/ 205 h 209"/>
                <a:gd name="T70" fmla="*/ 24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3 w 94"/>
                <a:gd name="T77" fmla="*/ 92 h 209"/>
                <a:gd name="T78" fmla="*/ 23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8 w 94"/>
                <a:gd name="T91" fmla="*/ 102 h 209"/>
                <a:gd name="T92" fmla="*/ 4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2 w 94"/>
                <a:gd name="T103" fmla="*/ 15 h 209"/>
                <a:gd name="T104" fmla="*/ 6 w 94"/>
                <a:gd name="T105" fmla="*/ 8 h 209"/>
                <a:gd name="T106" fmla="*/ 14 w 94"/>
                <a:gd name="T107" fmla="*/ 2 h 209"/>
                <a:gd name="T108" fmla="*/ 24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4" y="0"/>
                  </a:moveTo>
                  <a:lnTo>
                    <a:pt x="71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2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6" y="102"/>
                  </a:lnTo>
                  <a:lnTo>
                    <a:pt x="83" y="101"/>
                  </a:lnTo>
                  <a:lnTo>
                    <a:pt x="81" y="100"/>
                  </a:lnTo>
                  <a:lnTo>
                    <a:pt x="78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9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7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4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2" y="15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35"/>
            <p:cNvSpPr>
              <a:spLocks/>
            </p:cNvSpPr>
            <p:nvPr/>
          </p:nvSpPr>
          <p:spPr bwMode="auto">
            <a:xfrm>
              <a:off x="4932792" y="2762983"/>
              <a:ext cx="321120" cy="713980"/>
            </a:xfrm>
            <a:custGeom>
              <a:avLst/>
              <a:gdLst>
                <a:gd name="T0" fmla="*/ 25 w 94"/>
                <a:gd name="T1" fmla="*/ 0 h 209"/>
                <a:gd name="T2" fmla="*/ 72 w 94"/>
                <a:gd name="T3" fmla="*/ 0 h 209"/>
                <a:gd name="T4" fmla="*/ 81 w 94"/>
                <a:gd name="T5" fmla="*/ 2 h 209"/>
                <a:gd name="T6" fmla="*/ 89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4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6 w 94"/>
                <a:gd name="T21" fmla="*/ 102 h 209"/>
                <a:gd name="T22" fmla="*/ 82 w 94"/>
                <a:gd name="T23" fmla="*/ 101 h 209"/>
                <a:gd name="T24" fmla="*/ 80 w 94"/>
                <a:gd name="T25" fmla="*/ 100 h 209"/>
                <a:gd name="T26" fmla="*/ 78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2 w 94"/>
                <a:gd name="T33" fmla="*/ 34 h 209"/>
                <a:gd name="T34" fmla="*/ 72 w 94"/>
                <a:gd name="T35" fmla="*/ 197 h 209"/>
                <a:gd name="T36" fmla="*/ 70 w 94"/>
                <a:gd name="T37" fmla="*/ 201 h 209"/>
                <a:gd name="T38" fmla="*/ 68 w 94"/>
                <a:gd name="T39" fmla="*/ 205 h 209"/>
                <a:gd name="T40" fmla="*/ 65 w 94"/>
                <a:gd name="T41" fmla="*/ 207 h 209"/>
                <a:gd name="T42" fmla="*/ 61 w 94"/>
                <a:gd name="T43" fmla="*/ 209 h 209"/>
                <a:gd name="T44" fmla="*/ 56 w 94"/>
                <a:gd name="T45" fmla="*/ 207 h 209"/>
                <a:gd name="T46" fmla="*/ 53 w 94"/>
                <a:gd name="T47" fmla="*/ 205 h 209"/>
                <a:gd name="T48" fmla="*/ 51 w 94"/>
                <a:gd name="T49" fmla="*/ 201 h 209"/>
                <a:gd name="T50" fmla="*/ 49 w 94"/>
                <a:gd name="T51" fmla="*/ 197 h 209"/>
                <a:gd name="T52" fmla="*/ 49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2 w 94"/>
                <a:gd name="T61" fmla="*/ 205 h 209"/>
                <a:gd name="T62" fmla="*/ 38 w 94"/>
                <a:gd name="T63" fmla="*/ 207 h 209"/>
                <a:gd name="T64" fmla="*/ 34 w 94"/>
                <a:gd name="T65" fmla="*/ 209 h 209"/>
                <a:gd name="T66" fmla="*/ 30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3 w 94"/>
                <a:gd name="T73" fmla="*/ 197 h 209"/>
                <a:gd name="T74" fmla="*/ 23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5 w 94"/>
                <a:gd name="T81" fmla="*/ 34 h 209"/>
                <a:gd name="T82" fmla="*/ 15 w 94"/>
                <a:gd name="T83" fmla="*/ 93 h 209"/>
                <a:gd name="T84" fmla="*/ 15 w 94"/>
                <a:gd name="T85" fmla="*/ 97 h 209"/>
                <a:gd name="T86" fmla="*/ 14 w 94"/>
                <a:gd name="T87" fmla="*/ 100 h 209"/>
                <a:gd name="T88" fmla="*/ 11 w 94"/>
                <a:gd name="T89" fmla="*/ 101 h 209"/>
                <a:gd name="T90" fmla="*/ 7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1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6 w 94"/>
                <a:gd name="T105" fmla="*/ 8 h 209"/>
                <a:gd name="T106" fmla="*/ 13 w 94"/>
                <a:gd name="T107" fmla="*/ 2 h 209"/>
                <a:gd name="T108" fmla="*/ 25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5" y="0"/>
                  </a:moveTo>
                  <a:lnTo>
                    <a:pt x="72" y="0"/>
                  </a:lnTo>
                  <a:lnTo>
                    <a:pt x="81" y="2"/>
                  </a:lnTo>
                  <a:lnTo>
                    <a:pt x="89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4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2" y="101"/>
                  </a:lnTo>
                  <a:lnTo>
                    <a:pt x="80" y="100"/>
                  </a:lnTo>
                  <a:lnTo>
                    <a:pt x="78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0" y="201"/>
                  </a:lnTo>
                  <a:lnTo>
                    <a:pt x="68" y="205"/>
                  </a:lnTo>
                  <a:lnTo>
                    <a:pt x="65" y="207"/>
                  </a:lnTo>
                  <a:lnTo>
                    <a:pt x="61" y="209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49" y="197"/>
                  </a:lnTo>
                  <a:lnTo>
                    <a:pt x="49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2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30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5" y="34"/>
                  </a:lnTo>
                  <a:lnTo>
                    <a:pt x="15" y="93"/>
                  </a:lnTo>
                  <a:lnTo>
                    <a:pt x="15" y="97"/>
                  </a:lnTo>
                  <a:lnTo>
                    <a:pt x="14" y="100"/>
                  </a:lnTo>
                  <a:lnTo>
                    <a:pt x="11" y="101"/>
                  </a:lnTo>
                  <a:lnTo>
                    <a:pt x="7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6" y="8"/>
                  </a:lnTo>
                  <a:lnTo>
                    <a:pt x="13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37"/>
            <p:cNvSpPr>
              <a:spLocks/>
            </p:cNvSpPr>
            <p:nvPr/>
          </p:nvSpPr>
          <p:spPr bwMode="auto">
            <a:xfrm>
              <a:off x="5325657" y="2762983"/>
              <a:ext cx="324537" cy="713980"/>
            </a:xfrm>
            <a:custGeom>
              <a:avLst/>
              <a:gdLst>
                <a:gd name="T0" fmla="*/ 24 w 95"/>
                <a:gd name="T1" fmla="*/ 0 h 209"/>
                <a:gd name="T2" fmla="*/ 72 w 95"/>
                <a:gd name="T3" fmla="*/ 0 h 209"/>
                <a:gd name="T4" fmla="*/ 82 w 95"/>
                <a:gd name="T5" fmla="*/ 2 h 209"/>
                <a:gd name="T6" fmla="*/ 88 w 95"/>
                <a:gd name="T7" fmla="*/ 8 h 209"/>
                <a:gd name="T8" fmla="*/ 93 w 95"/>
                <a:gd name="T9" fmla="*/ 14 h 209"/>
                <a:gd name="T10" fmla="*/ 95 w 95"/>
                <a:gd name="T11" fmla="*/ 19 h 209"/>
                <a:gd name="T12" fmla="*/ 95 w 95"/>
                <a:gd name="T13" fmla="*/ 93 h 209"/>
                <a:gd name="T14" fmla="*/ 93 w 95"/>
                <a:gd name="T15" fmla="*/ 97 h 209"/>
                <a:gd name="T16" fmla="*/ 92 w 95"/>
                <a:gd name="T17" fmla="*/ 100 h 209"/>
                <a:gd name="T18" fmla="*/ 90 w 95"/>
                <a:gd name="T19" fmla="*/ 101 h 209"/>
                <a:gd name="T20" fmla="*/ 87 w 95"/>
                <a:gd name="T21" fmla="*/ 102 h 209"/>
                <a:gd name="T22" fmla="*/ 83 w 95"/>
                <a:gd name="T23" fmla="*/ 101 h 209"/>
                <a:gd name="T24" fmla="*/ 80 w 95"/>
                <a:gd name="T25" fmla="*/ 100 h 209"/>
                <a:gd name="T26" fmla="*/ 79 w 95"/>
                <a:gd name="T27" fmla="*/ 97 h 209"/>
                <a:gd name="T28" fmla="*/ 78 w 95"/>
                <a:gd name="T29" fmla="*/ 93 h 209"/>
                <a:gd name="T30" fmla="*/ 78 w 95"/>
                <a:gd name="T31" fmla="*/ 34 h 209"/>
                <a:gd name="T32" fmla="*/ 72 w 95"/>
                <a:gd name="T33" fmla="*/ 34 h 209"/>
                <a:gd name="T34" fmla="*/ 72 w 95"/>
                <a:gd name="T35" fmla="*/ 197 h 209"/>
                <a:gd name="T36" fmla="*/ 71 w 95"/>
                <a:gd name="T37" fmla="*/ 201 h 209"/>
                <a:gd name="T38" fmla="*/ 68 w 95"/>
                <a:gd name="T39" fmla="*/ 205 h 209"/>
                <a:gd name="T40" fmla="*/ 66 w 95"/>
                <a:gd name="T41" fmla="*/ 207 h 209"/>
                <a:gd name="T42" fmla="*/ 61 w 95"/>
                <a:gd name="T43" fmla="*/ 209 h 209"/>
                <a:gd name="T44" fmla="*/ 57 w 95"/>
                <a:gd name="T45" fmla="*/ 207 h 209"/>
                <a:gd name="T46" fmla="*/ 53 w 95"/>
                <a:gd name="T47" fmla="*/ 205 h 209"/>
                <a:gd name="T48" fmla="*/ 51 w 95"/>
                <a:gd name="T49" fmla="*/ 201 h 209"/>
                <a:gd name="T50" fmla="*/ 50 w 95"/>
                <a:gd name="T51" fmla="*/ 197 h 209"/>
                <a:gd name="T52" fmla="*/ 50 w 95"/>
                <a:gd name="T53" fmla="*/ 105 h 209"/>
                <a:gd name="T54" fmla="*/ 45 w 95"/>
                <a:gd name="T55" fmla="*/ 105 h 209"/>
                <a:gd name="T56" fmla="*/ 45 w 95"/>
                <a:gd name="T57" fmla="*/ 197 h 209"/>
                <a:gd name="T58" fmla="*/ 44 w 95"/>
                <a:gd name="T59" fmla="*/ 201 h 209"/>
                <a:gd name="T60" fmla="*/ 41 w 95"/>
                <a:gd name="T61" fmla="*/ 205 h 209"/>
                <a:gd name="T62" fmla="*/ 38 w 95"/>
                <a:gd name="T63" fmla="*/ 207 h 209"/>
                <a:gd name="T64" fmla="*/ 34 w 95"/>
                <a:gd name="T65" fmla="*/ 209 h 209"/>
                <a:gd name="T66" fmla="*/ 29 w 95"/>
                <a:gd name="T67" fmla="*/ 207 h 209"/>
                <a:gd name="T68" fmla="*/ 26 w 95"/>
                <a:gd name="T69" fmla="*/ 205 h 209"/>
                <a:gd name="T70" fmla="*/ 24 w 95"/>
                <a:gd name="T71" fmla="*/ 201 h 209"/>
                <a:gd name="T72" fmla="*/ 23 w 95"/>
                <a:gd name="T73" fmla="*/ 197 h 209"/>
                <a:gd name="T74" fmla="*/ 23 w 95"/>
                <a:gd name="T75" fmla="*/ 93 h 209"/>
                <a:gd name="T76" fmla="*/ 23 w 95"/>
                <a:gd name="T77" fmla="*/ 92 h 209"/>
                <a:gd name="T78" fmla="*/ 23 w 95"/>
                <a:gd name="T79" fmla="*/ 34 h 209"/>
                <a:gd name="T80" fmla="*/ 16 w 95"/>
                <a:gd name="T81" fmla="*/ 34 h 209"/>
                <a:gd name="T82" fmla="*/ 16 w 95"/>
                <a:gd name="T83" fmla="*/ 93 h 209"/>
                <a:gd name="T84" fmla="*/ 16 w 95"/>
                <a:gd name="T85" fmla="*/ 97 h 209"/>
                <a:gd name="T86" fmla="*/ 13 w 95"/>
                <a:gd name="T87" fmla="*/ 100 h 209"/>
                <a:gd name="T88" fmla="*/ 11 w 95"/>
                <a:gd name="T89" fmla="*/ 101 h 209"/>
                <a:gd name="T90" fmla="*/ 8 w 95"/>
                <a:gd name="T91" fmla="*/ 102 h 209"/>
                <a:gd name="T92" fmla="*/ 5 w 95"/>
                <a:gd name="T93" fmla="*/ 101 h 209"/>
                <a:gd name="T94" fmla="*/ 3 w 95"/>
                <a:gd name="T95" fmla="*/ 100 h 209"/>
                <a:gd name="T96" fmla="*/ 1 w 95"/>
                <a:gd name="T97" fmla="*/ 97 h 209"/>
                <a:gd name="T98" fmla="*/ 0 w 95"/>
                <a:gd name="T99" fmla="*/ 93 h 209"/>
                <a:gd name="T100" fmla="*/ 0 w 95"/>
                <a:gd name="T101" fmla="*/ 21 h 209"/>
                <a:gd name="T102" fmla="*/ 1 w 95"/>
                <a:gd name="T103" fmla="*/ 15 h 209"/>
                <a:gd name="T104" fmla="*/ 5 w 95"/>
                <a:gd name="T105" fmla="*/ 8 h 209"/>
                <a:gd name="T106" fmla="*/ 13 w 95"/>
                <a:gd name="T107" fmla="*/ 2 h 209"/>
                <a:gd name="T108" fmla="*/ 24 w 95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209">
                  <a:moveTo>
                    <a:pt x="24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5" y="19"/>
                  </a:lnTo>
                  <a:lnTo>
                    <a:pt x="95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90" y="101"/>
                  </a:lnTo>
                  <a:lnTo>
                    <a:pt x="87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9" y="97"/>
                  </a:lnTo>
                  <a:lnTo>
                    <a:pt x="78" y="93"/>
                  </a:lnTo>
                  <a:lnTo>
                    <a:pt x="78" y="34"/>
                  </a:lnTo>
                  <a:lnTo>
                    <a:pt x="72" y="34"/>
                  </a:lnTo>
                  <a:lnTo>
                    <a:pt x="72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6" y="207"/>
                  </a:lnTo>
                  <a:lnTo>
                    <a:pt x="61" y="209"/>
                  </a:lnTo>
                  <a:lnTo>
                    <a:pt x="57" y="207"/>
                  </a:lnTo>
                  <a:lnTo>
                    <a:pt x="53" y="205"/>
                  </a:lnTo>
                  <a:lnTo>
                    <a:pt x="51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5" y="105"/>
                  </a:lnTo>
                  <a:lnTo>
                    <a:pt x="45" y="197"/>
                  </a:lnTo>
                  <a:lnTo>
                    <a:pt x="44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4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3" y="93"/>
                  </a:lnTo>
                  <a:lnTo>
                    <a:pt x="23" y="92"/>
                  </a:lnTo>
                  <a:lnTo>
                    <a:pt x="23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6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39"/>
            <p:cNvSpPr>
              <a:spLocks/>
            </p:cNvSpPr>
            <p:nvPr/>
          </p:nvSpPr>
          <p:spPr bwMode="auto">
            <a:xfrm>
              <a:off x="5721944" y="2762983"/>
              <a:ext cx="321120" cy="713980"/>
            </a:xfrm>
            <a:custGeom>
              <a:avLst/>
              <a:gdLst>
                <a:gd name="T0" fmla="*/ 23 w 94"/>
                <a:gd name="T1" fmla="*/ 0 h 209"/>
                <a:gd name="T2" fmla="*/ 71 w 94"/>
                <a:gd name="T3" fmla="*/ 0 h 209"/>
                <a:gd name="T4" fmla="*/ 81 w 94"/>
                <a:gd name="T5" fmla="*/ 2 h 209"/>
                <a:gd name="T6" fmla="*/ 88 w 94"/>
                <a:gd name="T7" fmla="*/ 8 h 209"/>
                <a:gd name="T8" fmla="*/ 93 w 94"/>
                <a:gd name="T9" fmla="*/ 14 h 209"/>
                <a:gd name="T10" fmla="*/ 94 w 94"/>
                <a:gd name="T11" fmla="*/ 19 h 209"/>
                <a:gd name="T12" fmla="*/ 94 w 94"/>
                <a:gd name="T13" fmla="*/ 93 h 209"/>
                <a:gd name="T14" fmla="*/ 93 w 94"/>
                <a:gd name="T15" fmla="*/ 97 h 209"/>
                <a:gd name="T16" fmla="*/ 92 w 94"/>
                <a:gd name="T17" fmla="*/ 100 h 209"/>
                <a:gd name="T18" fmla="*/ 89 w 94"/>
                <a:gd name="T19" fmla="*/ 101 h 209"/>
                <a:gd name="T20" fmla="*/ 85 w 94"/>
                <a:gd name="T21" fmla="*/ 102 h 209"/>
                <a:gd name="T22" fmla="*/ 83 w 94"/>
                <a:gd name="T23" fmla="*/ 101 h 209"/>
                <a:gd name="T24" fmla="*/ 80 w 94"/>
                <a:gd name="T25" fmla="*/ 100 h 209"/>
                <a:gd name="T26" fmla="*/ 77 w 94"/>
                <a:gd name="T27" fmla="*/ 97 h 209"/>
                <a:gd name="T28" fmla="*/ 77 w 94"/>
                <a:gd name="T29" fmla="*/ 93 h 209"/>
                <a:gd name="T30" fmla="*/ 77 w 94"/>
                <a:gd name="T31" fmla="*/ 34 h 209"/>
                <a:gd name="T32" fmla="*/ 71 w 94"/>
                <a:gd name="T33" fmla="*/ 34 h 209"/>
                <a:gd name="T34" fmla="*/ 71 w 94"/>
                <a:gd name="T35" fmla="*/ 197 h 209"/>
                <a:gd name="T36" fmla="*/ 71 w 94"/>
                <a:gd name="T37" fmla="*/ 201 h 209"/>
                <a:gd name="T38" fmla="*/ 68 w 94"/>
                <a:gd name="T39" fmla="*/ 205 h 209"/>
                <a:gd name="T40" fmla="*/ 64 w 94"/>
                <a:gd name="T41" fmla="*/ 207 h 209"/>
                <a:gd name="T42" fmla="*/ 60 w 94"/>
                <a:gd name="T43" fmla="*/ 209 h 209"/>
                <a:gd name="T44" fmla="*/ 56 w 94"/>
                <a:gd name="T45" fmla="*/ 207 h 209"/>
                <a:gd name="T46" fmla="*/ 52 w 94"/>
                <a:gd name="T47" fmla="*/ 205 h 209"/>
                <a:gd name="T48" fmla="*/ 50 w 94"/>
                <a:gd name="T49" fmla="*/ 201 h 209"/>
                <a:gd name="T50" fmla="*/ 50 w 94"/>
                <a:gd name="T51" fmla="*/ 197 h 209"/>
                <a:gd name="T52" fmla="*/ 50 w 94"/>
                <a:gd name="T53" fmla="*/ 105 h 209"/>
                <a:gd name="T54" fmla="*/ 44 w 94"/>
                <a:gd name="T55" fmla="*/ 105 h 209"/>
                <a:gd name="T56" fmla="*/ 44 w 94"/>
                <a:gd name="T57" fmla="*/ 197 h 209"/>
                <a:gd name="T58" fmla="*/ 43 w 94"/>
                <a:gd name="T59" fmla="*/ 201 h 209"/>
                <a:gd name="T60" fmla="*/ 41 w 94"/>
                <a:gd name="T61" fmla="*/ 205 h 209"/>
                <a:gd name="T62" fmla="*/ 38 w 94"/>
                <a:gd name="T63" fmla="*/ 207 h 209"/>
                <a:gd name="T64" fmla="*/ 33 w 94"/>
                <a:gd name="T65" fmla="*/ 209 h 209"/>
                <a:gd name="T66" fmla="*/ 29 w 94"/>
                <a:gd name="T67" fmla="*/ 207 h 209"/>
                <a:gd name="T68" fmla="*/ 26 w 94"/>
                <a:gd name="T69" fmla="*/ 205 h 209"/>
                <a:gd name="T70" fmla="*/ 23 w 94"/>
                <a:gd name="T71" fmla="*/ 201 h 209"/>
                <a:gd name="T72" fmla="*/ 22 w 94"/>
                <a:gd name="T73" fmla="*/ 197 h 209"/>
                <a:gd name="T74" fmla="*/ 22 w 94"/>
                <a:gd name="T75" fmla="*/ 93 h 209"/>
                <a:gd name="T76" fmla="*/ 22 w 94"/>
                <a:gd name="T77" fmla="*/ 92 h 209"/>
                <a:gd name="T78" fmla="*/ 22 w 94"/>
                <a:gd name="T79" fmla="*/ 34 h 209"/>
                <a:gd name="T80" fmla="*/ 16 w 94"/>
                <a:gd name="T81" fmla="*/ 34 h 209"/>
                <a:gd name="T82" fmla="*/ 16 w 94"/>
                <a:gd name="T83" fmla="*/ 93 h 209"/>
                <a:gd name="T84" fmla="*/ 14 w 94"/>
                <a:gd name="T85" fmla="*/ 97 h 209"/>
                <a:gd name="T86" fmla="*/ 13 w 94"/>
                <a:gd name="T87" fmla="*/ 100 h 209"/>
                <a:gd name="T88" fmla="*/ 10 w 94"/>
                <a:gd name="T89" fmla="*/ 101 h 209"/>
                <a:gd name="T90" fmla="*/ 8 w 94"/>
                <a:gd name="T91" fmla="*/ 102 h 209"/>
                <a:gd name="T92" fmla="*/ 5 w 94"/>
                <a:gd name="T93" fmla="*/ 101 h 209"/>
                <a:gd name="T94" fmla="*/ 2 w 94"/>
                <a:gd name="T95" fmla="*/ 100 h 209"/>
                <a:gd name="T96" fmla="*/ 0 w 94"/>
                <a:gd name="T97" fmla="*/ 97 h 209"/>
                <a:gd name="T98" fmla="*/ 0 w 94"/>
                <a:gd name="T99" fmla="*/ 93 h 209"/>
                <a:gd name="T100" fmla="*/ 0 w 94"/>
                <a:gd name="T101" fmla="*/ 21 h 209"/>
                <a:gd name="T102" fmla="*/ 1 w 94"/>
                <a:gd name="T103" fmla="*/ 15 h 209"/>
                <a:gd name="T104" fmla="*/ 5 w 94"/>
                <a:gd name="T105" fmla="*/ 8 h 209"/>
                <a:gd name="T106" fmla="*/ 13 w 94"/>
                <a:gd name="T107" fmla="*/ 2 h 209"/>
                <a:gd name="T108" fmla="*/ 23 w 94"/>
                <a:gd name="T10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209">
                  <a:moveTo>
                    <a:pt x="23" y="0"/>
                  </a:moveTo>
                  <a:lnTo>
                    <a:pt x="71" y="0"/>
                  </a:lnTo>
                  <a:lnTo>
                    <a:pt x="81" y="2"/>
                  </a:lnTo>
                  <a:lnTo>
                    <a:pt x="88" y="8"/>
                  </a:lnTo>
                  <a:lnTo>
                    <a:pt x="93" y="14"/>
                  </a:lnTo>
                  <a:lnTo>
                    <a:pt x="94" y="19"/>
                  </a:lnTo>
                  <a:lnTo>
                    <a:pt x="94" y="93"/>
                  </a:lnTo>
                  <a:lnTo>
                    <a:pt x="93" y="97"/>
                  </a:lnTo>
                  <a:lnTo>
                    <a:pt x="92" y="100"/>
                  </a:lnTo>
                  <a:lnTo>
                    <a:pt x="89" y="101"/>
                  </a:lnTo>
                  <a:lnTo>
                    <a:pt x="85" y="102"/>
                  </a:lnTo>
                  <a:lnTo>
                    <a:pt x="83" y="101"/>
                  </a:lnTo>
                  <a:lnTo>
                    <a:pt x="80" y="100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7" y="34"/>
                  </a:lnTo>
                  <a:lnTo>
                    <a:pt x="71" y="34"/>
                  </a:lnTo>
                  <a:lnTo>
                    <a:pt x="71" y="197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4" y="207"/>
                  </a:lnTo>
                  <a:lnTo>
                    <a:pt x="60" y="209"/>
                  </a:lnTo>
                  <a:lnTo>
                    <a:pt x="56" y="207"/>
                  </a:lnTo>
                  <a:lnTo>
                    <a:pt x="52" y="205"/>
                  </a:lnTo>
                  <a:lnTo>
                    <a:pt x="50" y="201"/>
                  </a:lnTo>
                  <a:lnTo>
                    <a:pt x="50" y="197"/>
                  </a:lnTo>
                  <a:lnTo>
                    <a:pt x="50" y="105"/>
                  </a:lnTo>
                  <a:lnTo>
                    <a:pt x="44" y="105"/>
                  </a:lnTo>
                  <a:lnTo>
                    <a:pt x="44" y="197"/>
                  </a:lnTo>
                  <a:lnTo>
                    <a:pt x="43" y="201"/>
                  </a:lnTo>
                  <a:lnTo>
                    <a:pt x="41" y="205"/>
                  </a:lnTo>
                  <a:lnTo>
                    <a:pt x="38" y="207"/>
                  </a:lnTo>
                  <a:lnTo>
                    <a:pt x="33" y="209"/>
                  </a:lnTo>
                  <a:lnTo>
                    <a:pt x="29" y="207"/>
                  </a:lnTo>
                  <a:lnTo>
                    <a:pt x="26" y="205"/>
                  </a:lnTo>
                  <a:lnTo>
                    <a:pt x="23" y="201"/>
                  </a:lnTo>
                  <a:lnTo>
                    <a:pt x="22" y="197"/>
                  </a:lnTo>
                  <a:lnTo>
                    <a:pt x="22" y="93"/>
                  </a:lnTo>
                  <a:lnTo>
                    <a:pt x="22" y="92"/>
                  </a:lnTo>
                  <a:lnTo>
                    <a:pt x="22" y="34"/>
                  </a:lnTo>
                  <a:lnTo>
                    <a:pt x="16" y="34"/>
                  </a:lnTo>
                  <a:lnTo>
                    <a:pt x="16" y="93"/>
                  </a:lnTo>
                  <a:lnTo>
                    <a:pt x="14" y="97"/>
                  </a:lnTo>
                  <a:lnTo>
                    <a:pt x="13" y="100"/>
                  </a:lnTo>
                  <a:lnTo>
                    <a:pt x="10" y="101"/>
                  </a:lnTo>
                  <a:lnTo>
                    <a:pt x="8" y="102"/>
                  </a:lnTo>
                  <a:lnTo>
                    <a:pt x="5" y="101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8"/>
                  </a:lnTo>
                  <a:lnTo>
                    <a:pt x="13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6"/>
            <p:cNvSpPr>
              <a:spLocks/>
            </p:cNvSpPr>
            <p:nvPr/>
          </p:nvSpPr>
          <p:spPr bwMode="auto">
            <a:xfrm>
              <a:off x="500191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6"/>
            <p:cNvSpPr>
              <a:spLocks/>
            </p:cNvSpPr>
            <p:nvPr/>
          </p:nvSpPr>
          <p:spPr bwMode="auto">
            <a:xfrm>
              <a:off x="5405255" y="1599475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6"/>
            <p:cNvSpPr>
              <a:spLocks/>
            </p:cNvSpPr>
            <p:nvPr/>
          </p:nvSpPr>
          <p:spPr bwMode="auto">
            <a:xfrm>
              <a:off x="5791049" y="160184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16"/>
            <p:cNvSpPr>
              <a:spLocks/>
            </p:cNvSpPr>
            <p:nvPr/>
          </p:nvSpPr>
          <p:spPr bwMode="auto">
            <a:xfrm>
              <a:off x="500191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16"/>
            <p:cNvSpPr>
              <a:spLocks/>
            </p:cNvSpPr>
            <p:nvPr/>
          </p:nvSpPr>
          <p:spPr bwMode="auto">
            <a:xfrm>
              <a:off x="5405255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16"/>
            <p:cNvSpPr>
              <a:spLocks/>
            </p:cNvSpPr>
            <p:nvPr/>
          </p:nvSpPr>
          <p:spPr bwMode="auto">
            <a:xfrm>
              <a:off x="5791049" y="2564399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16"/>
            <p:cNvSpPr>
              <a:spLocks/>
            </p:cNvSpPr>
            <p:nvPr/>
          </p:nvSpPr>
          <p:spPr bwMode="auto">
            <a:xfrm>
              <a:off x="6176843" y="2562032"/>
              <a:ext cx="182880" cy="182880"/>
            </a:xfrm>
            <a:custGeom>
              <a:avLst/>
              <a:gdLst>
                <a:gd name="T0" fmla="*/ 19 w 39"/>
                <a:gd name="T1" fmla="*/ 0 h 40"/>
                <a:gd name="T2" fmla="*/ 25 w 39"/>
                <a:gd name="T3" fmla="*/ 0 h 40"/>
                <a:gd name="T4" fmla="*/ 31 w 39"/>
                <a:gd name="T5" fmla="*/ 3 h 40"/>
                <a:gd name="T6" fmla="*/ 35 w 39"/>
                <a:gd name="T7" fmla="*/ 8 h 40"/>
                <a:gd name="T8" fmla="*/ 37 w 39"/>
                <a:gd name="T9" fmla="*/ 14 h 40"/>
                <a:gd name="T10" fmla="*/ 39 w 39"/>
                <a:gd name="T11" fmla="*/ 20 h 40"/>
                <a:gd name="T12" fmla="*/ 37 w 39"/>
                <a:gd name="T13" fmla="*/ 25 h 40"/>
                <a:gd name="T14" fmla="*/ 35 w 39"/>
                <a:gd name="T15" fmla="*/ 31 h 40"/>
                <a:gd name="T16" fmla="*/ 31 w 39"/>
                <a:gd name="T17" fmla="*/ 36 h 40"/>
                <a:gd name="T18" fmla="*/ 25 w 39"/>
                <a:gd name="T19" fmla="*/ 38 h 40"/>
                <a:gd name="T20" fmla="*/ 19 w 39"/>
                <a:gd name="T21" fmla="*/ 40 h 40"/>
                <a:gd name="T22" fmla="*/ 14 w 39"/>
                <a:gd name="T23" fmla="*/ 38 h 40"/>
                <a:gd name="T24" fmla="*/ 8 w 39"/>
                <a:gd name="T25" fmla="*/ 36 h 40"/>
                <a:gd name="T26" fmla="*/ 4 w 39"/>
                <a:gd name="T27" fmla="*/ 31 h 40"/>
                <a:gd name="T28" fmla="*/ 2 w 39"/>
                <a:gd name="T29" fmla="*/ 25 h 40"/>
                <a:gd name="T30" fmla="*/ 0 w 39"/>
                <a:gd name="T31" fmla="*/ 20 h 40"/>
                <a:gd name="T32" fmla="*/ 2 w 39"/>
                <a:gd name="T33" fmla="*/ 14 h 40"/>
                <a:gd name="T34" fmla="*/ 4 w 39"/>
                <a:gd name="T35" fmla="*/ 8 h 40"/>
                <a:gd name="T36" fmla="*/ 8 w 39"/>
                <a:gd name="T37" fmla="*/ 3 h 40"/>
                <a:gd name="T38" fmla="*/ 14 w 39"/>
                <a:gd name="T39" fmla="*/ 0 h 40"/>
                <a:gd name="T40" fmla="*/ 19 w 39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40">
                  <a:moveTo>
                    <a:pt x="19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8"/>
                  </a:lnTo>
                  <a:lnTo>
                    <a:pt x="37" y="14"/>
                  </a:lnTo>
                  <a:lnTo>
                    <a:pt x="39" y="20"/>
                  </a:lnTo>
                  <a:lnTo>
                    <a:pt x="37" y="25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8" y="36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8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Rectangle 7"/>
          <p:cNvSpPr>
            <a:spLocks noChangeArrowheads="1"/>
          </p:cNvSpPr>
          <p:nvPr/>
        </p:nvSpPr>
        <p:spPr bwMode="auto">
          <a:xfrm>
            <a:off x="1973598" y="4575569"/>
            <a:ext cx="228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2013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26547" y="693367"/>
            <a:ext cx="10576488" cy="738664"/>
            <a:chOff x="592428" y="600007"/>
            <a:chExt cx="3940935" cy="738664"/>
          </a:xfrm>
        </p:grpSpPr>
        <p:sp>
          <p:nvSpPr>
            <p:cNvPr id="69" name="TextBox 6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151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68775" y="1822308"/>
            <a:ext cx="3854450" cy="3854450"/>
            <a:chOff x="5307013" y="1054100"/>
            <a:chExt cx="3854450" cy="3854450"/>
          </a:xfrm>
        </p:grpSpPr>
        <p:sp>
          <p:nvSpPr>
            <p:cNvPr id="8" name="Freeform 139"/>
            <p:cNvSpPr>
              <a:spLocks/>
            </p:cNvSpPr>
            <p:nvPr/>
          </p:nvSpPr>
          <p:spPr bwMode="auto">
            <a:xfrm>
              <a:off x="7288213" y="3527425"/>
              <a:ext cx="1585913" cy="1381125"/>
            </a:xfrm>
            <a:custGeom>
              <a:avLst/>
              <a:gdLst>
                <a:gd name="T0" fmla="*/ 491 w 999"/>
                <a:gd name="T1" fmla="*/ 0 h 870"/>
                <a:gd name="T2" fmla="*/ 999 w 999"/>
                <a:gd name="T3" fmla="*/ 293 h 870"/>
                <a:gd name="T4" fmla="*/ 950 w 999"/>
                <a:gd name="T5" fmla="*/ 369 h 870"/>
                <a:gd name="T6" fmla="*/ 893 w 999"/>
                <a:gd name="T7" fmla="*/ 441 h 870"/>
                <a:gd name="T8" fmla="*/ 832 w 999"/>
                <a:gd name="T9" fmla="*/ 507 h 870"/>
                <a:gd name="T10" fmla="*/ 765 w 999"/>
                <a:gd name="T11" fmla="*/ 570 h 870"/>
                <a:gd name="T12" fmla="*/ 694 w 999"/>
                <a:gd name="T13" fmla="*/ 628 h 870"/>
                <a:gd name="T14" fmla="*/ 620 w 999"/>
                <a:gd name="T15" fmla="*/ 679 h 870"/>
                <a:gd name="T16" fmla="*/ 541 w 999"/>
                <a:gd name="T17" fmla="*/ 726 h 870"/>
                <a:gd name="T18" fmla="*/ 459 w 999"/>
                <a:gd name="T19" fmla="*/ 767 h 870"/>
                <a:gd name="T20" fmla="*/ 372 w 999"/>
                <a:gd name="T21" fmla="*/ 801 h 870"/>
                <a:gd name="T22" fmla="*/ 283 w 999"/>
                <a:gd name="T23" fmla="*/ 828 h 870"/>
                <a:gd name="T24" fmla="*/ 192 w 999"/>
                <a:gd name="T25" fmla="*/ 849 h 870"/>
                <a:gd name="T26" fmla="*/ 97 w 999"/>
                <a:gd name="T27" fmla="*/ 864 h 870"/>
                <a:gd name="T28" fmla="*/ 0 w 999"/>
                <a:gd name="T29" fmla="*/ 870 h 870"/>
                <a:gd name="T30" fmla="*/ 0 w 999"/>
                <a:gd name="T31" fmla="*/ 284 h 870"/>
                <a:gd name="T32" fmla="*/ 68 w 999"/>
                <a:gd name="T33" fmla="*/ 276 h 870"/>
                <a:gd name="T34" fmla="*/ 133 w 999"/>
                <a:gd name="T35" fmla="*/ 261 h 870"/>
                <a:gd name="T36" fmla="*/ 195 w 999"/>
                <a:gd name="T37" fmla="*/ 240 h 870"/>
                <a:gd name="T38" fmla="*/ 256 w 999"/>
                <a:gd name="T39" fmla="*/ 214 h 870"/>
                <a:gd name="T40" fmla="*/ 311 w 999"/>
                <a:gd name="T41" fmla="*/ 181 h 870"/>
                <a:gd name="T42" fmla="*/ 363 w 999"/>
                <a:gd name="T43" fmla="*/ 142 h 870"/>
                <a:gd name="T44" fmla="*/ 410 w 999"/>
                <a:gd name="T45" fmla="*/ 99 h 870"/>
                <a:gd name="T46" fmla="*/ 453 w 999"/>
                <a:gd name="T47" fmla="*/ 52 h 870"/>
                <a:gd name="T48" fmla="*/ 491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491" y="0"/>
                  </a:moveTo>
                  <a:lnTo>
                    <a:pt x="999" y="293"/>
                  </a:lnTo>
                  <a:lnTo>
                    <a:pt x="950" y="369"/>
                  </a:lnTo>
                  <a:lnTo>
                    <a:pt x="893" y="441"/>
                  </a:lnTo>
                  <a:lnTo>
                    <a:pt x="832" y="507"/>
                  </a:lnTo>
                  <a:lnTo>
                    <a:pt x="765" y="570"/>
                  </a:lnTo>
                  <a:lnTo>
                    <a:pt x="694" y="628"/>
                  </a:lnTo>
                  <a:lnTo>
                    <a:pt x="620" y="679"/>
                  </a:lnTo>
                  <a:lnTo>
                    <a:pt x="541" y="726"/>
                  </a:lnTo>
                  <a:lnTo>
                    <a:pt x="459" y="767"/>
                  </a:lnTo>
                  <a:lnTo>
                    <a:pt x="372" y="801"/>
                  </a:lnTo>
                  <a:lnTo>
                    <a:pt x="283" y="828"/>
                  </a:lnTo>
                  <a:lnTo>
                    <a:pt x="192" y="849"/>
                  </a:lnTo>
                  <a:lnTo>
                    <a:pt x="97" y="864"/>
                  </a:lnTo>
                  <a:lnTo>
                    <a:pt x="0" y="870"/>
                  </a:lnTo>
                  <a:lnTo>
                    <a:pt x="0" y="284"/>
                  </a:lnTo>
                  <a:lnTo>
                    <a:pt x="68" y="276"/>
                  </a:lnTo>
                  <a:lnTo>
                    <a:pt x="133" y="261"/>
                  </a:lnTo>
                  <a:lnTo>
                    <a:pt x="195" y="240"/>
                  </a:lnTo>
                  <a:lnTo>
                    <a:pt x="256" y="214"/>
                  </a:lnTo>
                  <a:lnTo>
                    <a:pt x="311" y="181"/>
                  </a:lnTo>
                  <a:lnTo>
                    <a:pt x="363" y="142"/>
                  </a:lnTo>
                  <a:lnTo>
                    <a:pt x="410" y="99"/>
                  </a:lnTo>
                  <a:lnTo>
                    <a:pt x="453" y="5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0"/>
            <p:cNvSpPr>
              <a:spLocks/>
            </p:cNvSpPr>
            <p:nvPr/>
          </p:nvSpPr>
          <p:spPr bwMode="auto">
            <a:xfrm>
              <a:off x="5307013" y="2065338"/>
              <a:ext cx="1036638" cy="1831975"/>
            </a:xfrm>
            <a:custGeom>
              <a:avLst/>
              <a:gdLst>
                <a:gd name="T0" fmla="*/ 145 w 653"/>
                <a:gd name="T1" fmla="*/ 0 h 1154"/>
                <a:gd name="T2" fmla="*/ 653 w 653"/>
                <a:gd name="T3" fmla="*/ 293 h 1154"/>
                <a:gd name="T4" fmla="*/ 629 w 653"/>
                <a:gd name="T5" fmla="*/ 346 h 1154"/>
                <a:gd name="T6" fmla="*/ 611 w 653"/>
                <a:gd name="T7" fmla="*/ 401 h 1154"/>
                <a:gd name="T8" fmla="*/ 596 w 653"/>
                <a:gd name="T9" fmla="*/ 457 h 1154"/>
                <a:gd name="T10" fmla="*/ 589 w 653"/>
                <a:gd name="T11" fmla="*/ 516 h 1154"/>
                <a:gd name="T12" fmla="*/ 586 w 653"/>
                <a:gd name="T13" fmla="*/ 578 h 1154"/>
                <a:gd name="T14" fmla="*/ 589 w 653"/>
                <a:gd name="T15" fmla="*/ 638 h 1154"/>
                <a:gd name="T16" fmla="*/ 596 w 653"/>
                <a:gd name="T17" fmla="*/ 697 h 1154"/>
                <a:gd name="T18" fmla="*/ 611 w 653"/>
                <a:gd name="T19" fmla="*/ 753 h 1154"/>
                <a:gd name="T20" fmla="*/ 629 w 653"/>
                <a:gd name="T21" fmla="*/ 808 h 1154"/>
                <a:gd name="T22" fmla="*/ 653 w 653"/>
                <a:gd name="T23" fmla="*/ 860 h 1154"/>
                <a:gd name="T24" fmla="*/ 145 w 653"/>
                <a:gd name="T25" fmla="*/ 1154 h 1154"/>
                <a:gd name="T26" fmla="*/ 108 w 653"/>
                <a:gd name="T27" fmla="*/ 1079 h 1154"/>
                <a:gd name="T28" fmla="*/ 75 w 653"/>
                <a:gd name="T29" fmla="*/ 1000 h 1154"/>
                <a:gd name="T30" fmla="*/ 49 w 653"/>
                <a:gd name="T31" fmla="*/ 921 h 1154"/>
                <a:gd name="T32" fmla="*/ 27 w 653"/>
                <a:gd name="T33" fmla="*/ 838 h 1154"/>
                <a:gd name="T34" fmla="*/ 13 w 653"/>
                <a:gd name="T35" fmla="*/ 753 h 1154"/>
                <a:gd name="T36" fmla="*/ 2 w 653"/>
                <a:gd name="T37" fmla="*/ 665 h 1154"/>
                <a:gd name="T38" fmla="*/ 0 w 653"/>
                <a:gd name="T39" fmla="*/ 578 h 1154"/>
                <a:gd name="T40" fmla="*/ 2 w 653"/>
                <a:gd name="T41" fmla="*/ 489 h 1154"/>
                <a:gd name="T42" fmla="*/ 13 w 653"/>
                <a:gd name="T43" fmla="*/ 401 h 1154"/>
                <a:gd name="T44" fmla="*/ 27 w 653"/>
                <a:gd name="T45" fmla="*/ 316 h 1154"/>
                <a:gd name="T46" fmla="*/ 49 w 653"/>
                <a:gd name="T47" fmla="*/ 233 h 1154"/>
                <a:gd name="T48" fmla="*/ 75 w 653"/>
                <a:gd name="T49" fmla="*/ 153 h 1154"/>
                <a:gd name="T50" fmla="*/ 108 w 653"/>
                <a:gd name="T51" fmla="*/ 75 h 1154"/>
                <a:gd name="T52" fmla="*/ 145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145" y="0"/>
                  </a:moveTo>
                  <a:lnTo>
                    <a:pt x="653" y="293"/>
                  </a:lnTo>
                  <a:lnTo>
                    <a:pt x="629" y="346"/>
                  </a:lnTo>
                  <a:lnTo>
                    <a:pt x="611" y="401"/>
                  </a:lnTo>
                  <a:lnTo>
                    <a:pt x="596" y="457"/>
                  </a:lnTo>
                  <a:lnTo>
                    <a:pt x="589" y="516"/>
                  </a:lnTo>
                  <a:lnTo>
                    <a:pt x="586" y="578"/>
                  </a:lnTo>
                  <a:lnTo>
                    <a:pt x="589" y="638"/>
                  </a:lnTo>
                  <a:lnTo>
                    <a:pt x="596" y="697"/>
                  </a:lnTo>
                  <a:lnTo>
                    <a:pt x="611" y="753"/>
                  </a:lnTo>
                  <a:lnTo>
                    <a:pt x="629" y="808"/>
                  </a:lnTo>
                  <a:lnTo>
                    <a:pt x="653" y="860"/>
                  </a:lnTo>
                  <a:lnTo>
                    <a:pt x="145" y="1154"/>
                  </a:lnTo>
                  <a:lnTo>
                    <a:pt x="108" y="1079"/>
                  </a:lnTo>
                  <a:lnTo>
                    <a:pt x="75" y="1000"/>
                  </a:lnTo>
                  <a:lnTo>
                    <a:pt x="49" y="921"/>
                  </a:lnTo>
                  <a:lnTo>
                    <a:pt x="27" y="838"/>
                  </a:lnTo>
                  <a:lnTo>
                    <a:pt x="13" y="753"/>
                  </a:lnTo>
                  <a:lnTo>
                    <a:pt x="2" y="665"/>
                  </a:lnTo>
                  <a:lnTo>
                    <a:pt x="0" y="578"/>
                  </a:lnTo>
                  <a:lnTo>
                    <a:pt x="2" y="489"/>
                  </a:lnTo>
                  <a:lnTo>
                    <a:pt x="13" y="401"/>
                  </a:lnTo>
                  <a:lnTo>
                    <a:pt x="27" y="316"/>
                  </a:lnTo>
                  <a:lnTo>
                    <a:pt x="49" y="233"/>
                  </a:lnTo>
                  <a:lnTo>
                    <a:pt x="75" y="153"/>
                  </a:lnTo>
                  <a:lnTo>
                    <a:pt x="108" y="7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1"/>
            <p:cNvSpPr>
              <a:spLocks/>
            </p:cNvSpPr>
            <p:nvPr/>
          </p:nvSpPr>
          <p:spPr bwMode="auto">
            <a:xfrm>
              <a:off x="5592763" y="3527425"/>
              <a:ext cx="1585913" cy="1381125"/>
            </a:xfrm>
            <a:custGeom>
              <a:avLst/>
              <a:gdLst>
                <a:gd name="T0" fmla="*/ 508 w 999"/>
                <a:gd name="T1" fmla="*/ 0 h 870"/>
                <a:gd name="T2" fmla="*/ 546 w 999"/>
                <a:gd name="T3" fmla="*/ 52 h 870"/>
                <a:gd name="T4" fmla="*/ 589 w 999"/>
                <a:gd name="T5" fmla="*/ 99 h 870"/>
                <a:gd name="T6" fmla="*/ 636 w 999"/>
                <a:gd name="T7" fmla="*/ 142 h 870"/>
                <a:gd name="T8" fmla="*/ 689 w 999"/>
                <a:gd name="T9" fmla="*/ 181 h 870"/>
                <a:gd name="T10" fmla="*/ 745 w 999"/>
                <a:gd name="T11" fmla="*/ 214 h 870"/>
                <a:gd name="T12" fmla="*/ 804 w 999"/>
                <a:gd name="T13" fmla="*/ 240 h 870"/>
                <a:gd name="T14" fmla="*/ 867 w 999"/>
                <a:gd name="T15" fmla="*/ 261 h 870"/>
                <a:gd name="T16" fmla="*/ 931 w 999"/>
                <a:gd name="T17" fmla="*/ 276 h 870"/>
                <a:gd name="T18" fmla="*/ 999 w 999"/>
                <a:gd name="T19" fmla="*/ 284 h 870"/>
                <a:gd name="T20" fmla="*/ 999 w 999"/>
                <a:gd name="T21" fmla="*/ 870 h 870"/>
                <a:gd name="T22" fmla="*/ 902 w 999"/>
                <a:gd name="T23" fmla="*/ 864 h 870"/>
                <a:gd name="T24" fmla="*/ 808 w 999"/>
                <a:gd name="T25" fmla="*/ 849 h 870"/>
                <a:gd name="T26" fmla="*/ 716 w 999"/>
                <a:gd name="T27" fmla="*/ 828 h 870"/>
                <a:gd name="T28" fmla="*/ 627 w 999"/>
                <a:gd name="T29" fmla="*/ 801 h 870"/>
                <a:gd name="T30" fmla="*/ 542 w 999"/>
                <a:gd name="T31" fmla="*/ 767 h 870"/>
                <a:gd name="T32" fmla="*/ 460 w 999"/>
                <a:gd name="T33" fmla="*/ 726 h 870"/>
                <a:gd name="T34" fmla="*/ 380 w 999"/>
                <a:gd name="T35" fmla="*/ 679 h 870"/>
                <a:gd name="T36" fmla="*/ 305 w 999"/>
                <a:gd name="T37" fmla="*/ 628 h 870"/>
                <a:gd name="T38" fmla="*/ 235 w 999"/>
                <a:gd name="T39" fmla="*/ 570 h 870"/>
                <a:gd name="T40" fmla="*/ 168 w 999"/>
                <a:gd name="T41" fmla="*/ 507 h 870"/>
                <a:gd name="T42" fmla="*/ 108 w 999"/>
                <a:gd name="T43" fmla="*/ 441 h 870"/>
                <a:gd name="T44" fmla="*/ 51 w 999"/>
                <a:gd name="T45" fmla="*/ 369 h 870"/>
                <a:gd name="T46" fmla="*/ 0 w 999"/>
                <a:gd name="T47" fmla="*/ 293 h 870"/>
                <a:gd name="T48" fmla="*/ 508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508" y="0"/>
                  </a:moveTo>
                  <a:lnTo>
                    <a:pt x="546" y="52"/>
                  </a:lnTo>
                  <a:lnTo>
                    <a:pt x="589" y="99"/>
                  </a:lnTo>
                  <a:lnTo>
                    <a:pt x="636" y="142"/>
                  </a:lnTo>
                  <a:lnTo>
                    <a:pt x="689" y="181"/>
                  </a:lnTo>
                  <a:lnTo>
                    <a:pt x="745" y="214"/>
                  </a:lnTo>
                  <a:lnTo>
                    <a:pt x="804" y="240"/>
                  </a:lnTo>
                  <a:lnTo>
                    <a:pt x="867" y="261"/>
                  </a:lnTo>
                  <a:lnTo>
                    <a:pt x="931" y="276"/>
                  </a:lnTo>
                  <a:lnTo>
                    <a:pt x="999" y="284"/>
                  </a:lnTo>
                  <a:lnTo>
                    <a:pt x="999" y="870"/>
                  </a:lnTo>
                  <a:lnTo>
                    <a:pt x="902" y="864"/>
                  </a:lnTo>
                  <a:lnTo>
                    <a:pt x="808" y="849"/>
                  </a:lnTo>
                  <a:lnTo>
                    <a:pt x="716" y="828"/>
                  </a:lnTo>
                  <a:lnTo>
                    <a:pt x="627" y="801"/>
                  </a:lnTo>
                  <a:lnTo>
                    <a:pt x="542" y="767"/>
                  </a:lnTo>
                  <a:lnTo>
                    <a:pt x="460" y="726"/>
                  </a:lnTo>
                  <a:lnTo>
                    <a:pt x="380" y="679"/>
                  </a:lnTo>
                  <a:lnTo>
                    <a:pt x="305" y="628"/>
                  </a:lnTo>
                  <a:lnTo>
                    <a:pt x="235" y="570"/>
                  </a:lnTo>
                  <a:lnTo>
                    <a:pt x="168" y="507"/>
                  </a:lnTo>
                  <a:lnTo>
                    <a:pt x="108" y="441"/>
                  </a:lnTo>
                  <a:lnTo>
                    <a:pt x="51" y="369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2"/>
            <p:cNvSpPr>
              <a:spLocks/>
            </p:cNvSpPr>
            <p:nvPr/>
          </p:nvSpPr>
          <p:spPr bwMode="auto">
            <a:xfrm>
              <a:off x="8124825" y="2065338"/>
              <a:ext cx="1036638" cy="1831975"/>
            </a:xfrm>
            <a:custGeom>
              <a:avLst/>
              <a:gdLst>
                <a:gd name="T0" fmla="*/ 508 w 653"/>
                <a:gd name="T1" fmla="*/ 0 h 1154"/>
                <a:gd name="T2" fmla="*/ 544 w 653"/>
                <a:gd name="T3" fmla="*/ 75 h 1154"/>
                <a:gd name="T4" fmla="*/ 577 w 653"/>
                <a:gd name="T5" fmla="*/ 153 h 1154"/>
                <a:gd name="T6" fmla="*/ 603 w 653"/>
                <a:gd name="T7" fmla="*/ 233 h 1154"/>
                <a:gd name="T8" fmla="*/ 625 w 653"/>
                <a:gd name="T9" fmla="*/ 316 h 1154"/>
                <a:gd name="T10" fmla="*/ 640 w 653"/>
                <a:gd name="T11" fmla="*/ 401 h 1154"/>
                <a:gd name="T12" fmla="*/ 650 w 653"/>
                <a:gd name="T13" fmla="*/ 489 h 1154"/>
                <a:gd name="T14" fmla="*/ 653 w 653"/>
                <a:gd name="T15" fmla="*/ 578 h 1154"/>
                <a:gd name="T16" fmla="*/ 650 w 653"/>
                <a:gd name="T17" fmla="*/ 665 h 1154"/>
                <a:gd name="T18" fmla="*/ 640 w 653"/>
                <a:gd name="T19" fmla="*/ 753 h 1154"/>
                <a:gd name="T20" fmla="*/ 625 w 653"/>
                <a:gd name="T21" fmla="*/ 838 h 1154"/>
                <a:gd name="T22" fmla="*/ 603 w 653"/>
                <a:gd name="T23" fmla="*/ 921 h 1154"/>
                <a:gd name="T24" fmla="*/ 577 w 653"/>
                <a:gd name="T25" fmla="*/ 1000 h 1154"/>
                <a:gd name="T26" fmla="*/ 544 w 653"/>
                <a:gd name="T27" fmla="*/ 1079 h 1154"/>
                <a:gd name="T28" fmla="*/ 508 w 653"/>
                <a:gd name="T29" fmla="*/ 1154 h 1154"/>
                <a:gd name="T30" fmla="*/ 0 w 653"/>
                <a:gd name="T31" fmla="*/ 860 h 1154"/>
                <a:gd name="T32" fmla="*/ 23 w 653"/>
                <a:gd name="T33" fmla="*/ 808 h 1154"/>
                <a:gd name="T34" fmla="*/ 42 w 653"/>
                <a:gd name="T35" fmla="*/ 753 h 1154"/>
                <a:gd name="T36" fmla="*/ 56 w 653"/>
                <a:gd name="T37" fmla="*/ 697 h 1154"/>
                <a:gd name="T38" fmla="*/ 64 w 653"/>
                <a:gd name="T39" fmla="*/ 638 h 1154"/>
                <a:gd name="T40" fmla="*/ 68 w 653"/>
                <a:gd name="T41" fmla="*/ 578 h 1154"/>
                <a:gd name="T42" fmla="*/ 64 w 653"/>
                <a:gd name="T43" fmla="*/ 516 h 1154"/>
                <a:gd name="T44" fmla="*/ 56 w 653"/>
                <a:gd name="T45" fmla="*/ 457 h 1154"/>
                <a:gd name="T46" fmla="*/ 42 w 653"/>
                <a:gd name="T47" fmla="*/ 401 h 1154"/>
                <a:gd name="T48" fmla="*/ 23 w 653"/>
                <a:gd name="T49" fmla="*/ 346 h 1154"/>
                <a:gd name="T50" fmla="*/ 0 w 653"/>
                <a:gd name="T51" fmla="*/ 293 h 1154"/>
                <a:gd name="T52" fmla="*/ 508 w 653"/>
                <a:gd name="T53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3" h="1154">
                  <a:moveTo>
                    <a:pt x="508" y="0"/>
                  </a:moveTo>
                  <a:lnTo>
                    <a:pt x="544" y="75"/>
                  </a:lnTo>
                  <a:lnTo>
                    <a:pt x="577" y="153"/>
                  </a:lnTo>
                  <a:lnTo>
                    <a:pt x="603" y="233"/>
                  </a:lnTo>
                  <a:lnTo>
                    <a:pt x="625" y="316"/>
                  </a:lnTo>
                  <a:lnTo>
                    <a:pt x="640" y="401"/>
                  </a:lnTo>
                  <a:lnTo>
                    <a:pt x="650" y="489"/>
                  </a:lnTo>
                  <a:lnTo>
                    <a:pt x="653" y="578"/>
                  </a:lnTo>
                  <a:lnTo>
                    <a:pt x="650" y="665"/>
                  </a:lnTo>
                  <a:lnTo>
                    <a:pt x="640" y="753"/>
                  </a:lnTo>
                  <a:lnTo>
                    <a:pt x="625" y="838"/>
                  </a:lnTo>
                  <a:lnTo>
                    <a:pt x="603" y="921"/>
                  </a:lnTo>
                  <a:lnTo>
                    <a:pt x="577" y="1000"/>
                  </a:lnTo>
                  <a:lnTo>
                    <a:pt x="544" y="1079"/>
                  </a:lnTo>
                  <a:lnTo>
                    <a:pt x="508" y="1154"/>
                  </a:lnTo>
                  <a:lnTo>
                    <a:pt x="0" y="860"/>
                  </a:lnTo>
                  <a:lnTo>
                    <a:pt x="23" y="808"/>
                  </a:lnTo>
                  <a:lnTo>
                    <a:pt x="42" y="753"/>
                  </a:lnTo>
                  <a:lnTo>
                    <a:pt x="56" y="697"/>
                  </a:lnTo>
                  <a:lnTo>
                    <a:pt x="64" y="638"/>
                  </a:lnTo>
                  <a:lnTo>
                    <a:pt x="68" y="578"/>
                  </a:lnTo>
                  <a:lnTo>
                    <a:pt x="64" y="516"/>
                  </a:lnTo>
                  <a:lnTo>
                    <a:pt x="56" y="457"/>
                  </a:lnTo>
                  <a:lnTo>
                    <a:pt x="42" y="401"/>
                  </a:lnTo>
                  <a:lnTo>
                    <a:pt x="23" y="346"/>
                  </a:lnTo>
                  <a:lnTo>
                    <a:pt x="0" y="29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3"/>
            <p:cNvSpPr>
              <a:spLocks/>
            </p:cNvSpPr>
            <p:nvPr/>
          </p:nvSpPr>
          <p:spPr bwMode="auto">
            <a:xfrm>
              <a:off x="5592763" y="1054100"/>
              <a:ext cx="1585913" cy="1381125"/>
            </a:xfrm>
            <a:custGeom>
              <a:avLst/>
              <a:gdLst>
                <a:gd name="T0" fmla="*/ 999 w 999"/>
                <a:gd name="T1" fmla="*/ 0 h 870"/>
                <a:gd name="T2" fmla="*/ 999 w 999"/>
                <a:gd name="T3" fmla="*/ 586 h 870"/>
                <a:gd name="T4" fmla="*/ 931 w 999"/>
                <a:gd name="T5" fmla="*/ 594 h 870"/>
                <a:gd name="T6" fmla="*/ 867 w 999"/>
                <a:gd name="T7" fmla="*/ 608 h 870"/>
                <a:gd name="T8" fmla="*/ 804 w 999"/>
                <a:gd name="T9" fmla="*/ 629 h 870"/>
                <a:gd name="T10" fmla="*/ 745 w 999"/>
                <a:gd name="T11" fmla="*/ 656 h 870"/>
                <a:gd name="T12" fmla="*/ 689 w 999"/>
                <a:gd name="T13" fmla="*/ 688 h 870"/>
                <a:gd name="T14" fmla="*/ 636 w 999"/>
                <a:gd name="T15" fmla="*/ 728 h 870"/>
                <a:gd name="T16" fmla="*/ 589 w 999"/>
                <a:gd name="T17" fmla="*/ 771 h 870"/>
                <a:gd name="T18" fmla="*/ 546 w 999"/>
                <a:gd name="T19" fmla="*/ 818 h 870"/>
                <a:gd name="T20" fmla="*/ 508 w 999"/>
                <a:gd name="T21" fmla="*/ 870 h 870"/>
                <a:gd name="T22" fmla="*/ 0 w 999"/>
                <a:gd name="T23" fmla="*/ 577 h 870"/>
                <a:gd name="T24" fmla="*/ 51 w 999"/>
                <a:gd name="T25" fmla="*/ 501 h 870"/>
                <a:gd name="T26" fmla="*/ 108 w 999"/>
                <a:gd name="T27" fmla="*/ 429 h 870"/>
                <a:gd name="T28" fmla="*/ 168 w 999"/>
                <a:gd name="T29" fmla="*/ 362 h 870"/>
                <a:gd name="T30" fmla="*/ 235 w 999"/>
                <a:gd name="T31" fmla="*/ 299 h 870"/>
                <a:gd name="T32" fmla="*/ 305 w 999"/>
                <a:gd name="T33" fmla="*/ 242 h 870"/>
                <a:gd name="T34" fmla="*/ 380 w 999"/>
                <a:gd name="T35" fmla="*/ 191 h 870"/>
                <a:gd name="T36" fmla="*/ 460 w 999"/>
                <a:gd name="T37" fmla="*/ 144 h 870"/>
                <a:gd name="T38" fmla="*/ 542 w 999"/>
                <a:gd name="T39" fmla="*/ 103 h 870"/>
                <a:gd name="T40" fmla="*/ 627 w 999"/>
                <a:gd name="T41" fmla="*/ 69 h 870"/>
                <a:gd name="T42" fmla="*/ 716 w 999"/>
                <a:gd name="T43" fmla="*/ 42 h 870"/>
                <a:gd name="T44" fmla="*/ 808 w 999"/>
                <a:gd name="T45" fmla="*/ 21 h 870"/>
                <a:gd name="T46" fmla="*/ 902 w 999"/>
                <a:gd name="T47" fmla="*/ 6 h 870"/>
                <a:gd name="T48" fmla="*/ 999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999" y="0"/>
                  </a:moveTo>
                  <a:lnTo>
                    <a:pt x="999" y="586"/>
                  </a:lnTo>
                  <a:lnTo>
                    <a:pt x="931" y="594"/>
                  </a:lnTo>
                  <a:lnTo>
                    <a:pt x="867" y="608"/>
                  </a:lnTo>
                  <a:lnTo>
                    <a:pt x="804" y="629"/>
                  </a:lnTo>
                  <a:lnTo>
                    <a:pt x="745" y="656"/>
                  </a:lnTo>
                  <a:lnTo>
                    <a:pt x="689" y="688"/>
                  </a:lnTo>
                  <a:lnTo>
                    <a:pt x="636" y="728"/>
                  </a:lnTo>
                  <a:lnTo>
                    <a:pt x="589" y="771"/>
                  </a:lnTo>
                  <a:lnTo>
                    <a:pt x="546" y="818"/>
                  </a:lnTo>
                  <a:lnTo>
                    <a:pt x="508" y="870"/>
                  </a:lnTo>
                  <a:lnTo>
                    <a:pt x="0" y="577"/>
                  </a:lnTo>
                  <a:lnTo>
                    <a:pt x="51" y="501"/>
                  </a:lnTo>
                  <a:lnTo>
                    <a:pt x="108" y="429"/>
                  </a:lnTo>
                  <a:lnTo>
                    <a:pt x="168" y="362"/>
                  </a:lnTo>
                  <a:lnTo>
                    <a:pt x="235" y="299"/>
                  </a:lnTo>
                  <a:lnTo>
                    <a:pt x="305" y="242"/>
                  </a:lnTo>
                  <a:lnTo>
                    <a:pt x="380" y="191"/>
                  </a:lnTo>
                  <a:lnTo>
                    <a:pt x="460" y="144"/>
                  </a:lnTo>
                  <a:lnTo>
                    <a:pt x="542" y="103"/>
                  </a:lnTo>
                  <a:lnTo>
                    <a:pt x="627" y="69"/>
                  </a:lnTo>
                  <a:lnTo>
                    <a:pt x="716" y="42"/>
                  </a:lnTo>
                  <a:lnTo>
                    <a:pt x="808" y="21"/>
                  </a:lnTo>
                  <a:lnTo>
                    <a:pt x="902" y="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4"/>
            <p:cNvSpPr>
              <a:spLocks/>
            </p:cNvSpPr>
            <p:nvPr/>
          </p:nvSpPr>
          <p:spPr bwMode="auto">
            <a:xfrm>
              <a:off x="7288213" y="1054100"/>
              <a:ext cx="1585913" cy="1381125"/>
            </a:xfrm>
            <a:custGeom>
              <a:avLst/>
              <a:gdLst>
                <a:gd name="T0" fmla="*/ 0 w 999"/>
                <a:gd name="T1" fmla="*/ 0 h 870"/>
                <a:gd name="T2" fmla="*/ 97 w 999"/>
                <a:gd name="T3" fmla="*/ 6 h 870"/>
                <a:gd name="T4" fmla="*/ 192 w 999"/>
                <a:gd name="T5" fmla="*/ 21 h 870"/>
                <a:gd name="T6" fmla="*/ 283 w 999"/>
                <a:gd name="T7" fmla="*/ 42 h 870"/>
                <a:gd name="T8" fmla="*/ 372 w 999"/>
                <a:gd name="T9" fmla="*/ 69 h 870"/>
                <a:gd name="T10" fmla="*/ 459 w 999"/>
                <a:gd name="T11" fmla="*/ 103 h 870"/>
                <a:gd name="T12" fmla="*/ 541 w 999"/>
                <a:gd name="T13" fmla="*/ 144 h 870"/>
                <a:gd name="T14" fmla="*/ 620 w 999"/>
                <a:gd name="T15" fmla="*/ 191 h 870"/>
                <a:gd name="T16" fmla="*/ 694 w 999"/>
                <a:gd name="T17" fmla="*/ 242 h 870"/>
                <a:gd name="T18" fmla="*/ 765 w 999"/>
                <a:gd name="T19" fmla="*/ 299 h 870"/>
                <a:gd name="T20" fmla="*/ 832 w 999"/>
                <a:gd name="T21" fmla="*/ 362 h 870"/>
                <a:gd name="T22" fmla="*/ 893 w 999"/>
                <a:gd name="T23" fmla="*/ 429 h 870"/>
                <a:gd name="T24" fmla="*/ 950 w 999"/>
                <a:gd name="T25" fmla="*/ 501 h 870"/>
                <a:gd name="T26" fmla="*/ 999 w 999"/>
                <a:gd name="T27" fmla="*/ 577 h 870"/>
                <a:gd name="T28" fmla="*/ 491 w 999"/>
                <a:gd name="T29" fmla="*/ 870 h 870"/>
                <a:gd name="T30" fmla="*/ 453 w 999"/>
                <a:gd name="T31" fmla="*/ 818 h 870"/>
                <a:gd name="T32" fmla="*/ 410 w 999"/>
                <a:gd name="T33" fmla="*/ 771 h 870"/>
                <a:gd name="T34" fmla="*/ 363 w 999"/>
                <a:gd name="T35" fmla="*/ 728 h 870"/>
                <a:gd name="T36" fmla="*/ 311 w 999"/>
                <a:gd name="T37" fmla="*/ 688 h 870"/>
                <a:gd name="T38" fmla="*/ 256 w 999"/>
                <a:gd name="T39" fmla="*/ 656 h 870"/>
                <a:gd name="T40" fmla="*/ 195 w 999"/>
                <a:gd name="T41" fmla="*/ 629 h 870"/>
                <a:gd name="T42" fmla="*/ 133 w 999"/>
                <a:gd name="T43" fmla="*/ 608 h 870"/>
                <a:gd name="T44" fmla="*/ 68 w 999"/>
                <a:gd name="T45" fmla="*/ 594 h 870"/>
                <a:gd name="T46" fmla="*/ 0 w 999"/>
                <a:gd name="T47" fmla="*/ 586 h 870"/>
                <a:gd name="T48" fmla="*/ 0 w 999"/>
                <a:gd name="T49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9" h="870">
                  <a:moveTo>
                    <a:pt x="0" y="0"/>
                  </a:moveTo>
                  <a:lnTo>
                    <a:pt x="97" y="6"/>
                  </a:lnTo>
                  <a:lnTo>
                    <a:pt x="192" y="21"/>
                  </a:lnTo>
                  <a:lnTo>
                    <a:pt x="283" y="42"/>
                  </a:lnTo>
                  <a:lnTo>
                    <a:pt x="372" y="69"/>
                  </a:lnTo>
                  <a:lnTo>
                    <a:pt x="459" y="103"/>
                  </a:lnTo>
                  <a:lnTo>
                    <a:pt x="541" y="144"/>
                  </a:lnTo>
                  <a:lnTo>
                    <a:pt x="620" y="191"/>
                  </a:lnTo>
                  <a:lnTo>
                    <a:pt x="694" y="242"/>
                  </a:lnTo>
                  <a:lnTo>
                    <a:pt x="765" y="299"/>
                  </a:lnTo>
                  <a:lnTo>
                    <a:pt x="832" y="362"/>
                  </a:lnTo>
                  <a:lnTo>
                    <a:pt x="893" y="429"/>
                  </a:lnTo>
                  <a:lnTo>
                    <a:pt x="950" y="501"/>
                  </a:lnTo>
                  <a:lnTo>
                    <a:pt x="999" y="577"/>
                  </a:lnTo>
                  <a:lnTo>
                    <a:pt x="491" y="870"/>
                  </a:lnTo>
                  <a:lnTo>
                    <a:pt x="453" y="818"/>
                  </a:lnTo>
                  <a:lnTo>
                    <a:pt x="410" y="771"/>
                  </a:lnTo>
                  <a:lnTo>
                    <a:pt x="363" y="728"/>
                  </a:lnTo>
                  <a:lnTo>
                    <a:pt x="311" y="688"/>
                  </a:lnTo>
                  <a:lnTo>
                    <a:pt x="256" y="656"/>
                  </a:lnTo>
                  <a:lnTo>
                    <a:pt x="195" y="629"/>
                  </a:lnTo>
                  <a:lnTo>
                    <a:pt x="133" y="608"/>
                  </a:lnTo>
                  <a:lnTo>
                    <a:pt x="68" y="594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236047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4833795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22" y="236047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3597133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4882286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4" y="3556651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160961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0961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67726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726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60961" y="48001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0961" y="44664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8334" y="21465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8334" y="18127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7491" y="347333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491" y="313957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57154" y="482904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7154" y="449528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0217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346089" y="1305317"/>
            <a:ext cx="5499821" cy="5080308"/>
            <a:chOff x="3062288" y="4492625"/>
            <a:chExt cx="2081213" cy="1922463"/>
          </a:xfrm>
        </p:grpSpPr>
        <p:sp>
          <p:nvSpPr>
            <p:cNvPr id="8" name="Rectangle 1692"/>
            <p:cNvSpPr>
              <a:spLocks noChangeArrowheads="1"/>
            </p:cNvSpPr>
            <p:nvPr/>
          </p:nvSpPr>
          <p:spPr bwMode="auto">
            <a:xfrm>
              <a:off x="3062288" y="5962650"/>
              <a:ext cx="590550" cy="45243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693"/>
            <p:cNvSpPr>
              <a:spLocks noChangeArrowheads="1"/>
            </p:cNvSpPr>
            <p:nvPr/>
          </p:nvSpPr>
          <p:spPr bwMode="auto">
            <a:xfrm>
              <a:off x="3808413" y="5816600"/>
              <a:ext cx="588963" cy="5984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694"/>
            <p:cNvSpPr>
              <a:spLocks noChangeArrowheads="1"/>
            </p:cNvSpPr>
            <p:nvPr/>
          </p:nvSpPr>
          <p:spPr bwMode="auto">
            <a:xfrm>
              <a:off x="4554538" y="5616575"/>
              <a:ext cx="588963" cy="7985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95"/>
            <p:cNvSpPr>
              <a:spLocks/>
            </p:cNvSpPr>
            <p:nvPr/>
          </p:nvSpPr>
          <p:spPr bwMode="auto">
            <a:xfrm>
              <a:off x="3159125" y="5310188"/>
              <a:ext cx="395288" cy="180975"/>
            </a:xfrm>
            <a:custGeom>
              <a:avLst/>
              <a:gdLst>
                <a:gd name="T0" fmla="*/ 125 w 249"/>
                <a:gd name="T1" fmla="*/ 0 h 114"/>
                <a:gd name="T2" fmla="*/ 249 w 249"/>
                <a:gd name="T3" fmla="*/ 114 h 114"/>
                <a:gd name="T4" fmla="*/ 0 w 249"/>
                <a:gd name="T5" fmla="*/ 114 h 114"/>
                <a:gd name="T6" fmla="*/ 125 w 249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14">
                  <a:moveTo>
                    <a:pt x="125" y="0"/>
                  </a:moveTo>
                  <a:lnTo>
                    <a:pt x="249" y="114"/>
                  </a:lnTo>
                  <a:lnTo>
                    <a:pt x="0" y="11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696"/>
            <p:cNvSpPr>
              <a:spLocks noChangeArrowheads="1"/>
            </p:cNvSpPr>
            <p:nvPr/>
          </p:nvSpPr>
          <p:spPr bwMode="auto">
            <a:xfrm>
              <a:off x="3452813" y="5310188"/>
              <a:ext cx="57150" cy="141288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97"/>
            <p:cNvSpPr>
              <a:spLocks noEditPoints="1"/>
            </p:cNvSpPr>
            <p:nvPr/>
          </p:nvSpPr>
          <p:spPr bwMode="auto">
            <a:xfrm>
              <a:off x="3159125" y="5524500"/>
              <a:ext cx="395288" cy="387350"/>
            </a:xfrm>
            <a:custGeom>
              <a:avLst/>
              <a:gdLst>
                <a:gd name="T0" fmla="*/ 139 w 249"/>
                <a:gd name="T1" fmla="*/ 136 h 244"/>
                <a:gd name="T2" fmla="*/ 139 w 249"/>
                <a:gd name="T3" fmla="*/ 214 h 244"/>
                <a:gd name="T4" fmla="*/ 203 w 249"/>
                <a:gd name="T5" fmla="*/ 214 h 244"/>
                <a:gd name="T6" fmla="*/ 203 w 249"/>
                <a:gd name="T7" fmla="*/ 136 h 244"/>
                <a:gd name="T8" fmla="*/ 139 w 249"/>
                <a:gd name="T9" fmla="*/ 136 h 244"/>
                <a:gd name="T10" fmla="*/ 46 w 249"/>
                <a:gd name="T11" fmla="*/ 136 h 244"/>
                <a:gd name="T12" fmla="*/ 46 w 249"/>
                <a:gd name="T13" fmla="*/ 214 h 244"/>
                <a:gd name="T14" fmla="*/ 110 w 249"/>
                <a:gd name="T15" fmla="*/ 214 h 244"/>
                <a:gd name="T16" fmla="*/ 110 w 249"/>
                <a:gd name="T17" fmla="*/ 136 h 244"/>
                <a:gd name="T18" fmla="*/ 46 w 249"/>
                <a:gd name="T19" fmla="*/ 136 h 244"/>
                <a:gd name="T20" fmla="*/ 139 w 249"/>
                <a:gd name="T21" fmla="*/ 30 h 244"/>
                <a:gd name="T22" fmla="*/ 139 w 249"/>
                <a:gd name="T23" fmla="*/ 107 h 244"/>
                <a:gd name="T24" fmla="*/ 203 w 249"/>
                <a:gd name="T25" fmla="*/ 107 h 244"/>
                <a:gd name="T26" fmla="*/ 203 w 249"/>
                <a:gd name="T27" fmla="*/ 30 h 244"/>
                <a:gd name="T28" fmla="*/ 139 w 249"/>
                <a:gd name="T29" fmla="*/ 30 h 244"/>
                <a:gd name="T30" fmla="*/ 46 w 249"/>
                <a:gd name="T31" fmla="*/ 30 h 244"/>
                <a:gd name="T32" fmla="*/ 46 w 249"/>
                <a:gd name="T33" fmla="*/ 107 h 244"/>
                <a:gd name="T34" fmla="*/ 110 w 249"/>
                <a:gd name="T35" fmla="*/ 107 h 244"/>
                <a:gd name="T36" fmla="*/ 110 w 249"/>
                <a:gd name="T37" fmla="*/ 30 h 244"/>
                <a:gd name="T38" fmla="*/ 46 w 249"/>
                <a:gd name="T39" fmla="*/ 30 h 244"/>
                <a:gd name="T40" fmla="*/ 0 w 249"/>
                <a:gd name="T41" fmla="*/ 0 h 244"/>
                <a:gd name="T42" fmla="*/ 249 w 249"/>
                <a:gd name="T43" fmla="*/ 0 h 244"/>
                <a:gd name="T44" fmla="*/ 249 w 249"/>
                <a:gd name="T45" fmla="*/ 244 h 244"/>
                <a:gd name="T46" fmla="*/ 0 w 249"/>
                <a:gd name="T47" fmla="*/ 244 h 244"/>
                <a:gd name="T48" fmla="*/ 0 w 249"/>
                <a:gd name="T4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4">
                  <a:moveTo>
                    <a:pt x="139" y="136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6"/>
                  </a:lnTo>
                  <a:lnTo>
                    <a:pt x="139" y="136"/>
                  </a:lnTo>
                  <a:close/>
                  <a:moveTo>
                    <a:pt x="46" y="136"/>
                  </a:moveTo>
                  <a:lnTo>
                    <a:pt x="46" y="214"/>
                  </a:lnTo>
                  <a:lnTo>
                    <a:pt x="110" y="214"/>
                  </a:lnTo>
                  <a:lnTo>
                    <a:pt x="110" y="136"/>
                  </a:lnTo>
                  <a:lnTo>
                    <a:pt x="46" y="136"/>
                  </a:lnTo>
                  <a:close/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10" y="107"/>
                  </a:lnTo>
                  <a:lnTo>
                    <a:pt x="110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99"/>
            <p:cNvSpPr>
              <a:spLocks noEditPoints="1"/>
            </p:cNvSpPr>
            <p:nvPr/>
          </p:nvSpPr>
          <p:spPr bwMode="auto">
            <a:xfrm>
              <a:off x="3905250" y="4979988"/>
              <a:ext cx="395288" cy="390525"/>
            </a:xfrm>
            <a:custGeom>
              <a:avLst/>
              <a:gdLst>
                <a:gd name="T0" fmla="*/ 139 w 249"/>
                <a:gd name="T1" fmla="*/ 137 h 246"/>
                <a:gd name="T2" fmla="*/ 139 w 249"/>
                <a:gd name="T3" fmla="*/ 214 h 246"/>
                <a:gd name="T4" fmla="*/ 203 w 249"/>
                <a:gd name="T5" fmla="*/ 214 h 246"/>
                <a:gd name="T6" fmla="*/ 203 w 249"/>
                <a:gd name="T7" fmla="*/ 137 h 246"/>
                <a:gd name="T8" fmla="*/ 139 w 249"/>
                <a:gd name="T9" fmla="*/ 137 h 246"/>
                <a:gd name="T10" fmla="*/ 46 w 249"/>
                <a:gd name="T11" fmla="*/ 137 h 246"/>
                <a:gd name="T12" fmla="*/ 46 w 249"/>
                <a:gd name="T13" fmla="*/ 214 h 246"/>
                <a:gd name="T14" fmla="*/ 109 w 249"/>
                <a:gd name="T15" fmla="*/ 214 h 246"/>
                <a:gd name="T16" fmla="*/ 109 w 249"/>
                <a:gd name="T17" fmla="*/ 137 h 246"/>
                <a:gd name="T18" fmla="*/ 46 w 249"/>
                <a:gd name="T19" fmla="*/ 137 h 246"/>
                <a:gd name="T20" fmla="*/ 139 w 249"/>
                <a:gd name="T21" fmla="*/ 31 h 246"/>
                <a:gd name="T22" fmla="*/ 139 w 249"/>
                <a:gd name="T23" fmla="*/ 108 h 246"/>
                <a:gd name="T24" fmla="*/ 203 w 249"/>
                <a:gd name="T25" fmla="*/ 108 h 246"/>
                <a:gd name="T26" fmla="*/ 203 w 249"/>
                <a:gd name="T27" fmla="*/ 31 h 246"/>
                <a:gd name="T28" fmla="*/ 139 w 249"/>
                <a:gd name="T29" fmla="*/ 31 h 246"/>
                <a:gd name="T30" fmla="*/ 46 w 249"/>
                <a:gd name="T31" fmla="*/ 31 h 246"/>
                <a:gd name="T32" fmla="*/ 46 w 249"/>
                <a:gd name="T33" fmla="*/ 108 h 246"/>
                <a:gd name="T34" fmla="*/ 109 w 249"/>
                <a:gd name="T35" fmla="*/ 108 h 246"/>
                <a:gd name="T36" fmla="*/ 109 w 249"/>
                <a:gd name="T37" fmla="*/ 31 h 246"/>
                <a:gd name="T38" fmla="*/ 46 w 249"/>
                <a:gd name="T39" fmla="*/ 31 h 246"/>
                <a:gd name="T40" fmla="*/ 0 w 249"/>
                <a:gd name="T41" fmla="*/ 0 h 246"/>
                <a:gd name="T42" fmla="*/ 249 w 249"/>
                <a:gd name="T43" fmla="*/ 0 h 246"/>
                <a:gd name="T44" fmla="*/ 249 w 249"/>
                <a:gd name="T45" fmla="*/ 246 h 246"/>
                <a:gd name="T46" fmla="*/ 0 w 249"/>
                <a:gd name="T47" fmla="*/ 246 h 246"/>
                <a:gd name="T48" fmla="*/ 0 w 249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6">
                  <a:moveTo>
                    <a:pt x="139" y="137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7"/>
                  </a:lnTo>
                  <a:lnTo>
                    <a:pt x="139" y="137"/>
                  </a:lnTo>
                  <a:close/>
                  <a:moveTo>
                    <a:pt x="46" y="137"/>
                  </a:moveTo>
                  <a:lnTo>
                    <a:pt x="46" y="214"/>
                  </a:lnTo>
                  <a:lnTo>
                    <a:pt x="109" y="214"/>
                  </a:lnTo>
                  <a:lnTo>
                    <a:pt x="109" y="137"/>
                  </a:lnTo>
                  <a:lnTo>
                    <a:pt x="46" y="137"/>
                  </a:lnTo>
                  <a:close/>
                  <a:moveTo>
                    <a:pt x="139" y="31"/>
                  </a:moveTo>
                  <a:lnTo>
                    <a:pt x="139" y="108"/>
                  </a:lnTo>
                  <a:lnTo>
                    <a:pt x="203" y="108"/>
                  </a:lnTo>
                  <a:lnTo>
                    <a:pt x="203" y="31"/>
                  </a:lnTo>
                  <a:lnTo>
                    <a:pt x="139" y="31"/>
                  </a:lnTo>
                  <a:close/>
                  <a:moveTo>
                    <a:pt x="46" y="31"/>
                  </a:moveTo>
                  <a:lnTo>
                    <a:pt x="46" y="108"/>
                  </a:lnTo>
                  <a:lnTo>
                    <a:pt x="109" y="108"/>
                  </a:lnTo>
                  <a:lnTo>
                    <a:pt x="109" y="31"/>
                  </a:lnTo>
                  <a:lnTo>
                    <a:pt x="46" y="31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00"/>
            <p:cNvSpPr>
              <a:spLocks noEditPoints="1"/>
            </p:cNvSpPr>
            <p:nvPr/>
          </p:nvSpPr>
          <p:spPr bwMode="auto">
            <a:xfrm>
              <a:off x="3905250" y="5370513"/>
              <a:ext cx="395288" cy="387350"/>
            </a:xfrm>
            <a:custGeom>
              <a:avLst/>
              <a:gdLst>
                <a:gd name="T0" fmla="*/ 139 w 249"/>
                <a:gd name="T1" fmla="*/ 30 h 244"/>
                <a:gd name="T2" fmla="*/ 139 w 249"/>
                <a:gd name="T3" fmla="*/ 107 h 244"/>
                <a:gd name="T4" fmla="*/ 203 w 249"/>
                <a:gd name="T5" fmla="*/ 107 h 244"/>
                <a:gd name="T6" fmla="*/ 203 w 249"/>
                <a:gd name="T7" fmla="*/ 30 h 244"/>
                <a:gd name="T8" fmla="*/ 139 w 249"/>
                <a:gd name="T9" fmla="*/ 30 h 244"/>
                <a:gd name="T10" fmla="*/ 46 w 249"/>
                <a:gd name="T11" fmla="*/ 30 h 244"/>
                <a:gd name="T12" fmla="*/ 46 w 249"/>
                <a:gd name="T13" fmla="*/ 107 h 244"/>
                <a:gd name="T14" fmla="*/ 109 w 249"/>
                <a:gd name="T15" fmla="*/ 107 h 244"/>
                <a:gd name="T16" fmla="*/ 109 w 249"/>
                <a:gd name="T17" fmla="*/ 30 h 244"/>
                <a:gd name="T18" fmla="*/ 46 w 249"/>
                <a:gd name="T19" fmla="*/ 30 h 244"/>
                <a:gd name="T20" fmla="*/ 0 w 249"/>
                <a:gd name="T21" fmla="*/ 0 h 244"/>
                <a:gd name="T22" fmla="*/ 249 w 249"/>
                <a:gd name="T23" fmla="*/ 0 h 244"/>
                <a:gd name="T24" fmla="*/ 249 w 249"/>
                <a:gd name="T25" fmla="*/ 244 h 244"/>
                <a:gd name="T26" fmla="*/ 164 w 249"/>
                <a:gd name="T27" fmla="*/ 244 h 244"/>
                <a:gd name="T28" fmla="*/ 164 w 249"/>
                <a:gd name="T29" fmla="*/ 187 h 244"/>
                <a:gd name="T30" fmla="*/ 161 w 249"/>
                <a:gd name="T31" fmla="*/ 171 h 244"/>
                <a:gd name="T32" fmla="*/ 152 w 249"/>
                <a:gd name="T33" fmla="*/ 158 h 244"/>
                <a:gd name="T34" fmla="*/ 140 w 249"/>
                <a:gd name="T35" fmla="*/ 150 h 244"/>
                <a:gd name="T36" fmla="*/ 125 w 249"/>
                <a:gd name="T37" fmla="*/ 148 h 244"/>
                <a:gd name="T38" fmla="*/ 109 w 249"/>
                <a:gd name="T39" fmla="*/ 150 h 244"/>
                <a:gd name="T40" fmla="*/ 96 w 249"/>
                <a:gd name="T41" fmla="*/ 158 h 244"/>
                <a:gd name="T42" fmla="*/ 88 w 249"/>
                <a:gd name="T43" fmla="*/ 171 h 244"/>
                <a:gd name="T44" fmla="*/ 84 w 249"/>
                <a:gd name="T45" fmla="*/ 187 h 244"/>
                <a:gd name="T46" fmla="*/ 84 w 249"/>
                <a:gd name="T47" fmla="*/ 244 h 244"/>
                <a:gd name="T48" fmla="*/ 0 w 249"/>
                <a:gd name="T49" fmla="*/ 244 h 244"/>
                <a:gd name="T50" fmla="*/ 0 w 249"/>
                <a:gd name="T5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44"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09" y="107"/>
                  </a:lnTo>
                  <a:lnTo>
                    <a:pt x="109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164" y="244"/>
                  </a:lnTo>
                  <a:lnTo>
                    <a:pt x="164" y="187"/>
                  </a:lnTo>
                  <a:lnTo>
                    <a:pt x="161" y="171"/>
                  </a:lnTo>
                  <a:lnTo>
                    <a:pt x="152" y="158"/>
                  </a:lnTo>
                  <a:lnTo>
                    <a:pt x="140" y="150"/>
                  </a:lnTo>
                  <a:lnTo>
                    <a:pt x="125" y="148"/>
                  </a:lnTo>
                  <a:lnTo>
                    <a:pt x="109" y="150"/>
                  </a:lnTo>
                  <a:lnTo>
                    <a:pt x="96" y="158"/>
                  </a:lnTo>
                  <a:lnTo>
                    <a:pt x="88" y="171"/>
                  </a:lnTo>
                  <a:lnTo>
                    <a:pt x="84" y="187"/>
                  </a:lnTo>
                  <a:lnTo>
                    <a:pt x="84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01"/>
            <p:cNvSpPr>
              <a:spLocks/>
            </p:cNvSpPr>
            <p:nvPr/>
          </p:nvSpPr>
          <p:spPr bwMode="auto">
            <a:xfrm>
              <a:off x="4651375" y="4492625"/>
              <a:ext cx="395288" cy="71438"/>
            </a:xfrm>
            <a:custGeom>
              <a:avLst/>
              <a:gdLst>
                <a:gd name="T0" fmla="*/ 125 w 249"/>
                <a:gd name="T1" fmla="*/ 0 h 45"/>
                <a:gd name="T2" fmla="*/ 249 w 249"/>
                <a:gd name="T3" fmla="*/ 45 h 45"/>
                <a:gd name="T4" fmla="*/ 0 w 249"/>
                <a:gd name="T5" fmla="*/ 45 h 45"/>
                <a:gd name="T6" fmla="*/ 125 w 24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45">
                  <a:moveTo>
                    <a:pt x="125" y="0"/>
                  </a:moveTo>
                  <a:lnTo>
                    <a:pt x="249" y="45"/>
                  </a:lnTo>
                  <a:lnTo>
                    <a:pt x="0" y="4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02"/>
            <p:cNvSpPr>
              <a:spLocks noChangeArrowheads="1"/>
            </p:cNvSpPr>
            <p:nvPr/>
          </p:nvSpPr>
          <p:spPr bwMode="auto">
            <a:xfrm>
              <a:off x="4651375" y="5487988"/>
              <a:ext cx="395288" cy="73025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03"/>
            <p:cNvSpPr>
              <a:spLocks noEditPoints="1"/>
            </p:cNvSpPr>
            <p:nvPr/>
          </p:nvSpPr>
          <p:spPr bwMode="auto">
            <a:xfrm>
              <a:off x="4651375" y="4586288"/>
              <a:ext cx="395288" cy="866775"/>
            </a:xfrm>
            <a:custGeom>
              <a:avLst/>
              <a:gdLst>
                <a:gd name="T0" fmla="*/ 223 w 249"/>
                <a:gd name="T1" fmla="*/ 496 h 546"/>
                <a:gd name="T2" fmla="*/ 169 w 249"/>
                <a:gd name="T3" fmla="*/ 528 h 546"/>
                <a:gd name="T4" fmla="*/ 80 w 249"/>
                <a:gd name="T5" fmla="*/ 528 h 546"/>
                <a:gd name="T6" fmla="*/ 26 w 249"/>
                <a:gd name="T7" fmla="*/ 496 h 546"/>
                <a:gd name="T8" fmla="*/ 26 w 249"/>
                <a:gd name="T9" fmla="*/ 496 h 546"/>
                <a:gd name="T10" fmla="*/ 223 w 249"/>
                <a:gd name="T11" fmla="*/ 453 h 546"/>
                <a:gd name="T12" fmla="*/ 169 w 249"/>
                <a:gd name="T13" fmla="*/ 483 h 546"/>
                <a:gd name="T14" fmla="*/ 80 w 249"/>
                <a:gd name="T15" fmla="*/ 483 h 546"/>
                <a:gd name="T16" fmla="*/ 26 w 249"/>
                <a:gd name="T17" fmla="*/ 453 h 546"/>
                <a:gd name="T18" fmla="*/ 26 w 249"/>
                <a:gd name="T19" fmla="*/ 453 h 546"/>
                <a:gd name="T20" fmla="*/ 223 w 249"/>
                <a:gd name="T21" fmla="*/ 410 h 546"/>
                <a:gd name="T22" fmla="*/ 169 w 249"/>
                <a:gd name="T23" fmla="*/ 440 h 546"/>
                <a:gd name="T24" fmla="*/ 80 w 249"/>
                <a:gd name="T25" fmla="*/ 440 h 546"/>
                <a:gd name="T26" fmla="*/ 26 w 249"/>
                <a:gd name="T27" fmla="*/ 410 h 546"/>
                <a:gd name="T28" fmla="*/ 26 w 249"/>
                <a:gd name="T29" fmla="*/ 410 h 546"/>
                <a:gd name="T30" fmla="*/ 223 w 249"/>
                <a:gd name="T31" fmla="*/ 367 h 546"/>
                <a:gd name="T32" fmla="*/ 169 w 249"/>
                <a:gd name="T33" fmla="*/ 397 h 546"/>
                <a:gd name="T34" fmla="*/ 80 w 249"/>
                <a:gd name="T35" fmla="*/ 397 h 546"/>
                <a:gd name="T36" fmla="*/ 26 w 249"/>
                <a:gd name="T37" fmla="*/ 367 h 546"/>
                <a:gd name="T38" fmla="*/ 26 w 249"/>
                <a:gd name="T39" fmla="*/ 367 h 546"/>
                <a:gd name="T40" fmla="*/ 223 w 249"/>
                <a:gd name="T41" fmla="*/ 324 h 546"/>
                <a:gd name="T42" fmla="*/ 169 w 249"/>
                <a:gd name="T43" fmla="*/ 354 h 546"/>
                <a:gd name="T44" fmla="*/ 80 w 249"/>
                <a:gd name="T45" fmla="*/ 354 h 546"/>
                <a:gd name="T46" fmla="*/ 26 w 249"/>
                <a:gd name="T47" fmla="*/ 324 h 546"/>
                <a:gd name="T48" fmla="*/ 26 w 249"/>
                <a:gd name="T49" fmla="*/ 324 h 546"/>
                <a:gd name="T50" fmla="*/ 223 w 249"/>
                <a:gd name="T51" fmla="*/ 279 h 546"/>
                <a:gd name="T52" fmla="*/ 169 w 249"/>
                <a:gd name="T53" fmla="*/ 310 h 546"/>
                <a:gd name="T54" fmla="*/ 80 w 249"/>
                <a:gd name="T55" fmla="*/ 310 h 546"/>
                <a:gd name="T56" fmla="*/ 26 w 249"/>
                <a:gd name="T57" fmla="*/ 279 h 546"/>
                <a:gd name="T58" fmla="*/ 26 w 249"/>
                <a:gd name="T59" fmla="*/ 279 h 546"/>
                <a:gd name="T60" fmla="*/ 223 w 249"/>
                <a:gd name="T61" fmla="*/ 236 h 546"/>
                <a:gd name="T62" fmla="*/ 169 w 249"/>
                <a:gd name="T63" fmla="*/ 267 h 546"/>
                <a:gd name="T64" fmla="*/ 80 w 249"/>
                <a:gd name="T65" fmla="*/ 267 h 546"/>
                <a:gd name="T66" fmla="*/ 26 w 249"/>
                <a:gd name="T67" fmla="*/ 236 h 546"/>
                <a:gd name="T68" fmla="*/ 26 w 249"/>
                <a:gd name="T69" fmla="*/ 236 h 546"/>
                <a:gd name="T70" fmla="*/ 223 w 249"/>
                <a:gd name="T71" fmla="*/ 193 h 546"/>
                <a:gd name="T72" fmla="*/ 169 w 249"/>
                <a:gd name="T73" fmla="*/ 223 h 546"/>
                <a:gd name="T74" fmla="*/ 80 w 249"/>
                <a:gd name="T75" fmla="*/ 223 h 546"/>
                <a:gd name="T76" fmla="*/ 26 w 249"/>
                <a:gd name="T77" fmla="*/ 193 h 546"/>
                <a:gd name="T78" fmla="*/ 26 w 249"/>
                <a:gd name="T79" fmla="*/ 193 h 546"/>
                <a:gd name="T80" fmla="*/ 223 w 249"/>
                <a:gd name="T81" fmla="*/ 149 h 546"/>
                <a:gd name="T82" fmla="*/ 169 w 249"/>
                <a:gd name="T83" fmla="*/ 180 h 546"/>
                <a:gd name="T84" fmla="*/ 80 w 249"/>
                <a:gd name="T85" fmla="*/ 180 h 546"/>
                <a:gd name="T86" fmla="*/ 26 w 249"/>
                <a:gd name="T87" fmla="*/ 149 h 546"/>
                <a:gd name="T88" fmla="*/ 26 w 249"/>
                <a:gd name="T89" fmla="*/ 149 h 546"/>
                <a:gd name="T90" fmla="*/ 223 w 249"/>
                <a:gd name="T91" fmla="*/ 106 h 546"/>
                <a:gd name="T92" fmla="*/ 169 w 249"/>
                <a:gd name="T93" fmla="*/ 136 h 546"/>
                <a:gd name="T94" fmla="*/ 80 w 249"/>
                <a:gd name="T95" fmla="*/ 136 h 546"/>
                <a:gd name="T96" fmla="*/ 26 w 249"/>
                <a:gd name="T97" fmla="*/ 106 h 546"/>
                <a:gd name="T98" fmla="*/ 26 w 249"/>
                <a:gd name="T99" fmla="*/ 106 h 546"/>
                <a:gd name="T100" fmla="*/ 223 w 249"/>
                <a:gd name="T101" fmla="*/ 63 h 546"/>
                <a:gd name="T102" fmla="*/ 169 w 249"/>
                <a:gd name="T103" fmla="*/ 93 h 546"/>
                <a:gd name="T104" fmla="*/ 80 w 249"/>
                <a:gd name="T105" fmla="*/ 93 h 546"/>
                <a:gd name="T106" fmla="*/ 26 w 249"/>
                <a:gd name="T107" fmla="*/ 63 h 546"/>
                <a:gd name="T108" fmla="*/ 26 w 249"/>
                <a:gd name="T109" fmla="*/ 63 h 546"/>
                <a:gd name="T110" fmla="*/ 223 w 249"/>
                <a:gd name="T111" fmla="*/ 18 h 546"/>
                <a:gd name="T112" fmla="*/ 169 w 249"/>
                <a:gd name="T113" fmla="*/ 50 h 546"/>
                <a:gd name="T114" fmla="*/ 80 w 249"/>
                <a:gd name="T115" fmla="*/ 50 h 546"/>
                <a:gd name="T116" fmla="*/ 26 w 249"/>
                <a:gd name="T117" fmla="*/ 18 h 546"/>
                <a:gd name="T118" fmla="*/ 26 w 249"/>
                <a:gd name="T119" fmla="*/ 18 h 546"/>
                <a:gd name="T120" fmla="*/ 0 w 249"/>
                <a:gd name="T12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9" h="546">
                  <a:moveTo>
                    <a:pt x="187" y="496"/>
                  </a:moveTo>
                  <a:lnTo>
                    <a:pt x="187" y="528"/>
                  </a:lnTo>
                  <a:lnTo>
                    <a:pt x="223" y="528"/>
                  </a:lnTo>
                  <a:lnTo>
                    <a:pt x="223" y="496"/>
                  </a:lnTo>
                  <a:lnTo>
                    <a:pt x="187" y="496"/>
                  </a:lnTo>
                  <a:close/>
                  <a:moveTo>
                    <a:pt x="134" y="496"/>
                  </a:moveTo>
                  <a:lnTo>
                    <a:pt x="134" y="528"/>
                  </a:lnTo>
                  <a:lnTo>
                    <a:pt x="169" y="528"/>
                  </a:lnTo>
                  <a:lnTo>
                    <a:pt x="169" y="496"/>
                  </a:lnTo>
                  <a:lnTo>
                    <a:pt x="134" y="496"/>
                  </a:lnTo>
                  <a:close/>
                  <a:moveTo>
                    <a:pt x="80" y="496"/>
                  </a:moveTo>
                  <a:lnTo>
                    <a:pt x="80" y="528"/>
                  </a:lnTo>
                  <a:lnTo>
                    <a:pt x="115" y="528"/>
                  </a:lnTo>
                  <a:lnTo>
                    <a:pt x="115" y="496"/>
                  </a:lnTo>
                  <a:lnTo>
                    <a:pt x="80" y="496"/>
                  </a:lnTo>
                  <a:close/>
                  <a:moveTo>
                    <a:pt x="26" y="496"/>
                  </a:moveTo>
                  <a:lnTo>
                    <a:pt x="26" y="528"/>
                  </a:lnTo>
                  <a:lnTo>
                    <a:pt x="62" y="528"/>
                  </a:lnTo>
                  <a:lnTo>
                    <a:pt x="62" y="496"/>
                  </a:lnTo>
                  <a:lnTo>
                    <a:pt x="26" y="496"/>
                  </a:lnTo>
                  <a:close/>
                  <a:moveTo>
                    <a:pt x="187" y="453"/>
                  </a:moveTo>
                  <a:lnTo>
                    <a:pt x="187" y="483"/>
                  </a:lnTo>
                  <a:lnTo>
                    <a:pt x="223" y="483"/>
                  </a:lnTo>
                  <a:lnTo>
                    <a:pt x="223" y="453"/>
                  </a:lnTo>
                  <a:lnTo>
                    <a:pt x="187" y="453"/>
                  </a:lnTo>
                  <a:close/>
                  <a:moveTo>
                    <a:pt x="134" y="453"/>
                  </a:moveTo>
                  <a:lnTo>
                    <a:pt x="134" y="483"/>
                  </a:lnTo>
                  <a:lnTo>
                    <a:pt x="169" y="483"/>
                  </a:lnTo>
                  <a:lnTo>
                    <a:pt x="169" y="453"/>
                  </a:lnTo>
                  <a:lnTo>
                    <a:pt x="134" y="453"/>
                  </a:lnTo>
                  <a:close/>
                  <a:moveTo>
                    <a:pt x="80" y="453"/>
                  </a:moveTo>
                  <a:lnTo>
                    <a:pt x="80" y="483"/>
                  </a:lnTo>
                  <a:lnTo>
                    <a:pt x="115" y="483"/>
                  </a:lnTo>
                  <a:lnTo>
                    <a:pt x="115" y="453"/>
                  </a:lnTo>
                  <a:lnTo>
                    <a:pt x="80" y="453"/>
                  </a:lnTo>
                  <a:close/>
                  <a:moveTo>
                    <a:pt x="26" y="453"/>
                  </a:moveTo>
                  <a:lnTo>
                    <a:pt x="26" y="483"/>
                  </a:lnTo>
                  <a:lnTo>
                    <a:pt x="62" y="483"/>
                  </a:lnTo>
                  <a:lnTo>
                    <a:pt x="62" y="453"/>
                  </a:lnTo>
                  <a:lnTo>
                    <a:pt x="26" y="453"/>
                  </a:lnTo>
                  <a:close/>
                  <a:moveTo>
                    <a:pt x="187" y="410"/>
                  </a:moveTo>
                  <a:lnTo>
                    <a:pt x="187" y="440"/>
                  </a:lnTo>
                  <a:lnTo>
                    <a:pt x="223" y="440"/>
                  </a:lnTo>
                  <a:lnTo>
                    <a:pt x="223" y="410"/>
                  </a:lnTo>
                  <a:lnTo>
                    <a:pt x="187" y="410"/>
                  </a:lnTo>
                  <a:close/>
                  <a:moveTo>
                    <a:pt x="134" y="410"/>
                  </a:moveTo>
                  <a:lnTo>
                    <a:pt x="134" y="440"/>
                  </a:lnTo>
                  <a:lnTo>
                    <a:pt x="169" y="440"/>
                  </a:lnTo>
                  <a:lnTo>
                    <a:pt x="169" y="410"/>
                  </a:lnTo>
                  <a:lnTo>
                    <a:pt x="134" y="410"/>
                  </a:lnTo>
                  <a:close/>
                  <a:moveTo>
                    <a:pt x="80" y="410"/>
                  </a:moveTo>
                  <a:lnTo>
                    <a:pt x="80" y="440"/>
                  </a:lnTo>
                  <a:lnTo>
                    <a:pt x="115" y="440"/>
                  </a:lnTo>
                  <a:lnTo>
                    <a:pt x="115" y="410"/>
                  </a:lnTo>
                  <a:lnTo>
                    <a:pt x="80" y="410"/>
                  </a:lnTo>
                  <a:close/>
                  <a:moveTo>
                    <a:pt x="26" y="410"/>
                  </a:moveTo>
                  <a:lnTo>
                    <a:pt x="26" y="440"/>
                  </a:lnTo>
                  <a:lnTo>
                    <a:pt x="62" y="440"/>
                  </a:lnTo>
                  <a:lnTo>
                    <a:pt x="62" y="410"/>
                  </a:lnTo>
                  <a:lnTo>
                    <a:pt x="26" y="410"/>
                  </a:lnTo>
                  <a:close/>
                  <a:moveTo>
                    <a:pt x="187" y="367"/>
                  </a:moveTo>
                  <a:lnTo>
                    <a:pt x="187" y="397"/>
                  </a:lnTo>
                  <a:lnTo>
                    <a:pt x="223" y="397"/>
                  </a:lnTo>
                  <a:lnTo>
                    <a:pt x="223" y="367"/>
                  </a:lnTo>
                  <a:lnTo>
                    <a:pt x="187" y="367"/>
                  </a:lnTo>
                  <a:close/>
                  <a:moveTo>
                    <a:pt x="134" y="367"/>
                  </a:moveTo>
                  <a:lnTo>
                    <a:pt x="134" y="397"/>
                  </a:lnTo>
                  <a:lnTo>
                    <a:pt x="169" y="397"/>
                  </a:lnTo>
                  <a:lnTo>
                    <a:pt x="169" y="367"/>
                  </a:lnTo>
                  <a:lnTo>
                    <a:pt x="134" y="367"/>
                  </a:lnTo>
                  <a:close/>
                  <a:moveTo>
                    <a:pt x="80" y="367"/>
                  </a:moveTo>
                  <a:lnTo>
                    <a:pt x="80" y="397"/>
                  </a:lnTo>
                  <a:lnTo>
                    <a:pt x="115" y="397"/>
                  </a:lnTo>
                  <a:lnTo>
                    <a:pt x="115" y="367"/>
                  </a:lnTo>
                  <a:lnTo>
                    <a:pt x="80" y="367"/>
                  </a:lnTo>
                  <a:close/>
                  <a:moveTo>
                    <a:pt x="26" y="367"/>
                  </a:moveTo>
                  <a:lnTo>
                    <a:pt x="26" y="397"/>
                  </a:lnTo>
                  <a:lnTo>
                    <a:pt x="62" y="397"/>
                  </a:lnTo>
                  <a:lnTo>
                    <a:pt x="62" y="367"/>
                  </a:lnTo>
                  <a:lnTo>
                    <a:pt x="26" y="367"/>
                  </a:lnTo>
                  <a:close/>
                  <a:moveTo>
                    <a:pt x="187" y="324"/>
                  </a:moveTo>
                  <a:lnTo>
                    <a:pt x="187" y="354"/>
                  </a:lnTo>
                  <a:lnTo>
                    <a:pt x="223" y="354"/>
                  </a:lnTo>
                  <a:lnTo>
                    <a:pt x="223" y="324"/>
                  </a:lnTo>
                  <a:lnTo>
                    <a:pt x="187" y="324"/>
                  </a:lnTo>
                  <a:close/>
                  <a:moveTo>
                    <a:pt x="134" y="324"/>
                  </a:moveTo>
                  <a:lnTo>
                    <a:pt x="134" y="354"/>
                  </a:lnTo>
                  <a:lnTo>
                    <a:pt x="169" y="354"/>
                  </a:lnTo>
                  <a:lnTo>
                    <a:pt x="169" y="324"/>
                  </a:lnTo>
                  <a:lnTo>
                    <a:pt x="134" y="324"/>
                  </a:lnTo>
                  <a:close/>
                  <a:moveTo>
                    <a:pt x="80" y="324"/>
                  </a:moveTo>
                  <a:lnTo>
                    <a:pt x="80" y="354"/>
                  </a:lnTo>
                  <a:lnTo>
                    <a:pt x="115" y="354"/>
                  </a:lnTo>
                  <a:lnTo>
                    <a:pt x="115" y="324"/>
                  </a:lnTo>
                  <a:lnTo>
                    <a:pt x="80" y="324"/>
                  </a:lnTo>
                  <a:close/>
                  <a:moveTo>
                    <a:pt x="26" y="324"/>
                  </a:moveTo>
                  <a:lnTo>
                    <a:pt x="26" y="354"/>
                  </a:lnTo>
                  <a:lnTo>
                    <a:pt x="62" y="354"/>
                  </a:lnTo>
                  <a:lnTo>
                    <a:pt x="62" y="324"/>
                  </a:lnTo>
                  <a:lnTo>
                    <a:pt x="26" y="324"/>
                  </a:lnTo>
                  <a:close/>
                  <a:moveTo>
                    <a:pt x="187" y="279"/>
                  </a:moveTo>
                  <a:lnTo>
                    <a:pt x="187" y="310"/>
                  </a:lnTo>
                  <a:lnTo>
                    <a:pt x="223" y="310"/>
                  </a:lnTo>
                  <a:lnTo>
                    <a:pt x="223" y="279"/>
                  </a:lnTo>
                  <a:lnTo>
                    <a:pt x="187" y="279"/>
                  </a:lnTo>
                  <a:close/>
                  <a:moveTo>
                    <a:pt x="134" y="279"/>
                  </a:moveTo>
                  <a:lnTo>
                    <a:pt x="134" y="310"/>
                  </a:lnTo>
                  <a:lnTo>
                    <a:pt x="169" y="310"/>
                  </a:lnTo>
                  <a:lnTo>
                    <a:pt x="169" y="279"/>
                  </a:lnTo>
                  <a:lnTo>
                    <a:pt x="134" y="279"/>
                  </a:lnTo>
                  <a:close/>
                  <a:moveTo>
                    <a:pt x="80" y="279"/>
                  </a:moveTo>
                  <a:lnTo>
                    <a:pt x="80" y="310"/>
                  </a:lnTo>
                  <a:lnTo>
                    <a:pt x="115" y="310"/>
                  </a:lnTo>
                  <a:lnTo>
                    <a:pt x="115" y="279"/>
                  </a:lnTo>
                  <a:lnTo>
                    <a:pt x="80" y="279"/>
                  </a:lnTo>
                  <a:close/>
                  <a:moveTo>
                    <a:pt x="26" y="279"/>
                  </a:moveTo>
                  <a:lnTo>
                    <a:pt x="26" y="310"/>
                  </a:lnTo>
                  <a:lnTo>
                    <a:pt x="62" y="310"/>
                  </a:lnTo>
                  <a:lnTo>
                    <a:pt x="62" y="279"/>
                  </a:lnTo>
                  <a:lnTo>
                    <a:pt x="26" y="279"/>
                  </a:lnTo>
                  <a:close/>
                  <a:moveTo>
                    <a:pt x="187" y="236"/>
                  </a:moveTo>
                  <a:lnTo>
                    <a:pt x="187" y="267"/>
                  </a:lnTo>
                  <a:lnTo>
                    <a:pt x="223" y="267"/>
                  </a:lnTo>
                  <a:lnTo>
                    <a:pt x="223" y="236"/>
                  </a:lnTo>
                  <a:lnTo>
                    <a:pt x="187" y="236"/>
                  </a:lnTo>
                  <a:close/>
                  <a:moveTo>
                    <a:pt x="134" y="236"/>
                  </a:moveTo>
                  <a:lnTo>
                    <a:pt x="134" y="267"/>
                  </a:lnTo>
                  <a:lnTo>
                    <a:pt x="169" y="267"/>
                  </a:lnTo>
                  <a:lnTo>
                    <a:pt x="169" y="236"/>
                  </a:lnTo>
                  <a:lnTo>
                    <a:pt x="134" y="236"/>
                  </a:lnTo>
                  <a:close/>
                  <a:moveTo>
                    <a:pt x="80" y="236"/>
                  </a:moveTo>
                  <a:lnTo>
                    <a:pt x="80" y="267"/>
                  </a:lnTo>
                  <a:lnTo>
                    <a:pt x="115" y="267"/>
                  </a:lnTo>
                  <a:lnTo>
                    <a:pt x="115" y="236"/>
                  </a:lnTo>
                  <a:lnTo>
                    <a:pt x="80" y="236"/>
                  </a:lnTo>
                  <a:close/>
                  <a:moveTo>
                    <a:pt x="26" y="236"/>
                  </a:moveTo>
                  <a:lnTo>
                    <a:pt x="26" y="267"/>
                  </a:lnTo>
                  <a:lnTo>
                    <a:pt x="62" y="267"/>
                  </a:lnTo>
                  <a:lnTo>
                    <a:pt x="62" y="236"/>
                  </a:lnTo>
                  <a:lnTo>
                    <a:pt x="26" y="236"/>
                  </a:lnTo>
                  <a:close/>
                  <a:moveTo>
                    <a:pt x="187" y="193"/>
                  </a:moveTo>
                  <a:lnTo>
                    <a:pt x="187" y="223"/>
                  </a:lnTo>
                  <a:lnTo>
                    <a:pt x="223" y="223"/>
                  </a:lnTo>
                  <a:lnTo>
                    <a:pt x="223" y="193"/>
                  </a:lnTo>
                  <a:lnTo>
                    <a:pt x="187" y="193"/>
                  </a:lnTo>
                  <a:close/>
                  <a:moveTo>
                    <a:pt x="134" y="193"/>
                  </a:moveTo>
                  <a:lnTo>
                    <a:pt x="134" y="223"/>
                  </a:lnTo>
                  <a:lnTo>
                    <a:pt x="169" y="223"/>
                  </a:lnTo>
                  <a:lnTo>
                    <a:pt x="169" y="193"/>
                  </a:lnTo>
                  <a:lnTo>
                    <a:pt x="134" y="193"/>
                  </a:lnTo>
                  <a:close/>
                  <a:moveTo>
                    <a:pt x="80" y="193"/>
                  </a:moveTo>
                  <a:lnTo>
                    <a:pt x="80" y="223"/>
                  </a:lnTo>
                  <a:lnTo>
                    <a:pt x="115" y="223"/>
                  </a:lnTo>
                  <a:lnTo>
                    <a:pt x="115" y="193"/>
                  </a:lnTo>
                  <a:lnTo>
                    <a:pt x="80" y="193"/>
                  </a:lnTo>
                  <a:close/>
                  <a:moveTo>
                    <a:pt x="26" y="193"/>
                  </a:moveTo>
                  <a:lnTo>
                    <a:pt x="26" y="223"/>
                  </a:lnTo>
                  <a:lnTo>
                    <a:pt x="62" y="223"/>
                  </a:lnTo>
                  <a:lnTo>
                    <a:pt x="62" y="193"/>
                  </a:lnTo>
                  <a:lnTo>
                    <a:pt x="26" y="193"/>
                  </a:lnTo>
                  <a:close/>
                  <a:moveTo>
                    <a:pt x="187" y="149"/>
                  </a:moveTo>
                  <a:lnTo>
                    <a:pt x="187" y="180"/>
                  </a:lnTo>
                  <a:lnTo>
                    <a:pt x="223" y="180"/>
                  </a:lnTo>
                  <a:lnTo>
                    <a:pt x="223" y="149"/>
                  </a:lnTo>
                  <a:lnTo>
                    <a:pt x="187" y="149"/>
                  </a:lnTo>
                  <a:close/>
                  <a:moveTo>
                    <a:pt x="134" y="149"/>
                  </a:moveTo>
                  <a:lnTo>
                    <a:pt x="134" y="180"/>
                  </a:lnTo>
                  <a:lnTo>
                    <a:pt x="169" y="180"/>
                  </a:lnTo>
                  <a:lnTo>
                    <a:pt x="169" y="149"/>
                  </a:lnTo>
                  <a:lnTo>
                    <a:pt x="134" y="149"/>
                  </a:lnTo>
                  <a:close/>
                  <a:moveTo>
                    <a:pt x="80" y="149"/>
                  </a:moveTo>
                  <a:lnTo>
                    <a:pt x="80" y="180"/>
                  </a:lnTo>
                  <a:lnTo>
                    <a:pt x="115" y="180"/>
                  </a:lnTo>
                  <a:lnTo>
                    <a:pt x="115" y="149"/>
                  </a:lnTo>
                  <a:lnTo>
                    <a:pt x="80" y="149"/>
                  </a:lnTo>
                  <a:close/>
                  <a:moveTo>
                    <a:pt x="26" y="149"/>
                  </a:moveTo>
                  <a:lnTo>
                    <a:pt x="26" y="180"/>
                  </a:lnTo>
                  <a:lnTo>
                    <a:pt x="62" y="180"/>
                  </a:lnTo>
                  <a:lnTo>
                    <a:pt x="62" y="149"/>
                  </a:lnTo>
                  <a:lnTo>
                    <a:pt x="26" y="149"/>
                  </a:lnTo>
                  <a:close/>
                  <a:moveTo>
                    <a:pt x="187" y="106"/>
                  </a:moveTo>
                  <a:lnTo>
                    <a:pt x="187" y="136"/>
                  </a:lnTo>
                  <a:lnTo>
                    <a:pt x="223" y="136"/>
                  </a:lnTo>
                  <a:lnTo>
                    <a:pt x="223" y="106"/>
                  </a:lnTo>
                  <a:lnTo>
                    <a:pt x="187" y="106"/>
                  </a:lnTo>
                  <a:close/>
                  <a:moveTo>
                    <a:pt x="134" y="106"/>
                  </a:moveTo>
                  <a:lnTo>
                    <a:pt x="134" y="136"/>
                  </a:lnTo>
                  <a:lnTo>
                    <a:pt x="169" y="136"/>
                  </a:lnTo>
                  <a:lnTo>
                    <a:pt x="169" y="106"/>
                  </a:lnTo>
                  <a:lnTo>
                    <a:pt x="134" y="106"/>
                  </a:lnTo>
                  <a:close/>
                  <a:moveTo>
                    <a:pt x="80" y="106"/>
                  </a:moveTo>
                  <a:lnTo>
                    <a:pt x="80" y="136"/>
                  </a:lnTo>
                  <a:lnTo>
                    <a:pt x="115" y="136"/>
                  </a:lnTo>
                  <a:lnTo>
                    <a:pt x="115" y="106"/>
                  </a:lnTo>
                  <a:lnTo>
                    <a:pt x="80" y="106"/>
                  </a:lnTo>
                  <a:close/>
                  <a:moveTo>
                    <a:pt x="26" y="106"/>
                  </a:moveTo>
                  <a:lnTo>
                    <a:pt x="26" y="136"/>
                  </a:lnTo>
                  <a:lnTo>
                    <a:pt x="62" y="136"/>
                  </a:lnTo>
                  <a:lnTo>
                    <a:pt x="62" y="106"/>
                  </a:lnTo>
                  <a:lnTo>
                    <a:pt x="26" y="106"/>
                  </a:lnTo>
                  <a:close/>
                  <a:moveTo>
                    <a:pt x="187" y="63"/>
                  </a:moveTo>
                  <a:lnTo>
                    <a:pt x="187" y="93"/>
                  </a:lnTo>
                  <a:lnTo>
                    <a:pt x="223" y="93"/>
                  </a:lnTo>
                  <a:lnTo>
                    <a:pt x="223" y="63"/>
                  </a:lnTo>
                  <a:lnTo>
                    <a:pt x="187" y="63"/>
                  </a:lnTo>
                  <a:close/>
                  <a:moveTo>
                    <a:pt x="134" y="63"/>
                  </a:moveTo>
                  <a:lnTo>
                    <a:pt x="134" y="93"/>
                  </a:lnTo>
                  <a:lnTo>
                    <a:pt x="169" y="93"/>
                  </a:lnTo>
                  <a:lnTo>
                    <a:pt x="169" y="63"/>
                  </a:lnTo>
                  <a:lnTo>
                    <a:pt x="134" y="63"/>
                  </a:lnTo>
                  <a:close/>
                  <a:moveTo>
                    <a:pt x="80" y="63"/>
                  </a:moveTo>
                  <a:lnTo>
                    <a:pt x="80" y="93"/>
                  </a:lnTo>
                  <a:lnTo>
                    <a:pt x="115" y="93"/>
                  </a:lnTo>
                  <a:lnTo>
                    <a:pt x="115" y="63"/>
                  </a:lnTo>
                  <a:lnTo>
                    <a:pt x="80" y="63"/>
                  </a:lnTo>
                  <a:close/>
                  <a:moveTo>
                    <a:pt x="26" y="63"/>
                  </a:moveTo>
                  <a:lnTo>
                    <a:pt x="26" y="93"/>
                  </a:lnTo>
                  <a:lnTo>
                    <a:pt x="62" y="93"/>
                  </a:lnTo>
                  <a:lnTo>
                    <a:pt x="62" y="63"/>
                  </a:lnTo>
                  <a:lnTo>
                    <a:pt x="26" y="63"/>
                  </a:lnTo>
                  <a:close/>
                  <a:moveTo>
                    <a:pt x="187" y="18"/>
                  </a:moveTo>
                  <a:lnTo>
                    <a:pt x="187" y="50"/>
                  </a:lnTo>
                  <a:lnTo>
                    <a:pt x="223" y="50"/>
                  </a:lnTo>
                  <a:lnTo>
                    <a:pt x="223" y="18"/>
                  </a:lnTo>
                  <a:lnTo>
                    <a:pt x="187" y="18"/>
                  </a:lnTo>
                  <a:close/>
                  <a:moveTo>
                    <a:pt x="134" y="18"/>
                  </a:moveTo>
                  <a:lnTo>
                    <a:pt x="134" y="50"/>
                  </a:lnTo>
                  <a:lnTo>
                    <a:pt x="169" y="50"/>
                  </a:lnTo>
                  <a:lnTo>
                    <a:pt x="169" y="18"/>
                  </a:lnTo>
                  <a:lnTo>
                    <a:pt x="134" y="18"/>
                  </a:lnTo>
                  <a:close/>
                  <a:moveTo>
                    <a:pt x="80" y="18"/>
                  </a:moveTo>
                  <a:lnTo>
                    <a:pt x="80" y="50"/>
                  </a:lnTo>
                  <a:lnTo>
                    <a:pt x="115" y="50"/>
                  </a:lnTo>
                  <a:lnTo>
                    <a:pt x="115" y="18"/>
                  </a:lnTo>
                  <a:lnTo>
                    <a:pt x="80" y="18"/>
                  </a:lnTo>
                  <a:close/>
                  <a:moveTo>
                    <a:pt x="26" y="18"/>
                  </a:moveTo>
                  <a:lnTo>
                    <a:pt x="26" y="50"/>
                  </a:lnTo>
                  <a:lnTo>
                    <a:pt x="62" y="50"/>
                  </a:lnTo>
                  <a:lnTo>
                    <a:pt x="62" y="18"/>
                  </a:lnTo>
                  <a:lnTo>
                    <a:pt x="26" y="18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546"/>
                  </a:lnTo>
                  <a:lnTo>
                    <a:pt x="0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4608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09" y="5556985"/>
            <a:ext cx="15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5321" y="5556985"/>
            <a:ext cx="154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2083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5"/>
          <p:cNvSpPr>
            <a:spLocks/>
          </p:cNvSpPr>
          <p:nvPr/>
        </p:nvSpPr>
        <p:spPr bwMode="auto">
          <a:xfrm>
            <a:off x="6096000" y="2835709"/>
            <a:ext cx="1811338" cy="1457325"/>
          </a:xfrm>
          <a:custGeom>
            <a:avLst/>
            <a:gdLst>
              <a:gd name="T0" fmla="*/ 346 w 1141"/>
              <a:gd name="T1" fmla="*/ 0 h 918"/>
              <a:gd name="T2" fmla="*/ 798 w 1141"/>
              <a:gd name="T3" fmla="*/ 0 h 918"/>
              <a:gd name="T4" fmla="*/ 867 w 1141"/>
              <a:gd name="T5" fmla="*/ 7 h 918"/>
              <a:gd name="T6" fmla="*/ 931 w 1141"/>
              <a:gd name="T7" fmla="*/ 28 h 918"/>
              <a:gd name="T8" fmla="*/ 989 w 1141"/>
              <a:gd name="T9" fmla="*/ 58 h 918"/>
              <a:gd name="T10" fmla="*/ 1040 w 1141"/>
              <a:gd name="T11" fmla="*/ 102 h 918"/>
              <a:gd name="T12" fmla="*/ 1081 w 1141"/>
              <a:gd name="T13" fmla="*/ 152 h 918"/>
              <a:gd name="T14" fmla="*/ 1114 w 1141"/>
              <a:gd name="T15" fmla="*/ 210 h 918"/>
              <a:gd name="T16" fmla="*/ 1134 w 1141"/>
              <a:gd name="T17" fmla="*/ 275 h 918"/>
              <a:gd name="T18" fmla="*/ 1141 w 1141"/>
              <a:gd name="T19" fmla="*/ 344 h 918"/>
              <a:gd name="T20" fmla="*/ 1134 w 1141"/>
              <a:gd name="T21" fmla="*/ 413 h 918"/>
              <a:gd name="T22" fmla="*/ 1114 w 1141"/>
              <a:gd name="T23" fmla="*/ 477 h 918"/>
              <a:gd name="T24" fmla="*/ 1081 w 1141"/>
              <a:gd name="T25" fmla="*/ 535 h 918"/>
              <a:gd name="T26" fmla="*/ 1040 w 1141"/>
              <a:gd name="T27" fmla="*/ 586 h 918"/>
              <a:gd name="T28" fmla="*/ 989 w 1141"/>
              <a:gd name="T29" fmla="*/ 627 h 918"/>
              <a:gd name="T30" fmla="*/ 931 w 1141"/>
              <a:gd name="T31" fmla="*/ 660 h 918"/>
              <a:gd name="T32" fmla="*/ 867 w 1141"/>
              <a:gd name="T33" fmla="*/ 680 h 918"/>
              <a:gd name="T34" fmla="*/ 798 w 1141"/>
              <a:gd name="T35" fmla="*/ 687 h 918"/>
              <a:gd name="T36" fmla="*/ 788 w 1141"/>
              <a:gd name="T37" fmla="*/ 687 h 918"/>
              <a:gd name="T38" fmla="*/ 768 w 1141"/>
              <a:gd name="T39" fmla="*/ 687 h 918"/>
              <a:gd name="T40" fmla="*/ 733 w 1141"/>
              <a:gd name="T41" fmla="*/ 687 h 918"/>
              <a:gd name="T42" fmla="*/ 689 w 1141"/>
              <a:gd name="T43" fmla="*/ 687 h 918"/>
              <a:gd name="T44" fmla="*/ 639 w 1141"/>
              <a:gd name="T45" fmla="*/ 687 h 918"/>
              <a:gd name="T46" fmla="*/ 586 w 1141"/>
              <a:gd name="T47" fmla="*/ 690 h 918"/>
              <a:gd name="T48" fmla="*/ 528 w 1141"/>
              <a:gd name="T49" fmla="*/ 690 h 918"/>
              <a:gd name="T50" fmla="*/ 473 w 1141"/>
              <a:gd name="T51" fmla="*/ 692 h 918"/>
              <a:gd name="T52" fmla="*/ 420 w 1141"/>
              <a:gd name="T53" fmla="*/ 692 h 918"/>
              <a:gd name="T54" fmla="*/ 374 w 1141"/>
              <a:gd name="T55" fmla="*/ 692 h 918"/>
              <a:gd name="T56" fmla="*/ 337 w 1141"/>
              <a:gd name="T57" fmla="*/ 694 h 918"/>
              <a:gd name="T58" fmla="*/ 309 w 1141"/>
              <a:gd name="T59" fmla="*/ 694 h 918"/>
              <a:gd name="T60" fmla="*/ 295 w 1141"/>
              <a:gd name="T61" fmla="*/ 697 h 918"/>
              <a:gd name="T62" fmla="*/ 237 w 1141"/>
              <a:gd name="T63" fmla="*/ 710 h 918"/>
              <a:gd name="T64" fmla="*/ 184 w 1141"/>
              <a:gd name="T65" fmla="*/ 731 h 918"/>
              <a:gd name="T66" fmla="*/ 141 w 1141"/>
              <a:gd name="T67" fmla="*/ 757 h 918"/>
              <a:gd name="T68" fmla="*/ 101 w 1141"/>
              <a:gd name="T69" fmla="*/ 787 h 918"/>
              <a:gd name="T70" fmla="*/ 69 w 1141"/>
              <a:gd name="T71" fmla="*/ 819 h 918"/>
              <a:gd name="T72" fmla="*/ 44 w 1141"/>
              <a:gd name="T73" fmla="*/ 849 h 918"/>
              <a:gd name="T74" fmla="*/ 25 w 1141"/>
              <a:gd name="T75" fmla="*/ 874 h 918"/>
              <a:gd name="T76" fmla="*/ 12 w 1141"/>
              <a:gd name="T77" fmla="*/ 897 h 918"/>
              <a:gd name="T78" fmla="*/ 2 w 1141"/>
              <a:gd name="T79" fmla="*/ 911 h 918"/>
              <a:gd name="T80" fmla="*/ 0 w 1141"/>
              <a:gd name="T81" fmla="*/ 918 h 918"/>
              <a:gd name="T82" fmla="*/ 0 w 1141"/>
              <a:gd name="T83" fmla="*/ 909 h 918"/>
              <a:gd name="T84" fmla="*/ 0 w 1141"/>
              <a:gd name="T85" fmla="*/ 888 h 918"/>
              <a:gd name="T86" fmla="*/ 2 w 1141"/>
              <a:gd name="T87" fmla="*/ 853 h 918"/>
              <a:gd name="T88" fmla="*/ 2 w 1141"/>
              <a:gd name="T89" fmla="*/ 810 h 918"/>
              <a:gd name="T90" fmla="*/ 2 w 1141"/>
              <a:gd name="T91" fmla="*/ 757 h 918"/>
              <a:gd name="T92" fmla="*/ 2 w 1141"/>
              <a:gd name="T93" fmla="*/ 699 h 918"/>
              <a:gd name="T94" fmla="*/ 2 w 1141"/>
              <a:gd name="T95" fmla="*/ 637 h 918"/>
              <a:gd name="T96" fmla="*/ 2 w 1141"/>
              <a:gd name="T97" fmla="*/ 574 h 918"/>
              <a:gd name="T98" fmla="*/ 2 w 1141"/>
              <a:gd name="T99" fmla="*/ 510 h 918"/>
              <a:gd name="T100" fmla="*/ 2 w 1141"/>
              <a:gd name="T101" fmla="*/ 450 h 918"/>
              <a:gd name="T102" fmla="*/ 2 w 1141"/>
              <a:gd name="T103" fmla="*/ 392 h 918"/>
              <a:gd name="T104" fmla="*/ 2 w 1141"/>
              <a:gd name="T105" fmla="*/ 341 h 918"/>
              <a:gd name="T106" fmla="*/ 9 w 1141"/>
              <a:gd name="T107" fmla="*/ 272 h 918"/>
              <a:gd name="T108" fmla="*/ 30 w 1141"/>
              <a:gd name="T109" fmla="*/ 208 h 918"/>
              <a:gd name="T110" fmla="*/ 62 w 1141"/>
              <a:gd name="T111" fmla="*/ 150 h 918"/>
              <a:gd name="T112" fmla="*/ 104 w 1141"/>
              <a:gd name="T113" fmla="*/ 99 h 918"/>
              <a:gd name="T114" fmla="*/ 154 w 1141"/>
              <a:gd name="T115" fmla="*/ 58 h 918"/>
              <a:gd name="T116" fmla="*/ 212 w 1141"/>
              <a:gd name="T117" fmla="*/ 28 h 918"/>
              <a:gd name="T118" fmla="*/ 277 w 1141"/>
              <a:gd name="T119" fmla="*/ 7 h 918"/>
              <a:gd name="T120" fmla="*/ 344 w 1141"/>
              <a:gd name="T121" fmla="*/ 0 h 918"/>
              <a:gd name="T122" fmla="*/ 346 w 1141"/>
              <a:gd name="T123" fmla="*/ 0 h 918"/>
              <a:gd name="T124" fmla="*/ 346 w 1141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1" h="918">
                <a:moveTo>
                  <a:pt x="346" y="0"/>
                </a:moveTo>
                <a:lnTo>
                  <a:pt x="798" y="0"/>
                </a:lnTo>
                <a:lnTo>
                  <a:pt x="867" y="7"/>
                </a:lnTo>
                <a:lnTo>
                  <a:pt x="931" y="28"/>
                </a:lnTo>
                <a:lnTo>
                  <a:pt x="989" y="58"/>
                </a:lnTo>
                <a:lnTo>
                  <a:pt x="1040" y="102"/>
                </a:lnTo>
                <a:lnTo>
                  <a:pt x="1081" y="152"/>
                </a:lnTo>
                <a:lnTo>
                  <a:pt x="1114" y="210"/>
                </a:lnTo>
                <a:lnTo>
                  <a:pt x="1134" y="275"/>
                </a:lnTo>
                <a:lnTo>
                  <a:pt x="1141" y="344"/>
                </a:lnTo>
                <a:lnTo>
                  <a:pt x="1134" y="413"/>
                </a:lnTo>
                <a:lnTo>
                  <a:pt x="1114" y="477"/>
                </a:lnTo>
                <a:lnTo>
                  <a:pt x="1081" y="535"/>
                </a:lnTo>
                <a:lnTo>
                  <a:pt x="1040" y="586"/>
                </a:lnTo>
                <a:lnTo>
                  <a:pt x="989" y="627"/>
                </a:lnTo>
                <a:lnTo>
                  <a:pt x="931" y="660"/>
                </a:lnTo>
                <a:lnTo>
                  <a:pt x="867" y="680"/>
                </a:lnTo>
                <a:lnTo>
                  <a:pt x="798" y="687"/>
                </a:lnTo>
                <a:lnTo>
                  <a:pt x="788" y="687"/>
                </a:lnTo>
                <a:lnTo>
                  <a:pt x="768" y="687"/>
                </a:lnTo>
                <a:lnTo>
                  <a:pt x="733" y="687"/>
                </a:lnTo>
                <a:lnTo>
                  <a:pt x="689" y="687"/>
                </a:lnTo>
                <a:lnTo>
                  <a:pt x="639" y="687"/>
                </a:lnTo>
                <a:lnTo>
                  <a:pt x="586" y="690"/>
                </a:lnTo>
                <a:lnTo>
                  <a:pt x="528" y="690"/>
                </a:lnTo>
                <a:lnTo>
                  <a:pt x="473" y="692"/>
                </a:lnTo>
                <a:lnTo>
                  <a:pt x="420" y="692"/>
                </a:lnTo>
                <a:lnTo>
                  <a:pt x="374" y="692"/>
                </a:lnTo>
                <a:lnTo>
                  <a:pt x="337" y="694"/>
                </a:lnTo>
                <a:lnTo>
                  <a:pt x="309" y="694"/>
                </a:lnTo>
                <a:lnTo>
                  <a:pt x="295" y="697"/>
                </a:lnTo>
                <a:lnTo>
                  <a:pt x="237" y="710"/>
                </a:lnTo>
                <a:lnTo>
                  <a:pt x="184" y="731"/>
                </a:lnTo>
                <a:lnTo>
                  <a:pt x="141" y="757"/>
                </a:lnTo>
                <a:lnTo>
                  <a:pt x="101" y="787"/>
                </a:lnTo>
                <a:lnTo>
                  <a:pt x="69" y="819"/>
                </a:lnTo>
                <a:lnTo>
                  <a:pt x="44" y="849"/>
                </a:lnTo>
                <a:lnTo>
                  <a:pt x="25" y="874"/>
                </a:lnTo>
                <a:lnTo>
                  <a:pt x="12" y="897"/>
                </a:lnTo>
                <a:lnTo>
                  <a:pt x="2" y="911"/>
                </a:lnTo>
                <a:lnTo>
                  <a:pt x="0" y="918"/>
                </a:lnTo>
                <a:lnTo>
                  <a:pt x="0" y="909"/>
                </a:lnTo>
                <a:lnTo>
                  <a:pt x="0" y="888"/>
                </a:lnTo>
                <a:lnTo>
                  <a:pt x="2" y="853"/>
                </a:lnTo>
                <a:lnTo>
                  <a:pt x="2" y="810"/>
                </a:lnTo>
                <a:lnTo>
                  <a:pt x="2" y="757"/>
                </a:lnTo>
                <a:lnTo>
                  <a:pt x="2" y="699"/>
                </a:lnTo>
                <a:lnTo>
                  <a:pt x="2" y="637"/>
                </a:lnTo>
                <a:lnTo>
                  <a:pt x="2" y="574"/>
                </a:lnTo>
                <a:lnTo>
                  <a:pt x="2" y="510"/>
                </a:lnTo>
                <a:lnTo>
                  <a:pt x="2" y="450"/>
                </a:lnTo>
                <a:lnTo>
                  <a:pt x="2" y="392"/>
                </a:lnTo>
                <a:lnTo>
                  <a:pt x="2" y="341"/>
                </a:lnTo>
                <a:lnTo>
                  <a:pt x="9" y="272"/>
                </a:lnTo>
                <a:lnTo>
                  <a:pt x="30" y="208"/>
                </a:lnTo>
                <a:lnTo>
                  <a:pt x="62" y="150"/>
                </a:lnTo>
                <a:lnTo>
                  <a:pt x="104" y="99"/>
                </a:lnTo>
                <a:lnTo>
                  <a:pt x="154" y="58"/>
                </a:lnTo>
                <a:lnTo>
                  <a:pt x="212" y="28"/>
                </a:lnTo>
                <a:lnTo>
                  <a:pt x="277" y="7"/>
                </a:lnTo>
                <a:lnTo>
                  <a:pt x="344" y="0"/>
                </a:lnTo>
                <a:lnTo>
                  <a:pt x="346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6096000" y="1789547"/>
            <a:ext cx="1514475" cy="1217613"/>
          </a:xfrm>
          <a:custGeom>
            <a:avLst/>
            <a:gdLst>
              <a:gd name="T0" fmla="*/ 288 w 954"/>
              <a:gd name="T1" fmla="*/ 0 h 767"/>
              <a:gd name="T2" fmla="*/ 288 w 954"/>
              <a:gd name="T3" fmla="*/ 0 h 767"/>
              <a:gd name="T4" fmla="*/ 291 w 954"/>
              <a:gd name="T5" fmla="*/ 0 h 767"/>
              <a:gd name="T6" fmla="*/ 666 w 954"/>
              <a:gd name="T7" fmla="*/ 0 h 767"/>
              <a:gd name="T8" fmla="*/ 724 w 954"/>
              <a:gd name="T9" fmla="*/ 6 h 767"/>
              <a:gd name="T10" fmla="*/ 779 w 954"/>
              <a:gd name="T11" fmla="*/ 23 h 767"/>
              <a:gd name="T12" fmla="*/ 828 w 954"/>
              <a:gd name="T13" fmla="*/ 50 h 767"/>
              <a:gd name="T14" fmla="*/ 869 w 954"/>
              <a:gd name="T15" fmla="*/ 85 h 767"/>
              <a:gd name="T16" fmla="*/ 906 w 954"/>
              <a:gd name="T17" fmla="*/ 126 h 767"/>
              <a:gd name="T18" fmla="*/ 931 w 954"/>
              <a:gd name="T19" fmla="*/ 175 h 767"/>
              <a:gd name="T20" fmla="*/ 948 w 954"/>
              <a:gd name="T21" fmla="*/ 230 h 767"/>
              <a:gd name="T22" fmla="*/ 954 w 954"/>
              <a:gd name="T23" fmla="*/ 288 h 767"/>
              <a:gd name="T24" fmla="*/ 948 w 954"/>
              <a:gd name="T25" fmla="*/ 345 h 767"/>
              <a:gd name="T26" fmla="*/ 931 w 954"/>
              <a:gd name="T27" fmla="*/ 398 h 767"/>
              <a:gd name="T28" fmla="*/ 906 w 954"/>
              <a:gd name="T29" fmla="*/ 447 h 767"/>
              <a:gd name="T30" fmla="*/ 869 w 954"/>
              <a:gd name="T31" fmla="*/ 491 h 767"/>
              <a:gd name="T32" fmla="*/ 828 w 954"/>
              <a:gd name="T33" fmla="*/ 525 h 767"/>
              <a:gd name="T34" fmla="*/ 779 w 954"/>
              <a:gd name="T35" fmla="*/ 553 h 767"/>
              <a:gd name="T36" fmla="*/ 724 w 954"/>
              <a:gd name="T37" fmla="*/ 569 h 767"/>
              <a:gd name="T38" fmla="*/ 666 w 954"/>
              <a:gd name="T39" fmla="*/ 574 h 767"/>
              <a:gd name="T40" fmla="*/ 659 w 954"/>
              <a:gd name="T41" fmla="*/ 574 h 767"/>
              <a:gd name="T42" fmla="*/ 639 w 954"/>
              <a:gd name="T43" fmla="*/ 576 h 767"/>
              <a:gd name="T44" fmla="*/ 604 w 954"/>
              <a:gd name="T45" fmla="*/ 576 h 767"/>
              <a:gd name="T46" fmla="*/ 563 w 954"/>
              <a:gd name="T47" fmla="*/ 576 h 767"/>
              <a:gd name="T48" fmla="*/ 516 w 954"/>
              <a:gd name="T49" fmla="*/ 576 h 767"/>
              <a:gd name="T50" fmla="*/ 466 w 954"/>
              <a:gd name="T51" fmla="*/ 578 h 767"/>
              <a:gd name="T52" fmla="*/ 415 w 954"/>
              <a:gd name="T53" fmla="*/ 578 h 767"/>
              <a:gd name="T54" fmla="*/ 367 w 954"/>
              <a:gd name="T55" fmla="*/ 578 h 767"/>
              <a:gd name="T56" fmla="*/ 323 w 954"/>
              <a:gd name="T57" fmla="*/ 581 h 767"/>
              <a:gd name="T58" fmla="*/ 286 w 954"/>
              <a:gd name="T59" fmla="*/ 581 h 767"/>
              <a:gd name="T60" fmla="*/ 261 w 954"/>
              <a:gd name="T61" fmla="*/ 581 h 767"/>
              <a:gd name="T62" fmla="*/ 247 w 954"/>
              <a:gd name="T63" fmla="*/ 583 h 767"/>
              <a:gd name="T64" fmla="*/ 194 w 954"/>
              <a:gd name="T65" fmla="*/ 595 h 767"/>
              <a:gd name="T66" fmla="*/ 145 w 954"/>
              <a:gd name="T67" fmla="*/ 615 h 767"/>
              <a:gd name="T68" fmla="*/ 106 w 954"/>
              <a:gd name="T69" fmla="*/ 643 h 767"/>
              <a:gd name="T70" fmla="*/ 74 w 954"/>
              <a:gd name="T71" fmla="*/ 671 h 767"/>
              <a:gd name="T72" fmla="*/ 46 w 954"/>
              <a:gd name="T73" fmla="*/ 698 h 767"/>
              <a:gd name="T74" fmla="*/ 25 w 954"/>
              <a:gd name="T75" fmla="*/ 726 h 767"/>
              <a:gd name="T76" fmla="*/ 12 w 954"/>
              <a:gd name="T77" fmla="*/ 747 h 767"/>
              <a:gd name="T78" fmla="*/ 5 w 954"/>
              <a:gd name="T79" fmla="*/ 763 h 767"/>
              <a:gd name="T80" fmla="*/ 0 w 954"/>
              <a:gd name="T81" fmla="*/ 767 h 767"/>
              <a:gd name="T82" fmla="*/ 0 w 954"/>
              <a:gd name="T83" fmla="*/ 761 h 767"/>
              <a:gd name="T84" fmla="*/ 0 w 954"/>
              <a:gd name="T85" fmla="*/ 738 h 767"/>
              <a:gd name="T86" fmla="*/ 0 w 954"/>
              <a:gd name="T87" fmla="*/ 705 h 767"/>
              <a:gd name="T88" fmla="*/ 2 w 954"/>
              <a:gd name="T89" fmla="*/ 661 h 767"/>
              <a:gd name="T90" fmla="*/ 2 w 954"/>
              <a:gd name="T91" fmla="*/ 613 h 767"/>
              <a:gd name="T92" fmla="*/ 2 w 954"/>
              <a:gd name="T93" fmla="*/ 558 h 767"/>
              <a:gd name="T94" fmla="*/ 2 w 954"/>
              <a:gd name="T95" fmla="*/ 500 h 767"/>
              <a:gd name="T96" fmla="*/ 2 w 954"/>
              <a:gd name="T97" fmla="*/ 442 h 767"/>
              <a:gd name="T98" fmla="*/ 2 w 954"/>
              <a:gd name="T99" fmla="*/ 385 h 767"/>
              <a:gd name="T100" fmla="*/ 2 w 954"/>
              <a:gd name="T101" fmla="*/ 332 h 767"/>
              <a:gd name="T102" fmla="*/ 2 w 954"/>
              <a:gd name="T103" fmla="*/ 285 h 767"/>
              <a:gd name="T104" fmla="*/ 9 w 954"/>
              <a:gd name="T105" fmla="*/ 228 h 767"/>
              <a:gd name="T106" fmla="*/ 25 w 954"/>
              <a:gd name="T107" fmla="*/ 175 h 767"/>
              <a:gd name="T108" fmla="*/ 51 w 954"/>
              <a:gd name="T109" fmla="*/ 126 h 767"/>
              <a:gd name="T110" fmla="*/ 88 w 954"/>
              <a:gd name="T111" fmla="*/ 85 h 767"/>
              <a:gd name="T112" fmla="*/ 129 w 954"/>
              <a:gd name="T113" fmla="*/ 48 h 767"/>
              <a:gd name="T114" fmla="*/ 178 w 954"/>
              <a:gd name="T115" fmla="*/ 23 h 767"/>
              <a:gd name="T116" fmla="*/ 231 w 954"/>
              <a:gd name="T117" fmla="*/ 6 h 767"/>
              <a:gd name="T118" fmla="*/ 288 w 954"/>
              <a:gd name="T119" fmla="*/ 0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4" h="767">
                <a:moveTo>
                  <a:pt x="288" y="0"/>
                </a:moveTo>
                <a:lnTo>
                  <a:pt x="288" y="0"/>
                </a:lnTo>
                <a:lnTo>
                  <a:pt x="291" y="0"/>
                </a:lnTo>
                <a:lnTo>
                  <a:pt x="666" y="0"/>
                </a:lnTo>
                <a:lnTo>
                  <a:pt x="724" y="6"/>
                </a:lnTo>
                <a:lnTo>
                  <a:pt x="779" y="23"/>
                </a:lnTo>
                <a:lnTo>
                  <a:pt x="828" y="50"/>
                </a:lnTo>
                <a:lnTo>
                  <a:pt x="869" y="85"/>
                </a:lnTo>
                <a:lnTo>
                  <a:pt x="906" y="126"/>
                </a:lnTo>
                <a:lnTo>
                  <a:pt x="931" y="175"/>
                </a:lnTo>
                <a:lnTo>
                  <a:pt x="948" y="230"/>
                </a:lnTo>
                <a:lnTo>
                  <a:pt x="954" y="288"/>
                </a:lnTo>
                <a:lnTo>
                  <a:pt x="948" y="345"/>
                </a:lnTo>
                <a:lnTo>
                  <a:pt x="931" y="398"/>
                </a:lnTo>
                <a:lnTo>
                  <a:pt x="906" y="447"/>
                </a:lnTo>
                <a:lnTo>
                  <a:pt x="869" y="491"/>
                </a:lnTo>
                <a:lnTo>
                  <a:pt x="828" y="525"/>
                </a:lnTo>
                <a:lnTo>
                  <a:pt x="779" y="553"/>
                </a:lnTo>
                <a:lnTo>
                  <a:pt x="724" y="569"/>
                </a:lnTo>
                <a:lnTo>
                  <a:pt x="666" y="574"/>
                </a:lnTo>
                <a:lnTo>
                  <a:pt x="659" y="574"/>
                </a:lnTo>
                <a:lnTo>
                  <a:pt x="639" y="576"/>
                </a:lnTo>
                <a:lnTo>
                  <a:pt x="604" y="576"/>
                </a:lnTo>
                <a:lnTo>
                  <a:pt x="563" y="576"/>
                </a:lnTo>
                <a:lnTo>
                  <a:pt x="516" y="576"/>
                </a:lnTo>
                <a:lnTo>
                  <a:pt x="466" y="578"/>
                </a:lnTo>
                <a:lnTo>
                  <a:pt x="415" y="578"/>
                </a:lnTo>
                <a:lnTo>
                  <a:pt x="367" y="578"/>
                </a:lnTo>
                <a:lnTo>
                  <a:pt x="323" y="581"/>
                </a:lnTo>
                <a:lnTo>
                  <a:pt x="286" y="581"/>
                </a:lnTo>
                <a:lnTo>
                  <a:pt x="261" y="581"/>
                </a:lnTo>
                <a:lnTo>
                  <a:pt x="247" y="583"/>
                </a:lnTo>
                <a:lnTo>
                  <a:pt x="194" y="595"/>
                </a:lnTo>
                <a:lnTo>
                  <a:pt x="145" y="615"/>
                </a:lnTo>
                <a:lnTo>
                  <a:pt x="106" y="643"/>
                </a:lnTo>
                <a:lnTo>
                  <a:pt x="74" y="671"/>
                </a:lnTo>
                <a:lnTo>
                  <a:pt x="46" y="698"/>
                </a:lnTo>
                <a:lnTo>
                  <a:pt x="25" y="726"/>
                </a:lnTo>
                <a:lnTo>
                  <a:pt x="12" y="747"/>
                </a:lnTo>
                <a:lnTo>
                  <a:pt x="5" y="763"/>
                </a:lnTo>
                <a:lnTo>
                  <a:pt x="0" y="767"/>
                </a:lnTo>
                <a:lnTo>
                  <a:pt x="0" y="761"/>
                </a:lnTo>
                <a:lnTo>
                  <a:pt x="0" y="738"/>
                </a:lnTo>
                <a:lnTo>
                  <a:pt x="0" y="705"/>
                </a:lnTo>
                <a:lnTo>
                  <a:pt x="2" y="661"/>
                </a:lnTo>
                <a:lnTo>
                  <a:pt x="2" y="613"/>
                </a:lnTo>
                <a:lnTo>
                  <a:pt x="2" y="558"/>
                </a:lnTo>
                <a:lnTo>
                  <a:pt x="2" y="500"/>
                </a:lnTo>
                <a:lnTo>
                  <a:pt x="2" y="442"/>
                </a:lnTo>
                <a:lnTo>
                  <a:pt x="2" y="385"/>
                </a:lnTo>
                <a:lnTo>
                  <a:pt x="2" y="332"/>
                </a:lnTo>
                <a:lnTo>
                  <a:pt x="2" y="285"/>
                </a:lnTo>
                <a:lnTo>
                  <a:pt x="9" y="228"/>
                </a:lnTo>
                <a:lnTo>
                  <a:pt x="25" y="175"/>
                </a:lnTo>
                <a:lnTo>
                  <a:pt x="51" y="126"/>
                </a:lnTo>
                <a:lnTo>
                  <a:pt x="88" y="85"/>
                </a:lnTo>
                <a:lnTo>
                  <a:pt x="129" y="48"/>
                </a:lnTo>
                <a:lnTo>
                  <a:pt x="178" y="23"/>
                </a:lnTo>
                <a:lnTo>
                  <a:pt x="231" y="6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5024437" y="2103872"/>
            <a:ext cx="1038225" cy="838200"/>
          </a:xfrm>
          <a:custGeom>
            <a:avLst/>
            <a:gdLst>
              <a:gd name="T0" fmla="*/ 195 w 654"/>
              <a:gd name="T1" fmla="*/ 0 h 528"/>
              <a:gd name="T2" fmla="*/ 456 w 654"/>
              <a:gd name="T3" fmla="*/ 0 h 528"/>
              <a:gd name="T4" fmla="*/ 456 w 654"/>
              <a:gd name="T5" fmla="*/ 0 h 528"/>
              <a:gd name="T6" fmla="*/ 456 w 654"/>
              <a:gd name="T7" fmla="*/ 0 h 528"/>
              <a:gd name="T8" fmla="*/ 509 w 654"/>
              <a:gd name="T9" fmla="*/ 7 h 528"/>
              <a:gd name="T10" fmla="*/ 555 w 654"/>
              <a:gd name="T11" fmla="*/ 28 h 528"/>
              <a:gd name="T12" fmla="*/ 594 w 654"/>
              <a:gd name="T13" fmla="*/ 58 h 528"/>
              <a:gd name="T14" fmla="*/ 624 w 654"/>
              <a:gd name="T15" fmla="*/ 97 h 528"/>
              <a:gd name="T16" fmla="*/ 645 w 654"/>
              <a:gd name="T17" fmla="*/ 143 h 528"/>
              <a:gd name="T18" fmla="*/ 652 w 654"/>
              <a:gd name="T19" fmla="*/ 196 h 528"/>
              <a:gd name="T20" fmla="*/ 652 w 654"/>
              <a:gd name="T21" fmla="*/ 235 h 528"/>
              <a:gd name="T22" fmla="*/ 652 w 654"/>
              <a:gd name="T23" fmla="*/ 281 h 528"/>
              <a:gd name="T24" fmla="*/ 652 w 654"/>
              <a:gd name="T25" fmla="*/ 330 h 528"/>
              <a:gd name="T26" fmla="*/ 652 w 654"/>
              <a:gd name="T27" fmla="*/ 378 h 528"/>
              <a:gd name="T28" fmla="*/ 652 w 654"/>
              <a:gd name="T29" fmla="*/ 424 h 528"/>
              <a:gd name="T30" fmla="*/ 654 w 654"/>
              <a:gd name="T31" fmla="*/ 466 h 528"/>
              <a:gd name="T32" fmla="*/ 654 w 654"/>
              <a:gd name="T33" fmla="*/ 498 h 528"/>
              <a:gd name="T34" fmla="*/ 654 w 654"/>
              <a:gd name="T35" fmla="*/ 519 h 528"/>
              <a:gd name="T36" fmla="*/ 654 w 654"/>
              <a:gd name="T37" fmla="*/ 528 h 528"/>
              <a:gd name="T38" fmla="*/ 652 w 654"/>
              <a:gd name="T39" fmla="*/ 521 h 528"/>
              <a:gd name="T40" fmla="*/ 645 w 654"/>
              <a:gd name="T41" fmla="*/ 510 h 528"/>
              <a:gd name="T42" fmla="*/ 631 w 654"/>
              <a:gd name="T43" fmla="*/ 491 h 528"/>
              <a:gd name="T44" fmla="*/ 613 w 654"/>
              <a:gd name="T45" fmla="*/ 470 h 528"/>
              <a:gd name="T46" fmla="*/ 590 w 654"/>
              <a:gd name="T47" fmla="*/ 447 h 528"/>
              <a:gd name="T48" fmla="*/ 562 w 654"/>
              <a:gd name="T49" fmla="*/ 427 h 528"/>
              <a:gd name="T50" fmla="*/ 525 w 654"/>
              <a:gd name="T51" fmla="*/ 410 h 528"/>
              <a:gd name="T52" fmla="*/ 484 w 654"/>
              <a:gd name="T53" fmla="*/ 399 h 528"/>
              <a:gd name="T54" fmla="*/ 472 w 654"/>
              <a:gd name="T55" fmla="*/ 399 h 528"/>
              <a:gd name="T56" fmla="*/ 449 w 654"/>
              <a:gd name="T57" fmla="*/ 399 h 528"/>
              <a:gd name="T58" fmla="*/ 415 w 654"/>
              <a:gd name="T59" fmla="*/ 397 h 528"/>
              <a:gd name="T60" fmla="*/ 375 w 654"/>
              <a:gd name="T61" fmla="*/ 397 h 528"/>
              <a:gd name="T62" fmla="*/ 334 w 654"/>
              <a:gd name="T63" fmla="*/ 397 h 528"/>
              <a:gd name="T64" fmla="*/ 292 w 654"/>
              <a:gd name="T65" fmla="*/ 397 h 528"/>
              <a:gd name="T66" fmla="*/ 255 w 654"/>
              <a:gd name="T67" fmla="*/ 394 h 528"/>
              <a:gd name="T68" fmla="*/ 225 w 654"/>
              <a:gd name="T69" fmla="*/ 394 h 528"/>
              <a:gd name="T70" fmla="*/ 205 w 654"/>
              <a:gd name="T71" fmla="*/ 394 h 528"/>
              <a:gd name="T72" fmla="*/ 195 w 654"/>
              <a:gd name="T73" fmla="*/ 394 h 528"/>
              <a:gd name="T74" fmla="*/ 145 w 654"/>
              <a:gd name="T75" fmla="*/ 387 h 528"/>
              <a:gd name="T76" fmla="*/ 96 w 654"/>
              <a:gd name="T77" fmla="*/ 367 h 528"/>
              <a:gd name="T78" fmla="*/ 57 w 654"/>
              <a:gd name="T79" fmla="*/ 337 h 528"/>
              <a:gd name="T80" fmla="*/ 27 w 654"/>
              <a:gd name="T81" fmla="*/ 297 h 528"/>
              <a:gd name="T82" fmla="*/ 6 w 654"/>
              <a:gd name="T83" fmla="*/ 249 h 528"/>
              <a:gd name="T84" fmla="*/ 0 w 654"/>
              <a:gd name="T85" fmla="*/ 198 h 528"/>
              <a:gd name="T86" fmla="*/ 6 w 654"/>
              <a:gd name="T87" fmla="*/ 145 h 528"/>
              <a:gd name="T88" fmla="*/ 27 w 654"/>
              <a:gd name="T89" fmla="*/ 97 h 528"/>
              <a:gd name="T90" fmla="*/ 57 w 654"/>
              <a:gd name="T91" fmla="*/ 58 h 528"/>
              <a:gd name="T92" fmla="*/ 96 w 654"/>
              <a:gd name="T93" fmla="*/ 28 h 528"/>
              <a:gd name="T94" fmla="*/ 145 w 654"/>
              <a:gd name="T95" fmla="*/ 7 h 528"/>
              <a:gd name="T96" fmla="*/ 195 w 654"/>
              <a:gd name="T9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4" h="528">
                <a:moveTo>
                  <a:pt x="195" y="0"/>
                </a:moveTo>
                <a:lnTo>
                  <a:pt x="456" y="0"/>
                </a:lnTo>
                <a:lnTo>
                  <a:pt x="456" y="0"/>
                </a:lnTo>
                <a:lnTo>
                  <a:pt x="456" y="0"/>
                </a:lnTo>
                <a:lnTo>
                  <a:pt x="509" y="7"/>
                </a:lnTo>
                <a:lnTo>
                  <a:pt x="555" y="28"/>
                </a:lnTo>
                <a:lnTo>
                  <a:pt x="594" y="58"/>
                </a:lnTo>
                <a:lnTo>
                  <a:pt x="624" y="97"/>
                </a:lnTo>
                <a:lnTo>
                  <a:pt x="645" y="143"/>
                </a:lnTo>
                <a:lnTo>
                  <a:pt x="652" y="196"/>
                </a:lnTo>
                <a:lnTo>
                  <a:pt x="652" y="235"/>
                </a:lnTo>
                <a:lnTo>
                  <a:pt x="652" y="281"/>
                </a:lnTo>
                <a:lnTo>
                  <a:pt x="652" y="330"/>
                </a:lnTo>
                <a:lnTo>
                  <a:pt x="652" y="378"/>
                </a:lnTo>
                <a:lnTo>
                  <a:pt x="652" y="424"/>
                </a:lnTo>
                <a:lnTo>
                  <a:pt x="654" y="466"/>
                </a:lnTo>
                <a:lnTo>
                  <a:pt x="654" y="498"/>
                </a:lnTo>
                <a:lnTo>
                  <a:pt x="654" y="519"/>
                </a:lnTo>
                <a:lnTo>
                  <a:pt x="654" y="528"/>
                </a:lnTo>
                <a:lnTo>
                  <a:pt x="652" y="521"/>
                </a:lnTo>
                <a:lnTo>
                  <a:pt x="645" y="510"/>
                </a:lnTo>
                <a:lnTo>
                  <a:pt x="631" y="491"/>
                </a:lnTo>
                <a:lnTo>
                  <a:pt x="613" y="470"/>
                </a:lnTo>
                <a:lnTo>
                  <a:pt x="590" y="447"/>
                </a:lnTo>
                <a:lnTo>
                  <a:pt x="562" y="427"/>
                </a:lnTo>
                <a:lnTo>
                  <a:pt x="525" y="410"/>
                </a:lnTo>
                <a:lnTo>
                  <a:pt x="484" y="399"/>
                </a:lnTo>
                <a:lnTo>
                  <a:pt x="472" y="399"/>
                </a:lnTo>
                <a:lnTo>
                  <a:pt x="449" y="399"/>
                </a:lnTo>
                <a:lnTo>
                  <a:pt x="415" y="397"/>
                </a:lnTo>
                <a:lnTo>
                  <a:pt x="375" y="397"/>
                </a:lnTo>
                <a:lnTo>
                  <a:pt x="334" y="397"/>
                </a:lnTo>
                <a:lnTo>
                  <a:pt x="292" y="397"/>
                </a:lnTo>
                <a:lnTo>
                  <a:pt x="255" y="394"/>
                </a:lnTo>
                <a:lnTo>
                  <a:pt x="225" y="394"/>
                </a:lnTo>
                <a:lnTo>
                  <a:pt x="205" y="394"/>
                </a:lnTo>
                <a:lnTo>
                  <a:pt x="195" y="394"/>
                </a:lnTo>
                <a:lnTo>
                  <a:pt x="145" y="387"/>
                </a:lnTo>
                <a:lnTo>
                  <a:pt x="96" y="367"/>
                </a:lnTo>
                <a:lnTo>
                  <a:pt x="57" y="337"/>
                </a:lnTo>
                <a:lnTo>
                  <a:pt x="27" y="297"/>
                </a:lnTo>
                <a:lnTo>
                  <a:pt x="6" y="249"/>
                </a:lnTo>
                <a:lnTo>
                  <a:pt x="0" y="198"/>
                </a:lnTo>
                <a:lnTo>
                  <a:pt x="6" y="145"/>
                </a:lnTo>
                <a:lnTo>
                  <a:pt x="27" y="97"/>
                </a:lnTo>
                <a:lnTo>
                  <a:pt x="57" y="58"/>
                </a:lnTo>
                <a:lnTo>
                  <a:pt x="96" y="28"/>
                </a:lnTo>
                <a:lnTo>
                  <a:pt x="145" y="7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4254500" y="2835709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1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4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3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0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7 h 918"/>
              <a:gd name="T84" fmla="*/ 450 w 1139"/>
              <a:gd name="T85" fmla="*/ 687 h 918"/>
              <a:gd name="T86" fmla="*/ 406 w 1139"/>
              <a:gd name="T87" fmla="*/ 687 h 918"/>
              <a:gd name="T88" fmla="*/ 372 w 1139"/>
              <a:gd name="T89" fmla="*/ 687 h 918"/>
              <a:gd name="T90" fmla="*/ 351 w 1139"/>
              <a:gd name="T91" fmla="*/ 687 h 918"/>
              <a:gd name="T92" fmla="*/ 342 w 1139"/>
              <a:gd name="T93" fmla="*/ 687 h 918"/>
              <a:gd name="T94" fmla="*/ 272 w 1139"/>
              <a:gd name="T95" fmla="*/ 680 h 918"/>
              <a:gd name="T96" fmla="*/ 208 w 1139"/>
              <a:gd name="T97" fmla="*/ 660 h 918"/>
              <a:gd name="T98" fmla="*/ 150 w 1139"/>
              <a:gd name="T99" fmla="*/ 627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7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1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4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3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0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7"/>
                </a:lnTo>
                <a:lnTo>
                  <a:pt x="450" y="687"/>
                </a:lnTo>
                <a:lnTo>
                  <a:pt x="406" y="687"/>
                </a:lnTo>
                <a:lnTo>
                  <a:pt x="372" y="687"/>
                </a:lnTo>
                <a:lnTo>
                  <a:pt x="351" y="687"/>
                </a:lnTo>
                <a:lnTo>
                  <a:pt x="342" y="687"/>
                </a:lnTo>
                <a:lnTo>
                  <a:pt x="272" y="680"/>
                </a:lnTo>
                <a:lnTo>
                  <a:pt x="208" y="660"/>
                </a:lnTo>
                <a:lnTo>
                  <a:pt x="150" y="627"/>
                </a:lnTo>
                <a:lnTo>
                  <a:pt x="100" y="586"/>
                </a:lnTo>
                <a:lnTo>
                  <a:pt x="58" y="535"/>
                </a:lnTo>
                <a:lnTo>
                  <a:pt x="26" y="477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4254500" y="4069197"/>
            <a:ext cx="1808163" cy="1457325"/>
          </a:xfrm>
          <a:custGeom>
            <a:avLst/>
            <a:gdLst>
              <a:gd name="T0" fmla="*/ 342 w 1139"/>
              <a:gd name="T1" fmla="*/ 0 h 918"/>
              <a:gd name="T2" fmla="*/ 793 w 1139"/>
              <a:gd name="T3" fmla="*/ 0 h 918"/>
              <a:gd name="T4" fmla="*/ 793 w 1139"/>
              <a:gd name="T5" fmla="*/ 0 h 918"/>
              <a:gd name="T6" fmla="*/ 796 w 1139"/>
              <a:gd name="T7" fmla="*/ 0 h 918"/>
              <a:gd name="T8" fmla="*/ 865 w 1139"/>
              <a:gd name="T9" fmla="*/ 7 h 918"/>
              <a:gd name="T10" fmla="*/ 927 w 1139"/>
              <a:gd name="T11" fmla="*/ 28 h 918"/>
              <a:gd name="T12" fmla="*/ 985 w 1139"/>
              <a:gd name="T13" fmla="*/ 58 h 918"/>
              <a:gd name="T14" fmla="*/ 1036 w 1139"/>
              <a:gd name="T15" fmla="*/ 99 h 918"/>
              <a:gd name="T16" fmla="*/ 1077 w 1139"/>
              <a:gd name="T17" fmla="*/ 150 h 918"/>
              <a:gd name="T18" fmla="*/ 1109 w 1139"/>
              <a:gd name="T19" fmla="*/ 208 h 918"/>
              <a:gd name="T20" fmla="*/ 1130 w 1139"/>
              <a:gd name="T21" fmla="*/ 272 h 918"/>
              <a:gd name="T22" fmla="*/ 1137 w 1139"/>
              <a:gd name="T23" fmla="*/ 342 h 918"/>
              <a:gd name="T24" fmla="*/ 1137 w 1139"/>
              <a:gd name="T25" fmla="*/ 392 h 918"/>
              <a:gd name="T26" fmla="*/ 1137 w 1139"/>
              <a:gd name="T27" fmla="*/ 450 h 918"/>
              <a:gd name="T28" fmla="*/ 1137 w 1139"/>
              <a:gd name="T29" fmla="*/ 510 h 918"/>
              <a:gd name="T30" fmla="*/ 1137 w 1139"/>
              <a:gd name="T31" fmla="*/ 575 h 918"/>
              <a:gd name="T32" fmla="*/ 1137 w 1139"/>
              <a:gd name="T33" fmla="*/ 637 h 918"/>
              <a:gd name="T34" fmla="*/ 1137 w 1139"/>
              <a:gd name="T35" fmla="*/ 699 h 918"/>
              <a:gd name="T36" fmla="*/ 1137 w 1139"/>
              <a:gd name="T37" fmla="*/ 757 h 918"/>
              <a:gd name="T38" fmla="*/ 1137 w 1139"/>
              <a:gd name="T39" fmla="*/ 810 h 918"/>
              <a:gd name="T40" fmla="*/ 1139 w 1139"/>
              <a:gd name="T41" fmla="*/ 854 h 918"/>
              <a:gd name="T42" fmla="*/ 1139 w 1139"/>
              <a:gd name="T43" fmla="*/ 888 h 918"/>
              <a:gd name="T44" fmla="*/ 1139 w 1139"/>
              <a:gd name="T45" fmla="*/ 909 h 918"/>
              <a:gd name="T46" fmla="*/ 1139 w 1139"/>
              <a:gd name="T47" fmla="*/ 918 h 918"/>
              <a:gd name="T48" fmla="*/ 1137 w 1139"/>
              <a:gd name="T49" fmla="*/ 911 h 918"/>
              <a:gd name="T50" fmla="*/ 1128 w 1139"/>
              <a:gd name="T51" fmla="*/ 897 h 918"/>
              <a:gd name="T52" fmla="*/ 1114 w 1139"/>
              <a:gd name="T53" fmla="*/ 874 h 918"/>
              <a:gd name="T54" fmla="*/ 1095 w 1139"/>
              <a:gd name="T55" fmla="*/ 849 h 918"/>
              <a:gd name="T56" fmla="*/ 1070 w 1139"/>
              <a:gd name="T57" fmla="*/ 819 h 918"/>
              <a:gd name="T58" fmla="*/ 1038 w 1139"/>
              <a:gd name="T59" fmla="*/ 787 h 918"/>
              <a:gd name="T60" fmla="*/ 999 w 1139"/>
              <a:gd name="T61" fmla="*/ 757 h 918"/>
              <a:gd name="T62" fmla="*/ 955 w 1139"/>
              <a:gd name="T63" fmla="*/ 731 h 918"/>
              <a:gd name="T64" fmla="*/ 902 w 1139"/>
              <a:gd name="T65" fmla="*/ 711 h 918"/>
              <a:gd name="T66" fmla="*/ 844 w 1139"/>
              <a:gd name="T67" fmla="*/ 697 h 918"/>
              <a:gd name="T68" fmla="*/ 830 w 1139"/>
              <a:gd name="T69" fmla="*/ 694 h 918"/>
              <a:gd name="T70" fmla="*/ 803 w 1139"/>
              <a:gd name="T71" fmla="*/ 694 h 918"/>
              <a:gd name="T72" fmla="*/ 766 w 1139"/>
              <a:gd name="T73" fmla="*/ 692 h 918"/>
              <a:gd name="T74" fmla="*/ 720 w 1139"/>
              <a:gd name="T75" fmla="*/ 692 h 918"/>
              <a:gd name="T76" fmla="*/ 667 w 1139"/>
              <a:gd name="T77" fmla="*/ 692 h 918"/>
              <a:gd name="T78" fmla="*/ 611 w 1139"/>
              <a:gd name="T79" fmla="*/ 690 h 918"/>
              <a:gd name="T80" fmla="*/ 556 w 1139"/>
              <a:gd name="T81" fmla="*/ 690 h 918"/>
              <a:gd name="T82" fmla="*/ 501 w 1139"/>
              <a:gd name="T83" fmla="*/ 688 h 918"/>
              <a:gd name="T84" fmla="*/ 450 w 1139"/>
              <a:gd name="T85" fmla="*/ 688 h 918"/>
              <a:gd name="T86" fmla="*/ 406 w 1139"/>
              <a:gd name="T87" fmla="*/ 688 h 918"/>
              <a:gd name="T88" fmla="*/ 372 w 1139"/>
              <a:gd name="T89" fmla="*/ 688 h 918"/>
              <a:gd name="T90" fmla="*/ 351 w 1139"/>
              <a:gd name="T91" fmla="*/ 688 h 918"/>
              <a:gd name="T92" fmla="*/ 342 w 1139"/>
              <a:gd name="T93" fmla="*/ 688 h 918"/>
              <a:gd name="T94" fmla="*/ 272 w 1139"/>
              <a:gd name="T95" fmla="*/ 681 h 918"/>
              <a:gd name="T96" fmla="*/ 208 w 1139"/>
              <a:gd name="T97" fmla="*/ 660 h 918"/>
              <a:gd name="T98" fmla="*/ 150 w 1139"/>
              <a:gd name="T99" fmla="*/ 628 h 918"/>
              <a:gd name="T100" fmla="*/ 100 w 1139"/>
              <a:gd name="T101" fmla="*/ 586 h 918"/>
              <a:gd name="T102" fmla="*/ 58 w 1139"/>
              <a:gd name="T103" fmla="*/ 535 h 918"/>
              <a:gd name="T104" fmla="*/ 26 w 1139"/>
              <a:gd name="T105" fmla="*/ 478 h 918"/>
              <a:gd name="T106" fmla="*/ 7 w 1139"/>
              <a:gd name="T107" fmla="*/ 413 h 918"/>
              <a:gd name="T108" fmla="*/ 0 w 1139"/>
              <a:gd name="T109" fmla="*/ 344 h 918"/>
              <a:gd name="T110" fmla="*/ 7 w 1139"/>
              <a:gd name="T111" fmla="*/ 275 h 918"/>
              <a:gd name="T112" fmla="*/ 26 w 1139"/>
              <a:gd name="T113" fmla="*/ 210 h 918"/>
              <a:gd name="T114" fmla="*/ 58 w 1139"/>
              <a:gd name="T115" fmla="*/ 152 h 918"/>
              <a:gd name="T116" fmla="*/ 100 w 1139"/>
              <a:gd name="T117" fmla="*/ 102 h 918"/>
              <a:gd name="T118" fmla="*/ 150 w 1139"/>
              <a:gd name="T119" fmla="*/ 58 h 918"/>
              <a:gd name="T120" fmla="*/ 208 w 1139"/>
              <a:gd name="T121" fmla="*/ 28 h 918"/>
              <a:gd name="T122" fmla="*/ 272 w 1139"/>
              <a:gd name="T123" fmla="*/ 7 h 918"/>
              <a:gd name="T124" fmla="*/ 342 w 1139"/>
              <a:gd name="T125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9" h="918">
                <a:moveTo>
                  <a:pt x="342" y="0"/>
                </a:moveTo>
                <a:lnTo>
                  <a:pt x="793" y="0"/>
                </a:lnTo>
                <a:lnTo>
                  <a:pt x="793" y="0"/>
                </a:lnTo>
                <a:lnTo>
                  <a:pt x="796" y="0"/>
                </a:lnTo>
                <a:lnTo>
                  <a:pt x="865" y="7"/>
                </a:lnTo>
                <a:lnTo>
                  <a:pt x="927" y="28"/>
                </a:lnTo>
                <a:lnTo>
                  <a:pt x="985" y="58"/>
                </a:lnTo>
                <a:lnTo>
                  <a:pt x="1036" y="99"/>
                </a:lnTo>
                <a:lnTo>
                  <a:pt x="1077" y="150"/>
                </a:lnTo>
                <a:lnTo>
                  <a:pt x="1109" y="208"/>
                </a:lnTo>
                <a:lnTo>
                  <a:pt x="1130" y="272"/>
                </a:lnTo>
                <a:lnTo>
                  <a:pt x="1137" y="342"/>
                </a:lnTo>
                <a:lnTo>
                  <a:pt x="1137" y="392"/>
                </a:lnTo>
                <a:lnTo>
                  <a:pt x="1137" y="450"/>
                </a:lnTo>
                <a:lnTo>
                  <a:pt x="1137" y="510"/>
                </a:lnTo>
                <a:lnTo>
                  <a:pt x="1137" y="575"/>
                </a:lnTo>
                <a:lnTo>
                  <a:pt x="1137" y="637"/>
                </a:lnTo>
                <a:lnTo>
                  <a:pt x="1137" y="699"/>
                </a:lnTo>
                <a:lnTo>
                  <a:pt x="1137" y="757"/>
                </a:lnTo>
                <a:lnTo>
                  <a:pt x="1137" y="810"/>
                </a:lnTo>
                <a:lnTo>
                  <a:pt x="1139" y="854"/>
                </a:lnTo>
                <a:lnTo>
                  <a:pt x="1139" y="888"/>
                </a:lnTo>
                <a:lnTo>
                  <a:pt x="1139" y="909"/>
                </a:lnTo>
                <a:lnTo>
                  <a:pt x="1139" y="918"/>
                </a:lnTo>
                <a:lnTo>
                  <a:pt x="1137" y="911"/>
                </a:lnTo>
                <a:lnTo>
                  <a:pt x="1128" y="897"/>
                </a:lnTo>
                <a:lnTo>
                  <a:pt x="1114" y="874"/>
                </a:lnTo>
                <a:lnTo>
                  <a:pt x="1095" y="849"/>
                </a:lnTo>
                <a:lnTo>
                  <a:pt x="1070" y="819"/>
                </a:lnTo>
                <a:lnTo>
                  <a:pt x="1038" y="787"/>
                </a:lnTo>
                <a:lnTo>
                  <a:pt x="999" y="757"/>
                </a:lnTo>
                <a:lnTo>
                  <a:pt x="955" y="731"/>
                </a:lnTo>
                <a:lnTo>
                  <a:pt x="902" y="711"/>
                </a:lnTo>
                <a:lnTo>
                  <a:pt x="844" y="697"/>
                </a:lnTo>
                <a:lnTo>
                  <a:pt x="830" y="694"/>
                </a:lnTo>
                <a:lnTo>
                  <a:pt x="803" y="694"/>
                </a:lnTo>
                <a:lnTo>
                  <a:pt x="766" y="692"/>
                </a:lnTo>
                <a:lnTo>
                  <a:pt x="720" y="692"/>
                </a:lnTo>
                <a:lnTo>
                  <a:pt x="667" y="692"/>
                </a:lnTo>
                <a:lnTo>
                  <a:pt x="611" y="690"/>
                </a:lnTo>
                <a:lnTo>
                  <a:pt x="556" y="690"/>
                </a:lnTo>
                <a:lnTo>
                  <a:pt x="501" y="688"/>
                </a:lnTo>
                <a:lnTo>
                  <a:pt x="450" y="688"/>
                </a:lnTo>
                <a:lnTo>
                  <a:pt x="406" y="688"/>
                </a:lnTo>
                <a:lnTo>
                  <a:pt x="372" y="688"/>
                </a:lnTo>
                <a:lnTo>
                  <a:pt x="351" y="688"/>
                </a:lnTo>
                <a:lnTo>
                  <a:pt x="342" y="688"/>
                </a:lnTo>
                <a:lnTo>
                  <a:pt x="272" y="681"/>
                </a:lnTo>
                <a:lnTo>
                  <a:pt x="208" y="660"/>
                </a:lnTo>
                <a:lnTo>
                  <a:pt x="150" y="628"/>
                </a:lnTo>
                <a:lnTo>
                  <a:pt x="100" y="586"/>
                </a:lnTo>
                <a:lnTo>
                  <a:pt x="58" y="535"/>
                </a:lnTo>
                <a:lnTo>
                  <a:pt x="26" y="478"/>
                </a:lnTo>
                <a:lnTo>
                  <a:pt x="7" y="413"/>
                </a:lnTo>
                <a:lnTo>
                  <a:pt x="0" y="344"/>
                </a:lnTo>
                <a:lnTo>
                  <a:pt x="7" y="275"/>
                </a:lnTo>
                <a:lnTo>
                  <a:pt x="26" y="210"/>
                </a:lnTo>
                <a:lnTo>
                  <a:pt x="58" y="152"/>
                </a:lnTo>
                <a:lnTo>
                  <a:pt x="100" y="102"/>
                </a:lnTo>
                <a:lnTo>
                  <a:pt x="150" y="58"/>
                </a:lnTo>
                <a:lnTo>
                  <a:pt x="208" y="28"/>
                </a:lnTo>
                <a:lnTo>
                  <a:pt x="272" y="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0"/>
          <p:cNvSpPr>
            <a:spLocks/>
          </p:cNvSpPr>
          <p:nvPr/>
        </p:nvSpPr>
        <p:spPr bwMode="auto">
          <a:xfrm>
            <a:off x="6096000" y="4073959"/>
            <a:ext cx="2279650" cy="1833563"/>
          </a:xfrm>
          <a:custGeom>
            <a:avLst/>
            <a:gdLst>
              <a:gd name="T0" fmla="*/ 1003 w 1436"/>
              <a:gd name="T1" fmla="*/ 0 h 1155"/>
              <a:gd name="T2" fmla="*/ 1155 w 1436"/>
              <a:gd name="T3" fmla="*/ 27 h 1155"/>
              <a:gd name="T4" fmla="*/ 1282 w 1436"/>
              <a:gd name="T5" fmla="*/ 101 h 1155"/>
              <a:gd name="T6" fmla="*/ 1376 w 1436"/>
              <a:gd name="T7" fmla="*/ 214 h 1155"/>
              <a:gd name="T8" fmla="*/ 1429 w 1436"/>
              <a:gd name="T9" fmla="*/ 355 h 1155"/>
              <a:gd name="T10" fmla="*/ 1429 w 1436"/>
              <a:gd name="T11" fmla="*/ 509 h 1155"/>
              <a:gd name="T12" fmla="*/ 1376 w 1436"/>
              <a:gd name="T13" fmla="*/ 650 h 1155"/>
              <a:gd name="T14" fmla="*/ 1282 w 1436"/>
              <a:gd name="T15" fmla="*/ 763 h 1155"/>
              <a:gd name="T16" fmla="*/ 1155 w 1436"/>
              <a:gd name="T17" fmla="*/ 837 h 1155"/>
              <a:gd name="T18" fmla="*/ 1003 w 1436"/>
              <a:gd name="T19" fmla="*/ 864 h 1155"/>
              <a:gd name="T20" fmla="*/ 975 w 1436"/>
              <a:gd name="T21" fmla="*/ 864 h 1155"/>
              <a:gd name="T22" fmla="*/ 899 w 1436"/>
              <a:gd name="T23" fmla="*/ 864 h 1155"/>
              <a:gd name="T24" fmla="*/ 791 w 1436"/>
              <a:gd name="T25" fmla="*/ 867 h 1155"/>
              <a:gd name="T26" fmla="*/ 671 w 1436"/>
              <a:gd name="T27" fmla="*/ 869 h 1155"/>
              <a:gd name="T28" fmla="*/ 551 w 1436"/>
              <a:gd name="T29" fmla="*/ 871 h 1155"/>
              <a:gd name="T30" fmla="*/ 452 w 1436"/>
              <a:gd name="T31" fmla="*/ 871 h 1155"/>
              <a:gd name="T32" fmla="*/ 387 w 1436"/>
              <a:gd name="T33" fmla="*/ 874 h 1155"/>
              <a:gd name="T34" fmla="*/ 304 w 1436"/>
              <a:gd name="T35" fmla="*/ 890 h 1155"/>
              <a:gd name="T36" fmla="*/ 191 w 1436"/>
              <a:gd name="T37" fmla="*/ 943 h 1155"/>
              <a:gd name="T38" fmla="*/ 106 w 1436"/>
              <a:gd name="T39" fmla="*/ 1012 h 1155"/>
              <a:gd name="T40" fmla="*/ 46 w 1436"/>
              <a:gd name="T41" fmla="*/ 1081 h 1155"/>
              <a:gd name="T42" fmla="*/ 12 w 1436"/>
              <a:gd name="T43" fmla="*/ 1134 h 1155"/>
              <a:gd name="T44" fmla="*/ 0 w 1436"/>
              <a:gd name="T45" fmla="*/ 1155 h 1155"/>
              <a:gd name="T46" fmla="*/ 0 w 1436"/>
              <a:gd name="T47" fmla="*/ 1123 h 1155"/>
              <a:gd name="T48" fmla="*/ 2 w 1436"/>
              <a:gd name="T49" fmla="*/ 1037 h 1155"/>
              <a:gd name="T50" fmla="*/ 2 w 1436"/>
              <a:gd name="T51" fmla="*/ 915 h 1155"/>
              <a:gd name="T52" fmla="*/ 2 w 1436"/>
              <a:gd name="T53" fmla="*/ 772 h 1155"/>
              <a:gd name="T54" fmla="*/ 5 w 1436"/>
              <a:gd name="T55" fmla="*/ 625 h 1155"/>
              <a:gd name="T56" fmla="*/ 5 w 1436"/>
              <a:gd name="T57" fmla="*/ 488 h 1155"/>
              <a:gd name="T58" fmla="*/ 12 w 1436"/>
              <a:gd name="T59" fmla="*/ 352 h 1155"/>
              <a:gd name="T60" fmla="*/ 62 w 1436"/>
              <a:gd name="T61" fmla="*/ 212 h 1155"/>
              <a:gd name="T62" fmla="*/ 157 w 1436"/>
              <a:gd name="T63" fmla="*/ 101 h 1155"/>
              <a:gd name="T64" fmla="*/ 284 w 1436"/>
              <a:gd name="T65" fmla="*/ 25 h 1155"/>
              <a:gd name="T66" fmla="*/ 433 w 1436"/>
              <a:gd name="T67" fmla="*/ 0 h 1155"/>
              <a:gd name="T68" fmla="*/ 436 w 1436"/>
              <a:gd name="T69" fmla="*/ 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6" h="1155">
                <a:moveTo>
                  <a:pt x="436" y="0"/>
                </a:moveTo>
                <a:lnTo>
                  <a:pt x="1003" y="0"/>
                </a:lnTo>
                <a:lnTo>
                  <a:pt x="1081" y="7"/>
                </a:lnTo>
                <a:lnTo>
                  <a:pt x="1155" y="27"/>
                </a:lnTo>
                <a:lnTo>
                  <a:pt x="1222" y="57"/>
                </a:lnTo>
                <a:lnTo>
                  <a:pt x="1282" y="101"/>
                </a:lnTo>
                <a:lnTo>
                  <a:pt x="1335" y="154"/>
                </a:lnTo>
                <a:lnTo>
                  <a:pt x="1376" y="214"/>
                </a:lnTo>
                <a:lnTo>
                  <a:pt x="1409" y="281"/>
                </a:lnTo>
                <a:lnTo>
                  <a:pt x="1429" y="355"/>
                </a:lnTo>
                <a:lnTo>
                  <a:pt x="1436" y="431"/>
                </a:lnTo>
                <a:lnTo>
                  <a:pt x="1429" y="509"/>
                </a:lnTo>
                <a:lnTo>
                  <a:pt x="1409" y="583"/>
                </a:lnTo>
                <a:lnTo>
                  <a:pt x="1376" y="650"/>
                </a:lnTo>
                <a:lnTo>
                  <a:pt x="1335" y="710"/>
                </a:lnTo>
                <a:lnTo>
                  <a:pt x="1282" y="763"/>
                </a:lnTo>
                <a:lnTo>
                  <a:pt x="1222" y="804"/>
                </a:lnTo>
                <a:lnTo>
                  <a:pt x="1155" y="837"/>
                </a:lnTo>
                <a:lnTo>
                  <a:pt x="1081" y="857"/>
                </a:lnTo>
                <a:lnTo>
                  <a:pt x="1003" y="864"/>
                </a:lnTo>
                <a:lnTo>
                  <a:pt x="996" y="864"/>
                </a:lnTo>
                <a:lnTo>
                  <a:pt x="975" y="864"/>
                </a:lnTo>
                <a:lnTo>
                  <a:pt x="941" y="864"/>
                </a:lnTo>
                <a:lnTo>
                  <a:pt x="899" y="864"/>
                </a:lnTo>
                <a:lnTo>
                  <a:pt x="848" y="867"/>
                </a:lnTo>
                <a:lnTo>
                  <a:pt x="791" y="867"/>
                </a:lnTo>
                <a:lnTo>
                  <a:pt x="731" y="867"/>
                </a:lnTo>
                <a:lnTo>
                  <a:pt x="671" y="869"/>
                </a:lnTo>
                <a:lnTo>
                  <a:pt x="609" y="869"/>
                </a:lnTo>
                <a:lnTo>
                  <a:pt x="551" y="871"/>
                </a:lnTo>
                <a:lnTo>
                  <a:pt x="498" y="871"/>
                </a:lnTo>
                <a:lnTo>
                  <a:pt x="452" y="871"/>
                </a:lnTo>
                <a:lnTo>
                  <a:pt x="413" y="874"/>
                </a:lnTo>
                <a:lnTo>
                  <a:pt x="387" y="874"/>
                </a:lnTo>
                <a:lnTo>
                  <a:pt x="374" y="876"/>
                </a:lnTo>
                <a:lnTo>
                  <a:pt x="304" y="890"/>
                </a:lnTo>
                <a:lnTo>
                  <a:pt x="244" y="915"/>
                </a:lnTo>
                <a:lnTo>
                  <a:pt x="191" y="943"/>
                </a:lnTo>
                <a:lnTo>
                  <a:pt x="145" y="977"/>
                </a:lnTo>
                <a:lnTo>
                  <a:pt x="106" y="1012"/>
                </a:lnTo>
                <a:lnTo>
                  <a:pt x="72" y="1047"/>
                </a:lnTo>
                <a:lnTo>
                  <a:pt x="46" y="1081"/>
                </a:lnTo>
                <a:lnTo>
                  <a:pt x="25" y="1109"/>
                </a:lnTo>
                <a:lnTo>
                  <a:pt x="12" y="1134"/>
                </a:lnTo>
                <a:lnTo>
                  <a:pt x="5" y="1148"/>
                </a:lnTo>
                <a:lnTo>
                  <a:pt x="0" y="1155"/>
                </a:lnTo>
                <a:lnTo>
                  <a:pt x="0" y="1146"/>
                </a:lnTo>
                <a:lnTo>
                  <a:pt x="0" y="1123"/>
                </a:lnTo>
                <a:lnTo>
                  <a:pt x="2" y="1086"/>
                </a:lnTo>
                <a:lnTo>
                  <a:pt x="2" y="1037"/>
                </a:lnTo>
                <a:lnTo>
                  <a:pt x="2" y="980"/>
                </a:lnTo>
                <a:lnTo>
                  <a:pt x="2" y="915"/>
                </a:lnTo>
                <a:lnTo>
                  <a:pt x="2" y="846"/>
                </a:lnTo>
                <a:lnTo>
                  <a:pt x="2" y="772"/>
                </a:lnTo>
                <a:lnTo>
                  <a:pt x="2" y="698"/>
                </a:lnTo>
                <a:lnTo>
                  <a:pt x="5" y="625"/>
                </a:lnTo>
                <a:lnTo>
                  <a:pt x="5" y="553"/>
                </a:lnTo>
                <a:lnTo>
                  <a:pt x="5" y="488"/>
                </a:lnTo>
                <a:lnTo>
                  <a:pt x="5" y="429"/>
                </a:lnTo>
                <a:lnTo>
                  <a:pt x="12" y="352"/>
                </a:lnTo>
                <a:lnTo>
                  <a:pt x="30" y="279"/>
                </a:lnTo>
                <a:lnTo>
                  <a:pt x="62" y="212"/>
                </a:lnTo>
                <a:lnTo>
                  <a:pt x="106" y="152"/>
                </a:lnTo>
                <a:lnTo>
                  <a:pt x="157" y="101"/>
                </a:lnTo>
                <a:lnTo>
                  <a:pt x="217" y="57"/>
                </a:lnTo>
                <a:lnTo>
                  <a:pt x="284" y="25"/>
                </a:lnTo>
                <a:lnTo>
                  <a:pt x="357" y="7"/>
                </a:lnTo>
                <a:lnTo>
                  <a:pt x="433" y="0"/>
                </a:lnTo>
                <a:lnTo>
                  <a:pt x="436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87434" y="345920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7434" y="312543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932" y="346156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932" y="312780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7433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7433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931" y="229633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31" y="196257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7432" y="466087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7432" y="432711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30" y="466324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30" y="432948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224595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2117074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81" y="3084153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5" y="3081481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4453080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0" y="4316365"/>
            <a:ext cx="609600" cy="6096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7025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41178" y="2512641"/>
            <a:ext cx="1530494" cy="1877997"/>
            <a:chOff x="4967288" y="1577975"/>
            <a:chExt cx="657225" cy="806450"/>
          </a:xfrm>
        </p:grpSpPr>
        <p:sp>
          <p:nvSpPr>
            <p:cNvPr id="8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29985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985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4015" y="2003840"/>
            <a:ext cx="1945147" cy="2386798"/>
            <a:chOff x="4967288" y="1577975"/>
            <a:chExt cx="657225" cy="806450"/>
          </a:xfrm>
        </p:grpSpPr>
        <p:sp>
          <p:nvSpPr>
            <p:cNvPr id="14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161725" y="476978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1726" y="443601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241505" y="1459205"/>
            <a:ext cx="2389003" cy="2931433"/>
            <a:chOff x="4967288" y="1577975"/>
            <a:chExt cx="657225" cy="806450"/>
          </a:xfrm>
        </p:grpSpPr>
        <p:sp>
          <p:nvSpPr>
            <p:cNvPr id="19" name="Freeform 80"/>
            <p:cNvSpPr>
              <a:spLocks/>
            </p:cNvSpPr>
            <p:nvPr/>
          </p:nvSpPr>
          <p:spPr bwMode="auto">
            <a:xfrm>
              <a:off x="4967288" y="1577975"/>
              <a:ext cx="657225" cy="806450"/>
            </a:xfrm>
            <a:custGeom>
              <a:avLst/>
              <a:gdLst>
                <a:gd name="T0" fmla="*/ 207 w 414"/>
                <a:gd name="T1" fmla="*/ 0 h 508"/>
                <a:gd name="T2" fmla="*/ 245 w 414"/>
                <a:gd name="T3" fmla="*/ 2 h 508"/>
                <a:gd name="T4" fmla="*/ 280 w 414"/>
                <a:gd name="T5" fmla="*/ 13 h 508"/>
                <a:gd name="T6" fmla="*/ 312 w 414"/>
                <a:gd name="T7" fmla="*/ 27 h 508"/>
                <a:gd name="T8" fmla="*/ 341 w 414"/>
                <a:gd name="T9" fmla="*/ 48 h 508"/>
                <a:gd name="T10" fmla="*/ 365 w 414"/>
                <a:gd name="T11" fmla="*/ 73 h 508"/>
                <a:gd name="T12" fmla="*/ 386 w 414"/>
                <a:gd name="T13" fmla="*/ 102 h 508"/>
                <a:gd name="T14" fmla="*/ 402 w 414"/>
                <a:gd name="T15" fmla="*/ 134 h 508"/>
                <a:gd name="T16" fmla="*/ 411 w 414"/>
                <a:gd name="T17" fmla="*/ 168 h 508"/>
                <a:gd name="T18" fmla="*/ 414 w 414"/>
                <a:gd name="T19" fmla="*/ 206 h 508"/>
                <a:gd name="T20" fmla="*/ 411 w 414"/>
                <a:gd name="T21" fmla="*/ 243 h 508"/>
                <a:gd name="T22" fmla="*/ 402 w 414"/>
                <a:gd name="T23" fmla="*/ 278 h 508"/>
                <a:gd name="T24" fmla="*/ 386 w 414"/>
                <a:gd name="T25" fmla="*/ 310 h 508"/>
                <a:gd name="T26" fmla="*/ 365 w 414"/>
                <a:gd name="T27" fmla="*/ 339 h 508"/>
                <a:gd name="T28" fmla="*/ 341 w 414"/>
                <a:gd name="T29" fmla="*/ 364 h 508"/>
                <a:gd name="T30" fmla="*/ 312 w 414"/>
                <a:gd name="T31" fmla="*/ 384 h 508"/>
                <a:gd name="T32" fmla="*/ 360 w 414"/>
                <a:gd name="T33" fmla="*/ 384 h 508"/>
                <a:gd name="T34" fmla="*/ 207 w 414"/>
                <a:gd name="T35" fmla="*/ 508 h 508"/>
                <a:gd name="T36" fmla="*/ 55 w 414"/>
                <a:gd name="T37" fmla="*/ 384 h 508"/>
                <a:gd name="T38" fmla="*/ 104 w 414"/>
                <a:gd name="T39" fmla="*/ 384 h 508"/>
                <a:gd name="T40" fmla="*/ 75 w 414"/>
                <a:gd name="T41" fmla="*/ 364 h 508"/>
                <a:gd name="T42" fmla="*/ 50 w 414"/>
                <a:gd name="T43" fmla="*/ 339 h 508"/>
                <a:gd name="T44" fmla="*/ 29 w 414"/>
                <a:gd name="T45" fmla="*/ 310 h 508"/>
                <a:gd name="T46" fmla="*/ 13 w 414"/>
                <a:gd name="T47" fmla="*/ 278 h 508"/>
                <a:gd name="T48" fmla="*/ 4 w 414"/>
                <a:gd name="T49" fmla="*/ 243 h 508"/>
                <a:gd name="T50" fmla="*/ 0 w 414"/>
                <a:gd name="T51" fmla="*/ 206 h 508"/>
                <a:gd name="T52" fmla="*/ 4 w 414"/>
                <a:gd name="T53" fmla="*/ 168 h 508"/>
                <a:gd name="T54" fmla="*/ 13 w 414"/>
                <a:gd name="T55" fmla="*/ 134 h 508"/>
                <a:gd name="T56" fmla="*/ 29 w 414"/>
                <a:gd name="T57" fmla="*/ 102 h 508"/>
                <a:gd name="T58" fmla="*/ 50 w 414"/>
                <a:gd name="T59" fmla="*/ 73 h 508"/>
                <a:gd name="T60" fmla="*/ 75 w 414"/>
                <a:gd name="T61" fmla="*/ 48 h 508"/>
                <a:gd name="T62" fmla="*/ 104 w 414"/>
                <a:gd name="T63" fmla="*/ 27 h 508"/>
                <a:gd name="T64" fmla="*/ 135 w 414"/>
                <a:gd name="T65" fmla="*/ 13 h 508"/>
                <a:gd name="T66" fmla="*/ 170 w 414"/>
                <a:gd name="T67" fmla="*/ 2 h 508"/>
                <a:gd name="T68" fmla="*/ 207 w 414"/>
                <a:gd name="T6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4" h="508">
                  <a:moveTo>
                    <a:pt x="207" y="0"/>
                  </a:moveTo>
                  <a:lnTo>
                    <a:pt x="245" y="2"/>
                  </a:lnTo>
                  <a:lnTo>
                    <a:pt x="280" y="13"/>
                  </a:lnTo>
                  <a:lnTo>
                    <a:pt x="312" y="27"/>
                  </a:lnTo>
                  <a:lnTo>
                    <a:pt x="341" y="48"/>
                  </a:lnTo>
                  <a:lnTo>
                    <a:pt x="365" y="73"/>
                  </a:lnTo>
                  <a:lnTo>
                    <a:pt x="386" y="102"/>
                  </a:lnTo>
                  <a:lnTo>
                    <a:pt x="402" y="134"/>
                  </a:lnTo>
                  <a:lnTo>
                    <a:pt x="411" y="168"/>
                  </a:lnTo>
                  <a:lnTo>
                    <a:pt x="414" y="206"/>
                  </a:lnTo>
                  <a:lnTo>
                    <a:pt x="411" y="243"/>
                  </a:lnTo>
                  <a:lnTo>
                    <a:pt x="402" y="278"/>
                  </a:lnTo>
                  <a:lnTo>
                    <a:pt x="386" y="310"/>
                  </a:lnTo>
                  <a:lnTo>
                    <a:pt x="365" y="339"/>
                  </a:lnTo>
                  <a:lnTo>
                    <a:pt x="341" y="364"/>
                  </a:lnTo>
                  <a:lnTo>
                    <a:pt x="312" y="384"/>
                  </a:lnTo>
                  <a:lnTo>
                    <a:pt x="360" y="384"/>
                  </a:lnTo>
                  <a:lnTo>
                    <a:pt x="207" y="508"/>
                  </a:lnTo>
                  <a:lnTo>
                    <a:pt x="55" y="384"/>
                  </a:lnTo>
                  <a:lnTo>
                    <a:pt x="104" y="384"/>
                  </a:lnTo>
                  <a:lnTo>
                    <a:pt x="75" y="364"/>
                  </a:lnTo>
                  <a:lnTo>
                    <a:pt x="50" y="339"/>
                  </a:lnTo>
                  <a:lnTo>
                    <a:pt x="29" y="310"/>
                  </a:lnTo>
                  <a:lnTo>
                    <a:pt x="13" y="278"/>
                  </a:lnTo>
                  <a:lnTo>
                    <a:pt x="4" y="243"/>
                  </a:lnTo>
                  <a:lnTo>
                    <a:pt x="0" y="206"/>
                  </a:lnTo>
                  <a:lnTo>
                    <a:pt x="4" y="168"/>
                  </a:lnTo>
                  <a:lnTo>
                    <a:pt x="13" y="134"/>
                  </a:lnTo>
                  <a:lnTo>
                    <a:pt x="29" y="102"/>
                  </a:lnTo>
                  <a:lnTo>
                    <a:pt x="50" y="73"/>
                  </a:lnTo>
                  <a:lnTo>
                    <a:pt x="75" y="48"/>
                  </a:lnTo>
                  <a:lnTo>
                    <a:pt x="104" y="27"/>
                  </a:lnTo>
                  <a:lnTo>
                    <a:pt x="135" y="13"/>
                  </a:lnTo>
                  <a:lnTo>
                    <a:pt x="170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5080000" y="1687513"/>
              <a:ext cx="433388" cy="434975"/>
            </a:xfrm>
            <a:custGeom>
              <a:avLst/>
              <a:gdLst>
                <a:gd name="T0" fmla="*/ 136 w 273"/>
                <a:gd name="T1" fmla="*/ 0 h 274"/>
                <a:gd name="T2" fmla="*/ 167 w 273"/>
                <a:gd name="T3" fmla="*/ 4 h 274"/>
                <a:gd name="T4" fmla="*/ 198 w 273"/>
                <a:gd name="T5" fmla="*/ 14 h 274"/>
                <a:gd name="T6" fmla="*/ 222 w 273"/>
                <a:gd name="T7" fmla="*/ 30 h 274"/>
                <a:gd name="T8" fmla="*/ 243 w 273"/>
                <a:gd name="T9" fmla="*/ 51 h 274"/>
                <a:gd name="T10" fmla="*/ 260 w 273"/>
                <a:gd name="T11" fmla="*/ 77 h 274"/>
                <a:gd name="T12" fmla="*/ 270 w 273"/>
                <a:gd name="T13" fmla="*/ 106 h 274"/>
                <a:gd name="T14" fmla="*/ 273 w 273"/>
                <a:gd name="T15" fmla="*/ 137 h 274"/>
                <a:gd name="T16" fmla="*/ 270 w 273"/>
                <a:gd name="T17" fmla="*/ 169 h 274"/>
                <a:gd name="T18" fmla="*/ 260 w 273"/>
                <a:gd name="T19" fmla="*/ 198 h 274"/>
                <a:gd name="T20" fmla="*/ 243 w 273"/>
                <a:gd name="T21" fmla="*/ 223 h 274"/>
                <a:gd name="T22" fmla="*/ 222 w 273"/>
                <a:gd name="T23" fmla="*/ 243 h 274"/>
                <a:gd name="T24" fmla="*/ 198 w 273"/>
                <a:gd name="T25" fmla="*/ 260 h 274"/>
                <a:gd name="T26" fmla="*/ 167 w 273"/>
                <a:gd name="T27" fmla="*/ 271 h 274"/>
                <a:gd name="T28" fmla="*/ 136 w 273"/>
                <a:gd name="T29" fmla="*/ 274 h 274"/>
                <a:gd name="T30" fmla="*/ 105 w 273"/>
                <a:gd name="T31" fmla="*/ 271 h 274"/>
                <a:gd name="T32" fmla="*/ 76 w 273"/>
                <a:gd name="T33" fmla="*/ 260 h 274"/>
                <a:gd name="T34" fmla="*/ 51 w 273"/>
                <a:gd name="T35" fmla="*/ 243 h 274"/>
                <a:gd name="T36" fmla="*/ 30 w 273"/>
                <a:gd name="T37" fmla="*/ 223 h 274"/>
                <a:gd name="T38" fmla="*/ 13 w 273"/>
                <a:gd name="T39" fmla="*/ 198 h 274"/>
                <a:gd name="T40" fmla="*/ 4 w 273"/>
                <a:gd name="T41" fmla="*/ 169 h 274"/>
                <a:gd name="T42" fmla="*/ 0 w 273"/>
                <a:gd name="T43" fmla="*/ 137 h 274"/>
                <a:gd name="T44" fmla="*/ 4 w 273"/>
                <a:gd name="T45" fmla="*/ 106 h 274"/>
                <a:gd name="T46" fmla="*/ 13 w 273"/>
                <a:gd name="T47" fmla="*/ 77 h 274"/>
                <a:gd name="T48" fmla="*/ 30 w 273"/>
                <a:gd name="T49" fmla="*/ 51 h 274"/>
                <a:gd name="T50" fmla="*/ 51 w 273"/>
                <a:gd name="T51" fmla="*/ 30 h 274"/>
                <a:gd name="T52" fmla="*/ 76 w 273"/>
                <a:gd name="T53" fmla="*/ 14 h 274"/>
                <a:gd name="T54" fmla="*/ 105 w 273"/>
                <a:gd name="T55" fmla="*/ 4 h 274"/>
                <a:gd name="T56" fmla="*/ 136 w 273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3" h="274">
                  <a:moveTo>
                    <a:pt x="136" y="0"/>
                  </a:moveTo>
                  <a:lnTo>
                    <a:pt x="167" y="4"/>
                  </a:lnTo>
                  <a:lnTo>
                    <a:pt x="198" y="14"/>
                  </a:lnTo>
                  <a:lnTo>
                    <a:pt x="222" y="30"/>
                  </a:lnTo>
                  <a:lnTo>
                    <a:pt x="243" y="51"/>
                  </a:lnTo>
                  <a:lnTo>
                    <a:pt x="260" y="77"/>
                  </a:lnTo>
                  <a:lnTo>
                    <a:pt x="270" y="106"/>
                  </a:lnTo>
                  <a:lnTo>
                    <a:pt x="273" y="137"/>
                  </a:lnTo>
                  <a:lnTo>
                    <a:pt x="270" y="169"/>
                  </a:lnTo>
                  <a:lnTo>
                    <a:pt x="260" y="198"/>
                  </a:lnTo>
                  <a:lnTo>
                    <a:pt x="243" y="223"/>
                  </a:lnTo>
                  <a:lnTo>
                    <a:pt x="222" y="243"/>
                  </a:lnTo>
                  <a:lnTo>
                    <a:pt x="198" y="260"/>
                  </a:lnTo>
                  <a:lnTo>
                    <a:pt x="167" y="271"/>
                  </a:lnTo>
                  <a:lnTo>
                    <a:pt x="136" y="274"/>
                  </a:lnTo>
                  <a:lnTo>
                    <a:pt x="105" y="271"/>
                  </a:lnTo>
                  <a:lnTo>
                    <a:pt x="76" y="260"/>
                  </a:lnTo>
                  <a:lnTo>
                    <a:pt x="51" y="243"/>
                  </a:lnTo>
                  <a:lnTo>
                    <a:pt x="30" y="223"/>
                  </a:lnTo>
                  <a:lnTo>
                    <a:pt x="13" y="198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3" y="77"/>
                  </a:lnTo>
                  <a:lnTo>
                    <a:pt x="30" y="51"/>
                  </a:lnTo>
                  <a:lnTo>
                    <a:pt x="51" y="30"/>
                  </a:lnTo>
                  <a:lnTo>
                    <a:pt x="76" y="14"/>
                  </a:lnTo>
                  <a:lnTo>
                    <a:pt x="105" y="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517731" y="4724401"/>
            <a:ext cx="178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7732" y="4390638"/>
            <a:ext cx="17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5" y="310574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6" y="246292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33" y="2800945"/>
            <a:ext cx="304800" cy="3048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3163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97683" y="442234"/>
            <a:ext cx="3322462" cy="5973531"/>
            <a:chOff x="5308919" y="2814638"/>
            <a:chExt cx="744538" cy="1487488"/>
          </a:xfrm>
        </p:grpSpPr>
        <p:sp>
          <p:nvSpPr>
            <p:cNvPr id="5" name="Freeform 768"/>
            <p:cNvSpPr>
              <a:spLocks/>
            </p:cNvSpPr>
            <p:nvPr/>
          </p:nvSpPr>
          <p:spPr bwMode="auto">
            <a:xfrm>
              <a:off x="5308919" y="3041650"/>
              <a:ext cx="477838" cy="412750"/>
            </a:xfrm>
            <a:custGeom>
              <a:avLst/>
              <a:gdLst>
                <a:gd name="T0" fmla="*/ 251 w 301"/>
                <a:gd name="T1" fmla="*/ 0 h 260"/>
                <a:gd name="T2" fmla="*/ 259 w 301"/>
                <a:gd name="T3" fmla="*/ 3 h 260"/>
                <a:gd name="T4" fmla="*/ 275 w 301"/>
                <a:gd name="T5" fmla="*/ 49 h 260"/>
                <a:gd name="T6" fmla="*/ 286 w 301"/>
                <a:gd name="T7" fmla="*/ 53 h 260"/>
                <a:gd name="T8" fmla="*/ 292 w 301"/>
                <a:gd name="T9" fmla="*/ 68 h 260"/>
                <a:gd name="T10" fmla="*/ 292 w 301"/>
                <a:gd name="T11" fmla="*/ 85 h 260"/>
                <a:gd name="T12" fmla="*/ 301 w 301"/>
                <a:gd name="T13" fmla="*/ 101 h 260"/>
                <a:gd name="T14" fmla="*/ 301 w 301"/>
                <a:gd name="T15" fmla="*/ 116 h 260"/>
                <a:gd name="T16" fmla="*/ 297 w 301"/>
                <a:gd name="T17" fmla="*/ 131 h 260"/>
                <a:gd name="T18" fmla="*/ 288 w 301"/>
                <a:gd name="T19" fmla="*/ 142 h 260"/>
                <a:gd name="T20" fmla="*/ 281 w 301"/>
                <a:gd name="T21" fmla="*/ 147 h 260"/>
                <a:gd name="T22" fmla="*/ 277 w 301"/>
                <a:gd name="T23" fmla="*/ 151 h 260"/>
                <a:gd name="T24" fmla="*/ 275 w 301"/>
                <a:gd name="T25" fmla="*/ 151 h 260"/>
                <a:gd name="T26" fmla="*/ 270 w 301"/>
                <a:gd name="T27" fmla="*/ 149 h 260"/>
                <a:gd name="T28" fmla="*/ 264 w 301"/>
                <a:gd name="T29" fmla="*/ 149 h 260"/>
                <a:gd name="T30" fmla="*/ 259 w 301"/>
                <a:gd name="T31" fmla="*/ 147 h 260"/>
                <a:gd name="T32" fmla="*/ 253 w 301"/>
                <a:gd name="T33" fmla="*/ 147 h 260"/>
                <a:gd name="T34" fmla="*/ 249 w 301"/>
                <a:gd name="T35" fmla="*/ 145 h 260"/>
                <a:gd name="T36" fmla="*/ 249 w 301"/>
                <a:gd name="T37" fmla="*/ 145 h 260"/>
                <a:gd name="T38" fmla="*/ 231 w 301"/>
                <a:gd name="T39" fmla="*/ 142 h 260"/>
                <a:gd name="T40" fmla="*/ 216 w 301"/>
                <a:gd name="T41" fmla="*/ 170 h 260"/>
                <a:gd name="T42" fmla="*/ 211 w 301"/>
                <a:gd name="T43" fmla="*/ 199 h 260"/>
                <a:gd name="T44" fmla="*/ 216 w 301"/>
                <a:gd name="T45" fmla="*/ 240 h 260"/>
                <a:gd name="T46" fmla="*/ 218 w 301"/>
                <a:gd name="T47" fmla="*/ 245 h 260"/>
                <a:gd name="T48" fmla="*/ 220 w 301"/>
                <a:gd name="T49" fmla="*/ 251 h 260"/>
                <a:gd name="T50" fmla="*/ 224 w 301"/>
                <a:gd name="T51" fmla="*/ 260 h 260"/>
                <a:gd name="T52" fmla="*/ 128 w 301"/>
                <a:gd name="T53" fmla="*/ 247 h 260"/>
                <a:gd name="T54" fmla="*/ 105 w 301"/>
                <a:gd name="T55" fmla="*/ 234 h 260"/>
                <a:gd name="T56" fmla="*/ 83 w 301"/>
                <a:gd name="T57" fmla="*/ 227 h 260"/>
                <a:gd name="T58" fmla="*/ 61 w 301"/>
                <a:gd name="T59" fmla="*/ 223 h 260"/>
                <a:gd name="T60" fmla="*/ 44 w 301"/>
                <a:gd name="T61" fmla="*/ 223 h 260"/>
                <a:gd name="T62" fmla="*/ 44 w 301"/>
                <a:gd name="T63" fmla="*/ 218 h 260"/>
                <a:gd name="T64" fmla="*/ 2 w 301"/>
                <a:gd name="T65" fmla="*/ 188 h 260"/>
                <a:gd name="T66" fmla="*/ 0 w 301"/>
                <a:gd name="T67" fmla="*/ 173 h 260"/>
                <a:gd name="T68" fmla="*/ 11 w 301"/>
                <a:gd name="T69" fmla="*/ 147 h 260"/>
                <a:gd name="T70" fmla="*/ 13 w 301"/>
                <a:gd name="T71" fmla="*/ 134 h 260"/>
                <a:gd name="T72" fmla="*/ 19 w 301"/>
                <a:gd name="T73" fmla="*/ 125 h 260"/>
                <a:gd name="T74" fmla="*/ 39 w 301"/>
                <a:gd name="T75" fmla="*/ 57 h 260"/>
                <a:gd name="T76" fmla="*/ 59 w 301"/>
                <a:gd name="T77" fmla="*/ 20 h 260"/>
                <a:gd name="T78" fmla="*/ 72 w 301"/>
                <a:gd name="T79" fmla="*/ 9 h 260"/>
                <a:gd name="T80" fmla="*/ 100 w 301"/>
                <a:gd name="T81" fmla="*/ 7 h 260"/>
                <a:gd name="T82" fmla="*/ 133 w 301"/>
                <a:gd name="T83" fmla="*/ 1 h 260"/>
                <a:gd name="T84" fmla="*/ 146 w 301"/>
                <a:gd name="T85" fmla="*/ 3 h 260"/>
                <a:gd name="T86" fmla="*/ 148 w 301"/>
                <a:gd name="T87" fmla="*/ 9 h 260"/>
                <a:gd name="T88" fmla="*/ 159 w 301"/>
                <a:gd name="T89" fmla="*/ 33 h 260"/>
                <a:gd name="T90" fmla="*/ 164 w 301"/>
                <a:gd name="T91" fmla="*/ 57 h 260"/>
                <a:gd name="T92" fmla="*/ 179 w 301"/>
                <a:gd name="T93" fmla="*/ 22 h 260"/>
                <a:gd name="T94" fmla="*/ 187 w 301"/>
                <a:gd name="T95" fmla="*/ 11 h 260"/>
                <a:gd name="T96" fmla="*/ 194 w 301"/>
                <a:gd name="T97" fmla="*/ 11 h 260"/>
                <a:gd name="T98" fmla="*/ 218 w 301"/>
                <a:gd name="T99" fmla="*/ 31 h 260"/>
                <a:gd name="T100" fmla="*/ 233 w 301"/>
                <a:gd name="T101" fmla="*/ 59 h 260"/>
                <a:gd name="T102" fmla="*/ 229 w 301"/>
                <a:gd name="T103" fmla="*/ 42 h 260"/>
                <a:gd name="T104" fmla="*/ 224 w 301"/>
                <a:gd name="T105" fmla="*/ 9 h 260"/>
                <a:gd name="T106" fmla="*/ 251 w 301"/>
                <a:gd name="T10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1" h="260">
                  <a:moveTo>
                    <a:pt x="251" y="0"/>
                  </a:moveTo>
                  <a:lnTo>
                    <a:pt x="259" y="3"/>
                  </a:lnTo>
                  <a:lnTo>
                    <a:pt x="275" y="49"/>
                  </a:lnTo>
                  <a:lnTo>
                    <a:pt x="286" y="53"/>
                  </a:lnTo>
                  <a:lnTo>
                    <a:pt x="292" y="68"/>
                  </a:lnTo>
                  <a:lnTo>
                    <a:pt x="292" y="85"/>
                  </a:lnTo>
                  <a:lnTo>
                    <a:pt x="301" y="101"/>
                  </a:lnTo>
                  <a:lnTo>
                    <a:pt x="301" y="116"/>
                  </a:lnTo>
                  <a:lnTo>
                    <a:pt x="297" y="131"/>
                  </a:lnTo>
                  <a:lnTo>
                    <a:pt x="288" y="142"/>
                  </a:lnTo>
                  <a:lnTo>
                    <a:pt x="281" y="147"/>
                  </a:lnTo>
                  <a:lnTo>
                    <a:pt x="277" y="151"/>
                  </a:lnTo>
                  <a:lnTo>
                    <a:pt x="275" y="151"/>
                  </a:lnTo>
                  <a:lnTo>
                    <a:pt x="270" y="149"/>
                  </a:lnTo>
                  <a:lnTo>
                    <a:pt x="264" y="149"/>
                  </a:lnTo>
                  <a:lnTo>
                    <a:pt x="259" y="147"/>
                  </a:lnTo>
                  <a:lnTo>
                    <a:pt x="253" y="147"/>
                  </a:lnTo>
                  <a:lnTo>
                    <a:pt x="249" y="145"/>
                  </a:lnTo>
                  <a:lnTo>
                    <a:pt x="249" y="145"/>
                  </a:lnTo>
                  <a:lnTo>
                    <a:pt x="231" y="142"/>
                  </a:lnTo>
                  <a:lnTo>
                    <a:pt x="216" y="170"/>
                  </a:lnTo>
                  <a:lnTo>
                    <a:pt x="211" y="199"/>
                  </a:lnTo>
                  <a:lnTo>
                    <a:pt x="216" y="240"/>
                  </a:lnTo>
                  <a:lnTo>
                    <a:pt x="218" y="245"/>
                  </a:lnTo>
                  <a:lnTo>
                    <a:pt x="220" y="251"/>
                  </a:lnTo>
                  <a:lnTo>
                    <a:pt x="224" y="260"/>
                  </a:lnTo>
                  <a:lnTo>
                    <a:pt x="128" y="247"/>
                  </a:lnTo>
                  <a:lnTo>
                    <a:pt x="105" y="234"/>
                  </a:lnTo>
                  <a:lnTo>
                    <a:pt x="83" y="227"/>
                  </a:lnTo>
                  <a:lnTo>
                    <a:pt x="61" y="223"/>
                  </a:lnTo>
                  <a:lnTo>
                    <a:pt x="44" y="223"/>
                  </a:lnTo>
                  <a:lnTo>
                    <a:pt x="44" y="218"/>
                  </a:lnTo>
                  <a:lnTo>
                    <a:pt x="2" y="188"/>
                  </a:lnTo>
                  <a:lnTo>
                    <a:pt x="0" y="173"/>
                  </a:lnTo>
                  <a:lnTo>
                    <a:pt x="11" y="147"/>
                  </a:lnTo>
                  <a:lnTo>
                    <a:pt x="13" y="134"/>
                  </a:lnTo>
                  <a:lnTo>
                    <a:pt x="19" y="125"/>
                  </a:lnTo>
                  <a:lnTo>
                    <a:pt x="39" y="57"/>
                  </a:lnTo>
                  <a:lnTo>
                    <a:pt x="59" y="20"/>
                  </a:lnTo>
                  <a:lnTo>
                    <a:pt x="72" y="9"/>
                  </a:lnTo>
                  <a:lnTo>
                    <a:pt x="100" y="7"/>
                  </a:lnTo>
                  <a:lnTo>
                    <a:pt x="133" y="1"/>
                  </a:lnTo>
                  <a:lnTo>
                    <a:pt x="146" y="3"/>
                  </a:lnTo>
                  <a:lnTo>
                    <a:pt x="148" y="9"/>
                  </a:lnTo>
                  <a:lnTo>
                    <a:pt x="159" y="33"/>
                  </a:lnTo>
                  <a:lnTo>
                    <a:pt x="164" y="57"/>
                  </a:lnTo>
                  <a:lnTo>
                    <a:pt x="179" y="22"/>
                  </a:lnTo>
                  <a:lnTo>
                    <a:pt x="187" y="11"/>
                  </a:lnTo>
                  <a:lnTo>
                    <a:pt x="194" y="11"/>
                  </a:lnTo>
                  <a:lnTo>
                    <a:pt x="218" y="31"/>
                  </a:lnTo>
                  <a:lnTo>
                    <a:pt x="233" y="59"/>
                  </a:lnTo>
                  <a:lnTo>
                    <a:pt x="229" y="42"/>
                  </a:lnTo>
                  <a:lnTo>
                    <a:pt x="224" y="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69"/>
            <p:cNvSpPr>
              <a:spLocks/>
            </p:cNvSpPr>
            <p:nvPr/>
          </p:nvSpPr>
          <p:spPr bwMode="auto">
            <a:xfrm>
              <a:off x="5353369" y="3395663"/>
              <a:ext cx="336550" cy="228600"/>
            </a:xfrm>
            <a:custGeom>
              <a:avLst/>
              <a:gdLst>
                <a:gd name="T0" fmla="*/ 33 w 212"/>
                <a:gd name="T1" fmla="*/ 0 h 144"/>
                <a:gd name="T2" fmla="*/ 55 w 212"/>
                <a:gd name="T3" fmla="*/ 4 h 144"/>
                <a:gd name="T4" fmla="*/ 77 w 212"/>
                <a:gd name="T5" fmla="*/ 11 h 144"/>
                <a:gd name="T6" fmla="*/ 100 w 212"/>
                <a:gd name="T7" fmla="*/ 24 h 144"/>
                <a:gd name="T8" fmla="*/ 196 w 212"/>
                <a:gd name="T9" fmla="*/ 37 h 144"/>
                <a:gd name="T10" fmla="*/ 199 w 212"/>
                <a:gd name="T11" fmla="*/ 52 h 144"/>
                <a:gd name="T12" fmla="*/ 205 w 212"/>
                <a:gd name="T13" fmla="*/ 65 h 144"/>
                <a:gd name="T14" fmla="*/ 207 w 212"/>
                <a:gd name="T15" fmla="*/ 76 h 144"/>
                <a:gd name="T16" fmla="*/ 208 w 212"/>
                <a:gd name="T17" fmla="*/ 81 h 144"/>
                <a:gd name="T18" fmla="*/ 212 w 212"/>
                <a:gd name="T19" fmla="*/ 105 h 144"/>
                <a:gd name="T20" fmla="*/ 210 w 212"/>
                <a:gd name="T21" fmla="*/ 120 h 144"/>
                <a:gd name="T22" fmla="*/ 208 w 212"/>
                <a:gd name="T23" fmla="*/ 124 h 144"/>
                <a:gd name="T24" fmla="*/ 203 w 212"/>
                <a:gd name="T25" fmla="*/ 128 h 144"/>
                <a:gd name="T26" fmla="*/ 183 w 212"/>
                <a:gd name="T27" fmla="*/ 98 h 144"/>
                <a:gd name="T28" fmla="*/ 179 w 212"/>
                <a:gd name="T29" fmla="*/ 94 h 144"/>
                <a:gd name="T30" fmla="*/ 172 w 212"/>
                <a:gd name="T31" fmla="*/ 87 h 144"/>
                <a:gd name="T32" fmla="*/ 159 w 212"/>
                <a:gd name="T33" fmla="*/ 80 h 144"/>
                <a:gd name="T34" fmla="*/ 142 w 212"/>
                <a:gd name="T35" fmla="*/ 70 h 144"/>
                <a:gd name="T36" fmla="*/ 122 w 212"/>
                <a:gd name="T37" fmla="*/ 65 h 144"/>
                <a:gd name="T38" fmla="*/ 100 w 212"/>
                <a:gd name="T39" fmla="*/ 67 h 144"/>
                <a:gd name="T40" fmla="*/ 98 w 212"/>
                <a:gd name="T41" fmla="*/ 67 h 144"/>
                <a:gd name="T42" fmla="*/ 90 w 212"/>
                <a:gd name="T43" fmla="*/ 70 h 144"/>
                <a:gd name="T44" fmla="*/ 83 w 212"/>
                <a:gd name="T45" fmla="*/ 76 h 144"/>
                <a:gd name="T46" fmla="*/ 75 w 212"/>
                <a:gd name="T47" fmla="*/ 85 h 144"/>
                <a:gd name="T48" fmla="*/ 70 w 212"/>
                <a:gd name="T49" fmla="*/ 96 h 144"/>
                <a:gd name="T50" fmla="*/ 68 w 212"/>
                <a:gd name="T51" fmla="*/ 111 h 144"/>
                <a:gd name="T52" fmla="*/ 74 w 212"/>
                <a:gd name="T53" fmla="*/ 128 h 144"/>
                <a:gd name="T54" fmla="*/ 85 w 212"/>
                <a:gd name="T55" fmla="*/ 142 h 144"/>
                <a:gd name="T56" fmla="*/ 92 w 212"/>
                <a:gd name="T57" fmla="*/ 142 h 144"/>
                <a:gd name="T58" fmla="*/ 87 w 212"/>
                <a:gd name="T59" fmla="*/ 144 h 144"/>
                <a:gd name="T60" fmla="*/ 83 w 212"/>
                <a:gd name="T61" fmla="*/ 144 h 144"/>
                <a:gd name="T62" fmla="*/ 81 w 212"/>
                <a:gd name="T63" fmla="*/ 144 h 144"/>
                <a:gd name="T64" fmla="*/ 53 w 212"/>
                <a:gd name="T65" fmla="*/ 133 h 144"/>
                <a:gd name="T66" fmla="*/ 33 w 212"/>
                <a:gd name="T67" fmla="*/ 118 h 144"/>
                <a:gd name="T68" fmla="*/ 20 w 212"/>
                <a:gd name="T69" fmla="*/ 104 h 144"/>
                <a:gd name="T70" fmla="*/ 11 w 212"/>
                <a:gd name="T71" fmla="*/ 89 h 144"/>
                <a:gd name="T72" fmla="*/ 7 w 212"/>
                <a:gd name="T73" fmla="*/ 76 h 144"/>
                <a:gd name="T74" fmla="*/ 5 w 212"/>
                <a:gd name="T75" fmla="*/ 67 h 144"/>
                <a:gd name="T76" fmla="*/ 5 w 212"/>
                <a:gd name="T77" fmla="*/ 63 h 144"/>
                <a:gd name="T78" fmla="*/ 0 w 212"/>
                <a:gd name="T79" fmla="*/ 39 h 144"/>
                <a:gd name="T80" fmla="*/ 16 w 212"/>
                <a:gd name="T81" fmla="*/ 7 h 144"/>
                <a:gd name="T82" fmla="*/ 16 w 212"/>
                <a:gd name="T83" fmla="*/ 0 h 144"/>
                <a:gd name="T84" fmla="*/ 33 w 212"/>
                <a:gd name="T8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" h="144">
                  <a:moveTo>
                    <a:pt x="33" y="0"/>
                  </a:moveTo>
                  <a:lnTo>
                    <a:pt x="55" y="4"/>
                  </a:lnTo>
                  <a:lnTo>
                    <a:pt x="77" y="11"/>
                  </a:lnTo>
                  <a:lnTo>
                    <a:pt x="100" y="24"/>
                  </a:lnTo>
                  <a:lnTo>
                    <a:pt x="196" y="37"/>
                  </a:lnTo>
                  <a:lnTo>
                    <a:pt x="199" y="52"/>
                  </a:lnTo>
                  <a:lnTo>
                    <a:pt x="205" y="65"/>
                  </a:lnTo>
                  <a:lnTo>
                    <a:pt x="207" y="76"/>
                  </a:lnTo>
                  <a:lnTo>
                    <a:pt x="208" y="81"/>
                  </a:lnTo>
                  <a:lnTo>
                    <a:pt x="212" y="105"/>
                  </a:lnTo>
                  <a:lnTo>
                    <a:pt x="210" y="120"/>
                  </a:lnTo>
                  <a:lnTo>
                    <a:pt x="208" y="124"/>
                  </a:lnTo>
                  <a:lnTo>
                    <a:pt x="203" y="128"/>
                  </a:lnTo>
                  <a:lnTo>
                    <a:pt x="183" y="98"/>
                  </a:lnTo>
                  <a:lnTo>
                    <a:pt x="179" y="94"/>
                  </a:lnTo>
                  <a:lnTo>
                    <a:pt x="172" y="87"/>
                  </a:lnTo>
                  <a:lnTo>
                    <a:pt x="159" y="80"/>
                  </a:lnTo>
                  <a:lnTo>
                    <a:pt x="142" y="70"/>
                  </a:lnTo>
                  <a:lnTo>
                    <a:pt x="122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90" y="70"/>
                  </a:lnTo>
                  <a:lnTo>
                    <a:pt x="83" y="76"/>
                  </a:lnTo>
                  <a:lnTo>
                    <a:pt x="75" y="85"/>
                  </a:lnTo>
                  <a:lnTo>
                    <a:pt x="70" y="96"/>
                  </a:lnTo>
                  <a:lnTo>
                    <a:pt x="68" y="111"/>
                  </a:lnTo>
                  <a:lnTo>
                    <a:pt x="74" y="128"/>
                  </a:lnTo>
                  <a:lnTo>
                    <a:pt x="85" y="142"/>
                  </a:lnTo>
                  <a:lnTo>
                    <a:pt x="92" y="142"/>
                  </a:lnTo>
                  <a:lnTo>
                    <a:pt x="87" y="144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53" y="133"/>
                  </a:lnTo>
                  <a:lnTo>
                    <a:pt x="33" y="118"/>
                  </a:lnTo>
                  <a:lnTo>
                    <a:pt x="20" y="104"/>
                  </a:lnTo>
                  <a:lnTo>
                    <a:pt x="11" y="89"/>
                  </a:lnTo>
                  <a:lnTo>
                    <a:pt x="7" y="76"/>
                  </a:lnTo>
                  <a:lnTo>
                    <a:pt x="5" y="67"/>
                  </a:lnTo>
                  <a:lnTo>
                    <a:pt x="5" y="63"/>
                  </a:lnTo>
                  <a:lnTo>
                    <a:pt x="0" y="39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70"/>
            <p:cNvSpPr>
              <a:spLocks/>
            </p:cNvSpPr>
            <p:nvPr/>
          </p:nvSpPr>
          <p:spPr bwMode="auto">
            <a:xfrm>
              <a:off x="5377182" y="3325813"/>
              <a:ext cx="101600" cy="69850"/>
            </a:xfrm>
            <a:custGeom>
              <a:avLst/>
              <a:gdLst>
                <a:gd name="T0" fmla="*/ 22 w 64"/>
                <a:gd name="T1" fmla="*/ 0 h 44"/>
                <a:gd name="T2" fmla="*/ 22 w 64"/>
                <a:gd name="T3" fmla="*/ 0 h 44"/>
                <a:gd name="T4" fmla="*/ 24 w 64"/>
                <a:gd name="T5" fmla="*/ 2 h 44"/>
                <a:gd name="T6" fmla="*/ 25 w 64"/>
                <a:gd name="T7" fmla="*/ 5 h 44"/>
                <a:gd name="T8" fmla="*/ 27 w 64"/>
                <a:gd name="T9" fmla="*/ 9 h 44"/>
                <a:gd name="T10" fmla="*/ 31 w 64"/>
                <a:gd name="T11" fmla="*/ 13 h 44"/>
                <a:gd name="T12" fmla="*/ 33 w 64"/>
                <a:gd name="T13" fmla="*/ 15 h 44"/>
                <a:gd name="T14" fmla="*/ 33 w 64"/>
                <a:gd name="T15" fmla="*/ 15 h 44"/>
                <a:gd name="T16" fmla="*/ 35 w 64"/>
                <a:gd name="T17" fmla="*/ 16 h 44"/>
                <a:gd name="T18" fmla="*/ 38 w 64"/>
                <a:gd name="T19" fmla="*/ 16 h 44"/>
                <a:gd name="T20" fmla="*/ 42 w 64"/>
                <a:gd name="T21" fmla="*/ 18 h 44"/>
                <a:gd name="T22" fmla="*/ 48 w 64"/>
                <a:gd name="T23" fmla="*/ 18 h 44"/>
                <a:gd name="T24" fmla="*/ 51 w 64"/>
                <a:gd name="T25" fmla="*/ 20 h 44"/>
                <a:gd name="T26" fmla="*/ 53 w 64"/>
                <a:gd name="T27" fmla="*/ 20 h 44"/>
                <a:gd name="T28" fmla="*/ 55 w 64"/>
                <a:gd name="T29" fmla="*/ 20 h 44"/>
                <a:gd name="T30" fmla="*/ 59 w 64"/>
                <a:gd name="T31" fmla="*/ 20 h 44"/>
                <a:gd name="T32" fmla="*/ 64 w 64"/>
                <a:gd name="T33" fmla="*/ 26 h 44"/>
                <a:gd name="T34" fmla="*/ 59 w 64"/>
                <a:gd name="T35" fmla="*/ 31 h 44"/>
                <a:gd name="T36" fmla="*/ 38 w 64"/>
                <a:gd name="T37" fmla="*/ 42 h 44"/>
                <a:gd name="T38" fmla="*/ 22 w 64"/>
                <a:gd name="T39" fmla="*/ 44 h 44"/>
                <a:gd name="T40" fmla="*/ 11 w 64"/>
                <a:gd name="T41" fmla="*/ 42 h 44"/>
                <a:gd name="T42" fmla="*/ 7 w 64"/>
                <a:gd name="T43" fmla="*/ 40 h 44"/>
                <a:gd name="T44" fmla="*/ 1 w 64"/>
                <a:gd name="T45" fmla="*/ 33 h 44"/>
                <a:gd name="T46" fmla="*/ 0 w 64"/>
                <a:gd name="T47" fmla="*/ 11 h 44"/>
                <a:gd name="T48" fmla="*/ 9 w 64"/>
                <a:gd name="T49" fmla="*/ 2 h 44"/>
                <a:gd name="T50" fmla="*/ 22 w 64"/>
                <a:gd name="T5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4">
                  <a:moveTo>
                    <a:pt x="22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5" y="5"/>
                  </a:lnTo>
                  <a:lnTo>
                    <a:pt x="27" y="9"/>
                  </a:lnTo>
                  <a:lnTo>
                    <a:pt x="31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6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5" y="20"/>
                  </a:lnTo>
                  <a:lnTo>
                    <a:pt x="59" y="20"/>
                  </a:lnTo>
                  <a:lnTo>
                    <a:pt x="64" y="26"/>
                  </a:lnTo>
                  <a:lnTo>
                    <a:pt x="59" y="31"/>
                  </a:lnTo>
                  <a:lnTo>
                    <a:pt x="38" y="42"/>
                  </a:lnTo>
                  <a:lnTo>
                    <a:pt x="22" y="44"/>
                  </a:lnTo>
                  <a:lnTo>
                    <a:pt x="11" y="42"/>
                  </a:lnTo>
                  <a:lnTo>
                    <a:pt x="7" y="40"/>
                  </a:lnTo>
                  <a:lnTo>
                    <a:pt x="1" y="33"/>
                  </a:lnTo>
                  <a:lnTo>
                    <a:pt x="0" y="11"/>
                  </a:lnTo>
                  <a:lnTo>
                    <a:pt x="9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71"/>
            <p:cNvSpPr>
              <a:spLocks/>
            </p:cNvSpPr>
            <p:nvPr/>
          </p:nvSpPr>
          <p:spPr bwMode="auto">
            <a:xfrm>
              <a:off x="5402582" y="3290888"/>
              <a:ext cx="242888" cy="69850"/>
            </a:xfrm>
            <a:custGeom>
              <a:avLst/>
              <a:gdLst>
                <a:gd name="T0" fmla="*/ 0 w 153"/>
                <a:gd name="T1" fmla="*/ 0 h 44"/>
                <a:gd name="T2" fmla="*/ 153 w 153"/>
                <a:gd name="T3" fmla="*/ 5 h 44"/>
                <a:gd name="T4" fmla="*/ 146 w 153"/>
                <a:gd name="T5" fmla="*/ 42 h 44"/>
                <a:gd name="T6" fmla="*/ 44 w 153"/>
                <a:gd name="T7" fmla="*/ 44 h 44"/>
                <a:gd name="T8" fmla="*/ 43 w 153"/>
                <a:gd name="T9" fmla="*/ 42 h 44"/>
                <a:gd name="T10" fmla="*/ 39 w 153"/>
                <a:gd name="T11" fmla="*/ 42 h 44"/>
                <a:gd name="T12" fmla="*/ 37 w 153"/>
                <a:gd name="T13" fmla="*/ 42 h 44"/>
                <a:gd name="T14" fmla="*/ 35 w 153"/>
                <a:gd name="T15" fmla="*/ 42 h 44"/>
                <a:gd name="T16" fmla="*/ 32 w 153"/>
                <a:gd name="T17" fmla="*/ 40 h 44"/>
                <a:gd name="T18" fmla="*/ 26 w 153"/>
                <a:gd name="T19" fmla="*/ 40 h 44"/>
                <a:gd name="T20" fmla="*/ 22 w 153"/>
                <a:gd name="T21" fmla="*/ 38 h 44"/>
                <a:gd name="T22" fmla="*/ 19 w 153"/>
                <a:gd name="T23" fmla="*/ 38 h 44"/>
                <a:gd name="T24" fmla="*/ 17 w 153"/>
                <a:gd name="T25" fmla="*/ 37 h 44"/>
                <a:gd name="T26" fmla="*/ 17 w 153"/>
                <a:gd name="T27" fmla="*/ 37 h 44"/>
                <a:gd name="T28" fmla="*/ 15 w 153"/>
                <a:gd name="T29" fmla="*/ 35 h 44"/>
                <a:gd name="T30" fmla="*/ 11 w 153"/>
                <a:gd name="T31" fmla="*/ 31 h 44"/>
                <a:gd name="T32" fmla="*/ 9 w 153"/>
                <a:gd name="T33" fmla="*/ 27 h 44"/>
                <a:gd name="T34" fmla="*/ 8 w 153"/>
                <a:gd name="T35" fmla="*/ 24 h 44"/>
                <a:gd name="T36" fmla="*/ 6 w 153"/>
                <a:gd name="T37" fmla="*/ 22 h 44"/>
                <a:gd name="T38" fmla="*/ 6 w 153"/>
                <a:gd name="T39" fmla="*/ 22 h 44"/>
                <a:gd name="T40" fmla="*/ 0 w 153"/>
                <a:gd name="T41" fmla="*/ 22 h 44"/>
                <a:gd name="T42" fmla="*/ 0 w 153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44">
                  <a:moveTo>
                    <a:pt x="0" y="0"/>
                  </a:moveTo>
                  <a:lnTo>
                    <a:pt x="153" y="5"/>
                  </a:lnTo>
                  <a:lnTo>
                    <a:pt x="146" y="42"/>
                  </a:lnTo>
                  <a:lnTo>
                    <a:pt x="44" y="44"/>
                  </a:lnTo>
                  <a:lnTo>
                    <a:pt x="43" y="42"/>
                  </a:lnTo>
                  <a:lnTo>
                    <a:pt x="39" y="42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2" y="40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5"/>
                  </a:lnTo>
                  <a:lnTo>
                    <a:pt x="11" y="31"/>
                  </a:lnTo>
                  <a:lnTo>
                    <a:pt x="9" y="27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72"/>
            <p:cNvSpPr>
              <a:spLocks/>
            </p:cNvSpPr>
            <p:nvPr/>
          </p:nvSpPr>
          <p:spPr bwMode="auto">
            <a:xfrm>
              <a:off x="5505769" y="2882900"/>
              <a:ext cx="138113" cy="249238"/>
            </a:xfrm>
            <a:custGeom>
              <a:avLst/>
              <a:gdLst>
                <a:gd name="T0" fmla="*/ 13 w 87"/>
                <a:gd name="T1" fmla="*/ 0 h 157"/>
                <a:gd name="T2" fmla="*/ 55 w 87"/>
                <a:gd name="T3" fmla="*/ 9 h 157"/>
                <a:gd name="T4" fmla="*/ 59 w 87"/>
                <a:gd name="T5" fmla="*/ 16 h 157"/>
                <a:gd name="T6" fmla="*/ 64 w 87"/>
                <a:gd name="T7" fmla="*/ 31 h 157"/>
                <a:gd name="T8" fmla="*/ 66 w 87"/>
                <a:gd name="T9" fmla="*/ 27 h 157"/>
                <a:gd name="T10" fmla="*/ 72 w 87"/>
                <a:gd name="T11" fmla="*/ 33 h 157"/>
                <a:gd name="T12" fmla="*/ 79 w 87"/>
                <a:gd name="T13" fmla="*/ 33 h 157"/>
                <a:gd name="T14" fmla="*/ 87 w 87"/>
                <a:gd name="T15" fmla="*/ 31 h 157"/>
                <a:gd name="T16" fmla="*/ 83 w 87"/>
                <a:gd name="T17" fmla="*/ 48 h 157"/>
                <a:gd name="T18" fmla="*/ 81 w 87"/>
                <a:gd name="T19" fmla="*/ 61 h 157"/>
                <a:gd name="T20" fmla="*/ 79 w 87"/>
                <a:gd name="T21" fmla="*/ 66 h 157"/>
                <a:gd name="T22" fmla="*/ 68 w 87"/>
                <a:gd name="T23" fmla="*/ 92 h 157"/>
                <a:gd name="T24" fmla="*/ 66 w 87"/>
                <a:gd name="T25" fmla="*/ 103 h 157"/>
                <a:gd name="T26" fmla="*/ 55 w 87"/>
                <a:gd name="T27" fmla="*/ 122 h 157"/>
                <a:gd name="T28" fmla="*/ 40 w 87"/>
                <a:gd name="T29" fmla="*/ 157 h 157"/>
                <a:gd name="T30" fmla="*/ 35 w 87"/>
                <a:gd name="T31" fmla="*/ 133 h 157"/>
                <a:gd name="T32" fmla="*/ 24 w 87"/>
                <a:gd name="T33" fmla="*/ 109 h 157"/>
                <a:gd name="T34" fmla="*/ 11 w 87"/>
                <a:gd name="T35" fmla="*/ 87 h 157"/>
                <a:gd name="T36" fmla="*/ 2 w 87"/>
                <a:gd name="T37" fmla="*/ 55 h 157"/>
                <a:gd name="T38" fmla="*/ 0 w 87"/>
                <a:gd name="T39" fmla="*/ 50 h 157"/>
                <a:gd name="T40" fmla="*/ 0 w 87"/>
                <a:gd name="T41" fmla="*/ 18 h 157"/>
                <a:gd name="T42" fmla="*/ 5 w 87"/>
                <a:gd name="T43" fmla="*/ 3 h 157"/>
                <a:gd name="T44" fmla="*/ 13 w 87"/>
                <a:gd name="T4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57">
                  <a:moveTo>
                    <a:pt x="13" y="0"/>
                  </a:moveTo>
                  <a:lnTo>
                    <a:pt x="55" y="9"/>
                  </a:lnTo>
                  <a:lnTo>
                    <a:pt x="59" y="16"/>
                  </a:lnTo>
                  <a:lnTo>
                    <a:pt x="64" y="31"/>
                  </a:lnTo>
                  <a:lnTo>
                    <a:pt x="66" y="27"/>
                  </a:lnTo>
                  <a:lnTo>
                    <a:pt x="72" y="33"/>
                  </a:lnTo>
                  <a:lnTo>
                    <a:pt x="79" y="33"/>
                  </a:lnTo>
                  <a:lnTo>
                    <a:pt x="87" y="31"/>
                  </a:lnTo>
                  <a:lnTo>
                    <a:pt x="83" y="48"/>
                  </a:lnTo>
                  <a:lnTo>
                    <a:pt x="81" y="61"/>
                  </a:lnTo>
                  <a:lnTo>
                    <a:pt x="79" y="66"/>
                  </a:lnTo>
                  <a:lnTo>
                    <a:pt x="68" y="92"/>
                  </a:lnTo>
                  <a:lnTo>
                    <a:pt x="66" y="103"/>
                  </a:lnTo>
                  <a:lnTo>
                    <a:pt x="55" y="122"/>
                  </a:lnTo>
                  <a:lnTo>
                    <a:pt x="40" y="157"/>
                  </a:lnTo>
                  <a:lnTo>
                    <a:pt x="35" y="133"/>
                  </a:lnTo>
                  <a:lnTo>
                    <a:pt x="24" y="109"/>
                  </a:lnTo>
                  <a:lnTo>
                    <a:pt x="11" y="87"/>
                  </a:lnTo>
                  <a:lnTo>
                    <a:pt x="2" y="55"/>
                  </a:lnTo>
                  <a:lnTo>
                    <a:pt x="0" y="50"/>
                  </a:lnTo>
                  <a:lnTo>
                    <a:pt x="0" y="18"/>
                  </a:lnTo>
                  <a:lnTo>
                    <a:pt x="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73"/>
            <p:cNvSpPr>
              <a:spLocks/>
            </p:cNvSpPr>
            <p:nvPr/>
          </p:nvSpPr>
          <p:spPr bwMode="auto">
            <a:xfrm>
              <a:off x="5496244" y="2814638"/>
              <a:ext cx="152400" cy="147638"/>
            </a:xfrm>
            <a:custGeom>
              <a:avLst/>
              <a:gdLst>
                <a:gd name="T0" fmla="*/ 37 w 96"/>
                <a:gd name="T1" fmla="*/ 0 h 93"/>
                <a:gd name="T2" fmla="*/ 56 w 96"/>
                <a:gd name="T3" fmla="*/ 2 h 93"/>
                <a:gd name="T4" fmla="*/ 70 w 96"/>
                <a:gd name="T5" fmla="*/ 8 h 93"/>
                <a:gd name="T6" fmla="*/ 82 w 96"/>
                <a:gd name="T7" fmla="*/ 17 h 93"/>
                <a:gd name="T8" fmla="*/ 89 w 96"/>
                <a:gd name="T9" fmla="*/ 26 h 93"/>
                <a:gd name="T10" fmla="*/ 94 w 96"/>
                <a:gd name="T11" fmla="*/ 33 h 93"/>
                <a:gd name="T12" fmla="*/ 94 w 96"/>
                <a:gd name="T13" fmla="*/ 37 h 93"/>
                <a:gd name="T14" fmla="*/ 96 w 96"/>
                <a:gd name="T15" fmla="*/ 45 h 93"/>
                <a:gd name="T16" fmla="*/ 94 w 96"/>
                <a:gd name="T17" fmla="*/ 59 h 93"/>
                <a:gd name="T18" fmla="*/ 93 w 96"/>
                <a:gd name="T19" fmla="*/ 74 h 93"/>
                <a:gd name="T20" fmla="*/ 85 w 96"/>
                <a:gd name="T21" fmla="*/ 76 h 93"/>
                <a:gd name="T22" fmla="*/ 78 w 96"/>
                <a:gd name="T23" fmla="*/ 76 h 93"/>
                <a:gd name="T24" fmla="*/ 72 w 96"/>
                <a:gd name="T25" fmla="*/ 70 h 93"/>
                <a:gd name="T26" fmla="*/ 70 w 96"/>
                <a:gd name="T27" fmla="*/ 74 h 93"/>
                <a:gd name="T28" fmla="*/ 65 w 96"/>
                <a:gd name="T29" fmla="*/ 59 h 93"/>
                <a:gd name="T30" fmla="*/ 61 w 96"/>
                <a:gd name="T31" fmla="*/ 52 h 93"/>
                <a:gd name="T32" fmla="*/ 19 w 96"/>
                <a:gd name="T33" fmla="*/ 43 h 93"/>
                <a:gd name="T34" fmla="*/ 11 w 96"/>
                <a:gd name="T35" fmla="*/ 46 h 93"/>
                <a:gd name="T36" fmla="*/ 6 w 96"/>
                <a:gd name="T37" fmla="*/ 61 h 93"/>
                <a:gd name="T38" fmla="*/ 6 w 96"/>
                <a:gd name="T39" fmla="*/ 93 h 93"/>
                <a:gd name="T40" fmla="*/ 0 w 96"/>
                <a:gd name="T41" fmla="*/ 69 h 93"/>
                <a:gd name="T42" fmla="*/ 0 w 96"/>
                <a:gd name="T43" fmla="*/ 50 h 93"/>
                <a:gd name="T44" fmla="*/ 4 w 96"/>
                <a:gd name="T45" fmla="*/ 35 h 93"/>
                <a:gd name="T46" fmla="*/ 8 w 96"/>
                <a:gd name="T47" fmla="*/ 26 h 93"/>
                <a:gd name="T48" fmla="*/ 10 w 96"/>
                <a:gd name="T49" fmla="*/ 22 h 93"/>
                <a:gd name="T50" fmla="*/ 13 w 96"/>
                <a:gd name="T51" fmla="*/ 19 h 93"/>
                <a:gd name="T52" fmla="*/ 17 w 96"/>
                <a:gd name="T53" fmla="*/ 13 h 93"/>
                <a:gd name="T54" fmla="*/ 21 w 96"/>
                <a:gd name="T55" fmla="*/ 9 h 93"/>
                <a:gd name="T56" fmla="*/ 26 w 96"/>
                <a:gd name="T57" fmla="*/ 8 h 93"/>
                <a:gd name="T58" fmla="*/ 30 w 96"/>
                <a:gd name="T59" fmla="*/ 4 h 93"/>
                <a:gd name="T60" fmla="*/ 34 w 96"/>
                <a:gd name="T61" fmla="*/ 2 h 93"/>
                <a:gd name="T62" fmla="*/ 37 w 96"/>
                <a:gd name="T63" fmla="*/ 0 h 93"/>
                <a:gd name="T64" fmla="*/ 37 w 96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3">
                  <a:moveTo>
                    <a:pt x="37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82" y="17"/>
                  </a:lnTo>
                  <a:lnTo>
                    <a:pt x="89" y="26"/>
                  </a:lnTo>
                  <a:lnTo>
                    <a:pt x="94" y="33"/>
                  </a:lnTo>
                  <a:lnTo>
                    <a:pt x="94" y="37"/>
                  </a:lnTo>
                  <a:lnTo>
                    <a:pt x="96" y="45"/>
                  </a:lnTo>
                  <a:lnTo>
                    <a:pt x="94" y="59"/>
                  </a:lnTo>
                  <a:lnTo>
                    <a:pt x="93" y="74"/>
                  </a:lnTo>
                  <a:lnTo>
                    <a:pt x="85" y="76"/>
                  </a:lnTo>
                  <a:lnTo>
                    <a:pt x="78" y="76"/>
                  </a:lnTo>
                  <a:lnTo>
                    <a:pt x="72" y="70"/>
                  </a:lnTo>
                  <a:lnTo>
                    <a:pt x="70" y="74"/>
                  </a:lnTo>
                  <a:lnTo>
                    <a:pt x="65" y="59"/>
                  </a:lnTo>
                  <a:lnTo>
                    <a:pt x="61" y="52"/>
                  </a:lnTo>
                  <a:lnTo>
                    <a:pt x="19" y="43"/>
                  </a:lnTo>
                  <a:lnTo>
                    <a:pt x="11" y="46"/>
                  </a:lnTo>
                  <a:lnTo>
                    <a:pt x="6" y="61"/>
                  </a:lnTo>
                  <a:lnTo>
                    <a:pt x="6" y="93"/>
                  </a:lnTo>
                  <a:lnTo>
                    <a:pt x="0" y="69"/>
                  </a:lnTo>
                  <a:lnTo>
                    <a:pt x="0" y="50"/>
                  </a:lnTo>
                  <a:lnTo>
                    <a:pt x="4" y="35"/>
                  </a:lnTo>
                  <a:lnTo>
                    <a:pt x="8" y="26"/>
                  </a:lnTo>
                  <a:lnTo>
                    <a:pt x="10" y="22"/>
                  </a:lnTo>
                  <a:lnTo>
                    <a:pt x="13" y="19"/>
                  </a:lnTo>
                  <a:lnTo>
                    <a:pt x="17" y="13"/>
                  </a:lnTo>
                  <a:lnTo>
                    <a:pt x="21" y="9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74"/>
            <p:cNvSpPr>
              <a:spLocks/>
            </p:cNvSpPr>
            <p:nvPr/>
          </p:nvSpPr>
          <p:spPr bwMode="auto">
            <a:xfrm>
              <a:off x="5610544" y="2914650"/>
              <a:ext cx="92075" cy="138113"/>
            </a:xfrm>
            <a:custGeom>
              <a:avLst/>
              <a:gdLst>
                <a:gd name="T0" fmla="*/ 11 w 58"/>
                <a:gd name="T1" fmla="*/ 0 h 87"/>
                <a:gd name="T2" fmla="*/ 34 w 58"/>
                <a:gd name="T3" fmla="*/ 6 h 87"/>
                <a:gd name="T4" fmla="*/ 54 w 58"/>
                <a:gd name="T5" fmla="*/ 20 h 87"/>
                <a:gd name="T6" fmla="*/ 56 w 58"/>
                <a:gd name="T7" fmla="*/ 39 h 87"/>
                <a:gd name="T8" fmla="*/ 58 w 58"/>
                <a:gd name="T9" fmla="*/ 81 h 87"/>
                <a:gd name="T10" fmla="*/ 39 w 58"/>
                <a:gd name="T11" fmla="*/ 87 h 87"/>
                <a:gd name="T12" fmla="*/ 28 w 58"/>
                <a:gd name="T13" fmla="*/ 59 h 87"/>
                <a:gd name="T14" fmla="*/ 19 w 58"/>
                <a:gd name="T15" fmla="*/ 39 h 87"/>
                <a:gd name="T16" fmla="*/ 11 w 58"/>
                <a:gd name="T17" fmla="*/ 33 h 87"/>
                <a:gd name="T18" fmla="*/ 10 w 58"/>
                <a:gd name="T19" fmla="*/ 28 h 87"/>
                <a:gd name="T20" fmla="*/ 21 w 58"/>
                <a:gd name="T21" fmla="*/ 24 h 87"/>
                <a:gd name="T22" fmla="*/ 24 w 58"/>
                <a:gd name="T23" fmla="*/ 35 h 87"/>
                <a:gd name="T24" fmla="*/ 30 w 58"/>
                <a:gd name="T25" fmla="*/ 30 h 87"/>
                <a:gd name="T26" fmla="*/ 24 w 58"/>
                <a:gd name="T27" fmla="*/ 24 h 87"/>
                <a:gd name="T28" fmla="*/ 8 w 58"/>
                <a:gd name="T29" fmla="*/ 22 h 87"/>
                <a:gd name="T30" fmla="*/ 0 w 58"/>
                <a:gd name="T31" fmla="*/ 20 h 87"/>
                <a:gd name="T32" fmla="*/ 0 w 58"/>
                <a:gd name="T33" fmla="*/ 17 h 87"/>
                <a:gd name="T34" fmla="*/ 21 w 58"/>
                <a:gd name="T35" fmla="*/ 11 h 87"/>
                <a:gd name="T36" fmla="*/ 10 w 58"/>
                <a:gd name="T37" fmla="*/ 7 h 87"/>
                <a:gd name="T38" fmla="*/ 11 w 58"/>
                <a:gd name="T3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87">
                  <a:moveTo>
                    <a:pt x="11" y="0"/>
                  </a:moveTo>
                  <a:lnTo>
                    <a:pt x="34" y="6"/>
                  </a:lnTo>
                  <a:lnTo>
                    <a:pt x="54" y="20"/>
                  </a:lnTo>
                  <a:lnTo>
                    <a:pt x="56" y="39"/>
                  </a:lnTo>
                  <a:lnTo>
                    <a:pt x="58" y="81"/>
                  </a:lnTo>
                  <a:lnTo>
                    <a:pt x="39" y="87"/>
                  </a:lnTo>
                  <a:lnTo>
                    <a:pt x="28" y="59"/>
                  </a:lnTo>
                  <a:lnTo>
                    <a:pt x="19" y="39"/>
                  </a:lnTo>
                  <a:lnTo>
                    <a:pt x="11" y="33"/>
                  </a:lnTo>
                  <a:lnTo>
                    <a:pt x="10" y="28"/>
                  </a:lnTo>
                  <a:lnTo>
                    <a:pt x="21" y="24"/>
                  </a:lnTo>
                  <a:lnTo>
                    <a:pt x="24" y="35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8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1" y="11"/>
                  </a:lnTo>
                  <a:lnTo>
                    <a:pt x="10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75"/>
            <p:cNvSpPr>
              <a:spLocks/>
            </p:cNvSpPr>
            <p:nvPr/>
          </p:nvSpPr>
          <p:spPr bwMode="auto">
            <a:xfrm>
              <a:off x="5461319" y="3498850"/>
              <a:ext cx="542925" cy="574675"/>
            </a:xfrm>
            <a:custGeom>
              <a:avLst/>
              <a:gdLst>
                <a:gd name="T0" fmla="*/ 54 w 342"/>
                <a:gd name="T1" fmla="*/ 0 h 362"/>
                <a:gd name="T2" fmla="*/ 74 w 342"/>
                <a:gd name="T3" fmla="*/ 5 h 362"/>
                <a:gd name="T4" fmla="*/ 91 w 342"/>
                <a:gd name="T5" fmla="*/ 15 h 362"/>
                <a:gd name="T6" fmla="*/ 104 w 342"/>
                <a:gd name="T7" fmla="*/ 22 h 362"/>
                <a:gd name="T8" fmla="*/ 111 w 342"/>
                <a:gd name="T9" fmla="*/ 29 h 362"/>
                <a:gd name="T10" fmla="*/ 115 w 342"/>
                <a:gd name="T11" fmla="*/ 33 h 362"/>
                <a:gd name="T12" fmla="*/ 142 w 342"/>
                <a:gd name="T13" fmla="*/ 72 h 362"/>
                <a:gd name="T14" fmla="*/ 157 w 342"/>
                <a:gd name="T15" fmla="*/ 88 h 362"/>
                <a:gd name="T16" fmla="*/ 170 w 342"/>
                <a:gd name="T17" fmla="*/ 107 h 362"/>
                <a:gd name="T18" fmla="*/ 181 w 342"/>
                <a:gd name="T19" fmla="*/ 125 h 362"/>
                <a:gd name="T20" fmla="*/ 189 w 342"/>
                <a:gd name="T21" fmla="*/ 140 h 362"/>
                <a:gd name="T22" fmla="*/ 194 w 342"/>
                <a:gd name="T23" fmla="*/ 149 h 362"/>
                <a:gd name="T24" fmla="*/ 194 w 342"/>
                <a:gd name="T25" fmla="*/ 153 h 362"/>
                <a:gd name="T26" fmla="*/ 200 w 342"/>
                <a:gd name="T27" fmla="*/ 170 h 362"/>
                <a:gd name="T28" fmla="*/ 209 w 342"/>
                <a:gd name="T29" fmla="*/ 190 h 362"/>
                <a:gd name="T30" fmla="*/ 220 w 342"/>
                <a:gd name="T31" fmla="*/ 209 h 362"/>
                <a:gd name="T32" fmla="*/ 229 w 342"/>
                <a:gd name="T33" fmla="*/ 227 h 362"/>
                <a:gd name="T34" fmla="*/ 238 w 342"/>
                <a:gd name="T35" fmla="*/ 242 h 362"/>
                <a:gd name="T36" fmla="*/ 246 w 342"/>
                <a:gd name="T37" fmla="*/ 251 h 362"/>
                <a:gd name="T38" fmla="*/ 248 w 342"/>
                <a:gd name="T39" fmla="*/ 255 h 362"/>
                <a:gd name="T40" fmla="*/ 266 w 342"/>
                <a:gd name="T41" fmla="*/ 268 h 362"/>
                <a:gd name="T42" fmla="*/ 307 w 342"/>
                <a:gd name="T43" fmla="*/ 294 h 362"/>
                <a:gd name="T44" fmla="*/ 334 w 342"/>
                <a:gd name="T45" fmla="*/ 314 h 362"/>
                <a:gd name="T46" fmla="*/ 338 w 342"/>
                <a:gd name="T47" fmla="*/ 319 h 362"/>
                <a:gd name="T48" fmla="*/ 340 w 342"/>
                <a:gd name="T49" fmla="*/ 325 h 362"/>
                <a:gd name="T50" fmla="*/ 342 w 342"/>
                <a:gd name="T51" fmla="*/ 331 h 362"/>
                <a:gd name="T52" fmla="*/ 342 w 342"/>
                <a:gd name="T53" fmla="*/ 334 h 362"/>
                <a:gd name="T54" fmla="*/ 342 w 342"/>
                <a:gd name="T55" fmla="*/ 336 h 362"/>
                <a:gd name="T56" fmla="*/ 320 w 342"/>
                <a:gd name="T57" fmla="*/ 362 h 362"/>
                <a:gd name="T58" fmla="*/ 312 w 342"/>
                <a:gd name="T59" fmla="*/ 358 h 362"/>
                <a:gd name="T60" fmla="*/ 301 w 342"/>
                <a:gd name="T61" fmla="*/ 353 h 362"/>
                <a:gd name="T62" fmla="*/ 288 w 342"/>
                <a:gd name="T63" fmla="*/ 343 h 362"/>
                <a:gd name="T64" fmla="*/ 277 w 342"/>
                <a:gd name="T65" fmla="*/ 336 h 362"/>
                <a:gd name="T66" fmla="*/ 268 w 342"/>
                <a:gd name="T67" fmla="*/ 329 h 362"/>
                <a:gd name="T68" fmla="*/ 264 w 342"/>
                <a:gd name="T69" fmla="*/ 327 h 362"/>
                <a:gd name="T70" fmla="*/ 240 w 342"/>
                <a:gd name="T71" fmla="*/ 305 h 362"/>
                <a:gd name="T72" fmla="*/ 224 w 342"/>
                <a:gd name="T73" fmla="*/ 282 h 362"/>
                <a:gd name="T74" fmla="*/ 140 w 342"/>
                <a:gd name="T75" fmla="*/ 194 h 362"/>
                <a:gd name="T76" fmla="*/ 128 w 342"/>
                <a:gd name="T77" fmla="*/ 185 h 362"/>
                <a:gd name="T78" fmla="*/ 116 w 342"/>
                <a:gd name="T79" fmla="*/ 172 h 362"/>
                <a:gd name="T80" fmla="*/ 104 w 342"/>
                <a:gd name="T81" fmla="*/ 155 h 362"/>
                <a:gd name="T82" fmla="*/ 92 w 342"/>
                <a:gd name="T83" fmla="*/ 138 h 362"/>
                <a:gd name="T84" fmla="*/ 83 w 342"/>
                <a:gd name="T85" fmla="*/ 120 h 362"/>
                <a:gd name="T86" fmla="*/ 76 w 342"/>
                <a:gd name="T87" fmla="*/ 107 h 362"/>
                <a:gd name="T88" fmla="*/ 70 w 342"/>
                <a:gd name="T89" fmla="*/ 96 h 362"/>
                <a:gd name="T90" fmla="*/ 68 w 342"/>
                <a:gd name="T91" fmla="*/ 92 h 362"/>
                <a:gd name="T92" fmla="*/ 39 w 342"/>
                <a:gd name="T93" fmla="*/ 81 h 362"/>
                <a:gd name="T94" fmla="*/ 17 w 342"/>
                <a:gd name="T95" fmla="*/ 77 h 362"/>
                <a:gd name="T96" fmla="*/ 6 w 342"/>
                <a:gd name="T97" fmla="*/ 63 h 362"/>
                <a:gd name="T98" fmla="*/ 0 w 342"/>
                <a:gd name="T99" fmla="*/ 46 h 362"/>
                <a:gd name="T100" fmla="*/ 2 w 342"/>
                <a:gd name="T101" fmla="*/ 31 h 362"/>
                <a:gd name="T102" fmla="*/ 7 w 342"/>
                <a:gd name="T103" fmla="*/ 20 h 362"/>
                <a:gd name="T104" fmla="*/ 15 w 342"/>
                <a:gd name="T105" fmla="*/ 11 h 362"/>
                <a:gd name="T106" fmla="*/ 22 w 342"/>
                <a:gd name="T107" fmla="*/ 5 h 362"/>
                <a:gd name="T108" fmla="*/ 30 w 342"/>
                <a:gd name="T109" fmla="*/ 2 h 362"/>
                <a:gd name="T110" fmla="*/ 32 w 342"/>
                <a:gd name="T111" fmla="*/ 2 h 362"/>
                <a:gd name="T112" fmla="*/ 54 w 342"/>
                <a:gd name="T1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2" h="362">
                  <a:moveTo>
                    <a:pt x="54" y="0"/>
                  </a:moveTo>
                  <a:lnTo>
                    <a:pt x="74" y="5"/>
                  </a:lnTo>
                  <a:lnTo>
                    <a:pt x="91" y="15"/>
                  </a:lnTo>
                  <a:lnTo>
                    <a:pt x="104" y="22"/>
                  </a:lnTo>
                  <a:lnTo>
                    <a:pt x="111" y="29"/>
                  </a:lnTo>
                  <a:lnTo>
                    <a:pt x="115" y="33"/>
                  </a:lnTo>
                  <a:lnTo>
                    <a:pt x="142" y="72"/>
                  </a:lnTo>
                  <a:lnTo>
                    <a:pt x="157" y="88"/>
                  </a:lnTo>
                  <a:lnTo>
                    <a:pt x="170" y="107"/>
                  </a:lnTo>
                  <a:lnTo>
                    <a:pt x="181" y="125"/>
                  </a:lnTo>
                  <a:lnTo>
                    <a:pt x="189" y="140"/>
                  </a:lnTo>
                  <a:lnTo>
                    <a:pt x="194" y="149"/>
                  </a:lnTo>
                  <a:lnTo>
                    <a:pt x="194" y="153"/>
                  </a:lnTo>
                  <a:lnTo>
                    <a:pt x="200" y="170"/>
                  </a:lnTo>
                  <a:lnTo>
                    <a:pt x="209" y="190"/>
                  </a:lnTo>
                  <a:lnTo>
                    <a:pt x="220" y="209"/>
                  </a:lnTo>
                  <a:lnTo>
                    <a:pt x="229" y="227"/>
                  </a:lnTo>
                  <a:lnTo>
                    <a:pt x="238" y="242"/>
                  </a:lnTo>
                  <a:lnTo>
                    <a:pt x="246" y="251"/>
                  </a:lnTo>
                  <a:lnTo>
                    <a:pt x="248" y="255"/>
                  </a:lnTo>
                  <a:lnTo>
                    <a:pt x="266" y="268"/>
                  </a:lnTo>
                  <a:lnTo>
                    <a:pt x="307" y="294"/>
                  </a:lnTo>
                  <a:lnTo>
                    <a:pt x="334" y="314"/>
                  </a:lnTo>
                  <a:lnTo>
                    <a:pt x="338" y="319"/>
                  </a:lnTo>
                  <a:lnTo>
                    <a:pt x="340" y="325"/>
                  </a:lnTo>
                  <a:lnTo>
                    <a:pt x="342" y="331"/>
                  </a:lnTo>
                  <a:lnTo>
                    <a:pt x="342" y="334"/>
                  </a:lnTo>
                  <a:lnTo>
                    <a:pt x="342" y="336"/>
                  </a:lnTo>
                  <a:lnTo>
                    <a:pt x="320" y="362"/>
                  </a:lnTo>
                  <a:lnTo>
                    <a:pt x="312" y="358"/>
                  </a:lnTo>
                  <a:lnTo>
                    <a:pt x="301" y="353"/>
                  </a:lnTo>
                  <a:lnTo>
                    <a:pt x="288" y="343"/>
                  </a:lnTo>
                  <a:lnTo>
                    <a:pt x="277" y="336"/>
                  </a:lnTo>
                  <a:lnTo>
                    <a:pt x="268" y="329"/>
                  </a:lnTo>
                  <a:lnTo>
                    <a:pt x="264" y="327"/>
                  </a:lnTo>
                  <a:lnTo>
                    <a:pt x="240" y="305"/>
                  </a:lnTo>
                  <a:lnTo>
                    <a:pt x="224" y="282"/>
                  </a:lnTo>
                  <a:lnTo>
                    <a:pt x="140" y="194"/>
                  </a:lnTo>
                  <a:lnTo>
                    <a:pt x="128" y="185"/>
                  </a:lnTo>
                  <a:lnTo>
                    <a:pt x="116" y="172"/>
                  </a:lnTo>
                  <a:lnTo>
                    <a:pt x="104" y="155"/>
                  </a:lnTo>
                  <a:lnTo>
                    <a:pt x="92" y="138"/>
                  </a:lnTo>
                  <a:lnTo>
                    <a:pt x="83" y="120"/>
                  </a:lnTo>
                  <a:lnTo>
                    <a:pt x="76" y="107"/>
                  </a:lnTo>
                  <a:lnTo>
                    <a:pt x="70" y="96"/>
                  </a:lnTo>
                  <a:lnTo>
                    <a:pt x="68" y="92"/>
                  </a:lnTo>
                  <a:lnTo>
                    <a:pt x="39" y="81"/>
                  </a:lnTo>
                  <a:lnTo>
                    <a:pt x="17" y="77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" y="31"/>
                  </a:lnTo>
                  <a:lnTo>
                    <a:pt x="7" y="20"/>
                  </a:lnTo>
                  <a:lnTo>
                    <a:pt x="15" y="11"/>
                  </a:lnTo>
                  <a:lnTo>
                    <a:pt x="22" y="5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76"/>
            <p:cNvSpPr>
              <a:spLocks/>
            </p:cNvSpPr>
            <p:nvPr/>
          </p:nvSpPr>
          <p:spPr bwMode="auto">
            <a:xfrm>
              <a:off x="5875657" y="4000500"/>
              <a:ext cx="177800" cy="104775"/>
            </a:xfrm>
            <a:custGeom>
              <a:avLst/>
              <a:gdLst>
                <a:gd name="T0" fmla="*/ 75 w 112"/>
                <a:gd name="T1" fmla="*/ 0 h 66"/>
                <a:gd name="T2" fmla="*/ 96 w 112"/>
                <a:gd name="T3" fmla="*/ 16 h 66"/>
                <a:gd name="T4" fmla="*/ 107 w 112"/>
                <a:gd name="T5" fmla="*/ 33 h 66"/>
                <a:gd name="T6" fmla="*/ 112 w 112"/>
                <a:gd name="T7" fmla="*/ 44 h 66"/>
                <a:gd name="T8" fmla="*/ 112 w 112"/>
                <a:gd name="T9" fmla="*/ 50 h 66"/>
                <a:gd name="T10" fmla="*/ 105 w 112"/>
                <a:gd name="T11" fmla="*/ 61 h 66"/>
                <a:gd name="T12" fmla="*/ 94 w 112"/>
                <a:gd name="T13" fmla="*/ 66 h 66"/>
                <a:gd name="T14" fmla="*/ 81 w 112"/>
                <a:gd name="T15" fmla="*/ 66 h 66"/>
                <a:gd name="T16" fmla="*/ 68 w 112"/>
                <a:gd name="T17" fmla="*/ 64 h 66"/>
                <a:gd name="T18" fmla="*/ 57 w 112"/>
                <a:gd name="T19" fmla="*/ 61 h 66"/>
                <a:gd name="T20" fmla="*/ 49 w 112"/>
                <a:gd name="T21" fmla="*/ 57 h 66"/>
                <a:gd name="T22" fmla="*/ 46 w 112"/>
                <a:gd name="T23" fmla="*/ 55 h 66"/>
                <a:gd name="T24" fmla="*/ 37 w 112"/>
                <a:gd name="T25" fmla="*/ 48 h 66"/>
                <a:gd name="T26" fmla="*/ 25 w 112"/>
                <a:gd name="T27" fmla="*/ 35 h 66"/>
                <a:gd name="T28" fmla="*/ 12 w 112"/>
                <a:gd name="T29" fmla="*/ 22 h 66"/>
                <a:gd name="T30" fmla="*/ 0 w 112"/>
                <a:gd name="T31" fmla="*/ 7 h 66"/>
                <a:gd name="T32" fmla="*/ 3 w 112"/>
                <a:gd name="T33" fmla="*/ 11 h 66"/>
                <a:gd name="T34" fmla="*/ 7 w 112"/>
                <a:gd name="T35" fmla="*/ 13 h 66"/>
                <a:gd name="T36" fmla="*/ 16 w 112"/>
                <a:gd name="T37" fmla="*/ 20 h 66"/>
                <a:gd name="T38" fmla="*/ 27 w 112"/>
                <a:gd name="T39" fmla="*/ 27 h 66"/>
                <a:gd name="T40" fmla="*/ 40 w 112"/>
                <a:gd name="T41" fmla="*/ 37 h 66"/>
                <a:gd name="T42" fmla="*/ 51 w 112"/>
                <a:gd name="T43" fmla="*/ 42 h 66"/>
                <a:gd name="T44" fmla="*/ 59 w 112"/>
                <a:gd name="T45" fmla="*/ 46 h 66"/>
                <a:gd name="T46" fmla="*/ 81 w 112"/>
                <a:gd name="T47" fmla="*/ 20 h 66"/>
                <a:gd name="T48" fmla="*/ 81 w 112"/>
                <a:gd name="T49" fmla="*/ 18 h 66"/>
                <a:gd name="T50" fmla="*/ 81 w 112"/>
                <a:gd name="T51" fmla="*/ 15 h 66"/>
                <a:gd name="T52" fmla="*/ 79 w 112"/>
                <a:gd name="T53" fmla="*/ 11 h 66"/>
                <a:gd name="T54" fmla="*/ 79 w 112"/>
                <a:gd name="T55" fmla="*/ 5 h 66"/>
                <a:gd name="T56" fmla="*/ 75 w 112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66">
                  <a:moveTo>
                    <a:pt x="75" y="0"/>
                  </a:moveTo>
                  <a:lnTo>
                    <a:pt x="96" y="16"/>
                  </a:lnTo>
                  <a:lnTo>
                    <a:pt x="107" y="33"/>
                  </a:lnTo>
                  <a:lnTo>
                    <a:pt x="112" y="44"/>
                  </a:lnTo>
                  <a:lnTo>
                    <a:pt x="112" y="50"/>
                  </a:lnTo>
                  <a:lnTo>
                    <a:pt x="105" y="61"/>
                  </a:lnTo>
                  <a:lnTo>
                    <a:pt x="94" y="66"/>
                  </a:lnTo>
                  <a:lnTo>
                    <a:pt x="81" y="66"/>
                  </a:lnTo>
                  <a:lnTo>
                    <a:pt x="68" y="64"/>
                  </a:lnTo>
                  <a:lnTo>
                    <a:pt x="57" y="61"/>
                  </a:lnTo>
                  <a:lnTo>
                    <a:pt x="49" y="57"/>
                  </a:lnTo>
                  <a:lnTo>
                    <a:pt x="46" y="55"/>
                  </a:lnTo>
                  <a:lnTo>
                    <a:pt x="37" y="48"/>
                  </a:lnTo>
                  <a:lnTo>
                    <a:pt x="25" y="35"/>
                  </a:lnTo>
                  <a:lnTo>
                    <a:pt x="12" y="22"/>
                  </a:lnTo>
                  <a:lnTo>
                    <a:pt x="0" y="7"/>
                  </a:lnTo>
                  <a:lnTo>
                    <a:pt x="3" y="11"/>
                  </a:lnTo>
                  <a:lnTo>
                    <a:pt x="7" y="13"/>
                  </a:lnTo>
                  <a:lnTo>
                    <a:pt x="16" y="20"/>
                  </a:lnTo>
                  <a:lnTo>
                    <a:pt x="27" y="27"/>
                  </a:lnTo>
                  <a:lnTo>
                    <a:pt x="40" y="37"/>
                  </a:lnTo>
                  <a:lnTo>
                    <a:pt x="51" y="42"/>
                  </a:lnTo>
                  <a:lnTo>
                    <a:pt x="59" y="46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5"/>
                  </a:lnTo>
                  <a:lnTo>
                    <a:pt x="79" y="11"/>
                  </a:lnTo>
                  <a:lnTo>
                    <a:pt x="7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77"/>
            <p:cNvSpPr>
              <a:spLocks/>
            </p:cNvSpPr>
            <p:nvPr/>
          </p:nvSpPr>
          <p:spPr bwMode="auto">
            <a:xfrm>
              <a:off x="5499419" y="3636963"/>
              <a:ext cx="158750" cy="606425"/>
            </a:xfrm>
            <a:custGeom>
              <a:avLst/>
              <a:gdLst>
                <a:gd name="T0" fmla="*/ 33 w 100"/>
                <a:gd name="T1" fmla="*/ 0 h 382"/>
                <a:gd name="T2" fmla="*/ 44 w 100"/>
                <a:gd name="T3" fmla="*/ 5 h 382"/>
                <a:gd name="T4" fmla="*/ 46 w 100"/>
                <a:gd name="T5" fmla="*/ 11 h 382"/>
                <a:gd name="T6" fmla="*/ 54 w 100"/>
                <a:gd name="T7" fmla="*/ 22 h 382"/>
                <a:gd name="T8" fmla="*/ 63 w 100"/>
                <a:gd name="T9" fmla="*/ 38 h 382"/>
                <a:gd name="T10" fmla="*/ 74 w 100"/>
                <a:gd name="T11" fmla="*/ 57 h 382"/>
                <a:gd name="T12" fmla="*/ 87 w 100"/>
                <a:gd name="T13" fmla="*/ 77 h 382"/>
                <a:gd name="T14" fmla="*/ 100 w 100"/>
                <a:gd name="T15" fmla="*/ 94 h 382"/>
                <a:gd name="T16" fmla="*/ 98 w 100"/>
                <a:gd name="T17" fmla="*/ 112 h 382"/>
                <a:gd name="T18" fmla="*/ 96 w 100"/>
                <a:gd name="T19" fmla="*/ 131 h 382"/>
                <a:gd name="T20" fmla="*/ 92 w 100"/>
                <a:gd name="T21" fmla="*/ 147 h 382"/>
                <a:gd name="T22" fmla="*/ 91 w 100"/>
                <a:gd name="T23" fmla="*/ 159 h 382"/>
                <a:gd name="T24" fmla="*/ 89 w 100"/>
                <a:gd name="T25" fmla="*/ 162 h 382"/>
                <a:gd name="T26" fmla="*/ 52 w 100"/>
                <a:gd name="T27" fmla="*/ 279 h 382"/>
                <a:gd name="T28" fmla="*/ 50 w 100"/>
                <a:gd name="T29" fmla="*/ 295 h 382"/>
                <a:gd name="T30" fmla="*/ 52 w 100"/>
                <a:gd name="T31" fmla="*/ 314 h 382"/>
                <a:gd name="T32" fmla="*/ 57 w 100"/>
                <a:gd name="T33" fmla="*/ 330 h 382"/>
                <a:gd name="T34" fmla="*/ 65 w 100"/>
                <a:gd name="T35" fmla="*/ 347 h 382"/>
                <a:gd name="T36" fmla="*/ 70 w 100"/>
                <a:gd name="T37" fmla="*/ 358 h 382"/>
                <a:gd name="T38" fmla="*/ 74 w 100"/>
                <a:gd name="T39" fmla="*/ 362 h 382"/>
                <a:gd name="T40" fmla="*/ 74 w 100"/>
                <a:gd name="T41" fmla="*/ 364 h 382"/>
                <a:gd name="T42" fmla="*/ 70 w 100"/>
                <a:gd name="T43" fmla="*/ 373 h 382"/>
                <a:gd name="T44" fmla="*/ 63 w 100"/>
                <a:gd name="T45" fmla="*/ 380 h 382"/>
                <a:gd name="T46" fmla="*/ 54 w 100"/>
                <a:gd name="T47" fmla="*/ 382 h 382"/>
                <a:gd name="T48" fmla="*/ 44 w 100"/>
                <a:gd name="T49" fmla="*/ 382 h 382"/>
                <a:gd name="T50" fmla="*/ 37 w 100"/>
                <a:gd name="T51" fmla="*/ 382 h 382"/>
                <a:gd name="T52" fmla="*/ 35 w 100"/>
                <a:gd name="T53" fmla="*/ 380 h 382"/>
                <a:gd name="T54" fmla="*/ 30 w 100"/>
                <a:gd name="T55" fmla="*/ 373 h 382"/>
                <a:gd name="T56" fmla="*/ 22 w 100"/>
                <a:gd name="T57" fmla="*/ 360 h 382"/>
                <a:gd name="T58" fmla="*/ 17 w 100"/>
                <a:gd name="T59" fmla="*/ 345 h 382"/>
                <a:gd name="T60" fmla="*/ 11 w 100"/>
                <a:gd name="T61" fmla="*/ 332 h 382"/>
                <a:gd name="T62" fmla="*/ 8 w 100"/>
                <a:gd name="T63" fmla="*/ 321 h 382"/>
                <a:gd name="T64" fmla="*/ 6 w 100"/>
                <a:gd name="T65" fmla="*/ 316 h 382"/>
                <a:gd name="T66" fmla="*/ 0 w 100"/>
                <a:gd name="T67" fmla="*/ 292 h 382"/>
                <a:gd name="T68" fmla="*/ 2 w 100"/>
                <a:gd name="T69" fmla="*/ 286 h 382"/>
                <a:gd name="T70" fmla="*/ 4 w 100"/>
                <a:gd name="T71" fmla="*/ 284 h 382"/>
                <a:gd name="T72" fmla="*/ 6 w 100"/>
                <a:gd name="T73" fmla="*/ 280 h 382"/>
                <a:gd name="T74" fmla="*/ 6 w 100"/>
                <a:gd name="T75" fmla="*/ 280 h 382"/>
                <a:gd name="T76" fmla="*/ 13 w 100"/>
                <a:gd name="T77" fmla="*/ 256 h 382"/>
                <a:gd name="T78" fmla="*/ 13 w 100"/>
                <a:gd name="T79" fmla="*/ 247 h 382"/>
                <a:gd name="T80" fmla="*/ 15 w 100"/>
                <a:gd name="T81" fmla="*/ 229 h 382"/>
                <a:gd name="T82" fmla="*/ 15 w 100"/>
                <a:gd name="T83" fmla="*/ 207 h 382"/>
                <a:gd name="T84" fmla="*/ 15 w 100"/>
                <a:gd name="T85" fmla="*/ 184 h 382"/>
                <a:gd name="T86" fmla="*/ 15 w 100"/>
                <a:gd name="T87" fmla="*/ 162 h 382"/>
                <a:gd name="T88" fmla="*/ 15 w 100"/>
                <a:gd name="T89" fmla="*/ 147 h 382"/>
                <a:gd name="T90" fmla="*/ 15 w 100"/>
                <a:gd name="T91" fmla="*/ 142 h 382"/>
                <a:gd name="T92" fmla="*/ 15 w 100"/>
                <a:gd name="T93" fmla="*/ 131 h 382"/>
                <a:gd name="T94" fmla="*/ 17 w 100"/>
                <a:gd name="T95" fmla="*/ 116 h 382"/>
                <a:gd name="T96" fmla="*/ 22 w 100"/>
                <a:gd name="T97" fmla="*/ 101 h 382"/>
                <a:gd name="T98" fmla="*/ 26 w 100"/>
                <a:gd name="T99" fmla="*/ 88 h 382"/>
                <a:gd name="T100" fmla="*/ 30 w 100"/>
                <a:gd name="T101" fmla="*/ 79 h 382"/>
                <a:gd name="T102" fmla="*/ 32 w 100"/>
                <a:gd name="T103" fmla="*/ 75 h 382"/>
                <a:gd name="T104" fmla="*/ 33 w 100"/>
                <a:gd name="T105" fmla="*/ 51 h 382"/>
                <a:gd name="T106" fmla="*/ 33 w 100"/>
                <a:gd name="T10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382">
                  <a:moveTo>
                    <a:pt x="33" y="0"/>
                  </a:moveTo>
                  <a:lnTo>
                    <a:pt x="44" y="5"/>
                  </a:lnTo>
                  <a:lnTo>
                    <a:pt x="46" y="11"/>
                  </a:lnTo>
                  <a:lnTo>
                    <a:pt x="54" y="22"/>
                  </a:lnTo>
                  <a:lnTo>
                    <a:pt x="63" y="38"/>
                  </a:lnTo>
                  <a:lnTo>
                    <a:pt x="74" y="57"/>
                  </a:lnTo>
                  <a:lnTo>
                    <a:pt x="87" y="77"/>
                  </a:lnTo>
                  <a:lnTo>
                    <a:pt x="100" y="94"/>
                  </a:lnTo>
                  <a:lnTo>
                    <a:pt x="98" y="112"/>
                  </a:lnTo>
                  <a:lnTo>
                    <a:pt x="96" y="131"/>
                  </a:lnTo>
                  <a:lnTo>
                    <a:pt x="92" y="147"/>
                  </a:lnTo>
                  <a:lnTo>
                    <a:pt x="91" y="159"/>
                  </a:lnTo>
                  <a:lnTo>
                    <a:pt x="89" y="162"/>
                  </a:lnTo>
                  <a:lnTo>
                    <a:pt x="52" y="279"/>
                  </a:lnTo>
                  <a:lnTo>
                    <a:pt x="50" y="295"/>
                  </a:lnTo>
                  <a:lnTo>
                    <a:pt x="52" y="314"/>
                  </a:lnTo>
                  <a:lnTo>
                    <a:pt x="57" y="330"/>
                  </a:lnTo>
                  <a:lnTo>
                    <a:pt x="65" y="347"/>
                  </a:lnTo>
                  <a:lnTo>
                    <a:pt x="70" y="358"/>
                  </a:lnTo>
                  <a:lnTo>
                    <a:pt x="74" y="362"/>
                  </a:lnTo>
                  <a:lnTo>
                    <a:pt x="74" y="364"/>
                  </a:lnTo>
                  <a:lnTo>
                    <a:pt x="70" y="373"/>
                  </a:lnTo>
                  <a:lnTo>
                    <a:pt x="63" y="380"/>
                  </a:lnTo>
                  <a:lnTo>
                    <a:pt x="54" y="382"/>
                  </a:lnTo>
                  <a:lnTo>
                    <a:pt x="44" y="382"/>
                  </a:lnTo>
                  <a:lnTo>
                    <a:pt x="37" y="382"/>
                  </a:lnTo>
                  <a:lnTo>
                    <a:pt x="35" y="380"/>
                  </a:lnTo>
                  <a:lnTo>
                    <a:pt x="30" y="373"/>
                  </a:lnTo>
                  <a:lnTo>
                    <a:pt x="22" y="360"/>
                  </a:lnTo>
                  <a:lnTo>
                    <a:pt x="17" y="345"/>
                  </a:lnTo>
                  <a:lnTo>
                    <a:pt x="11" y="332"/>
                  </a:lnTo>
                  <a:lnTo>
                    <a:pt x="8" y="321"/>
                  </a:lnTo>
                  <a:lnTo>
                    <a:pt x="6" y="316"/>
                  </a:lnTo>
                  <a:lnTo>
                    <a:pt x="0" y="292"/>
                  </a:lnTo>
                  <a:lnTo>
                    <a:pt x="2" y="286"/>
                  </a:lnTo>
                  <a:lnTo>
                    <a:pt x="4" y="284"/>
                  </a:lnTo>
                  <a:lnTo>
                    <a:pt x="6" y="280"/>
                  </a:lnTo>
                  <a:lnTo>
                    <a:pt x="6" y="280"/>
                  </a:lnTo>
                  <a:lnTo>
                    <a:pt x="13" y="256"/>
                  </a:lnTo>
                  <a:lnTo>
                    <a:pt x="13" y="247"/>
                  </a:lnTo>
                  <a:lnTo>
                    <a:pt x="15" y="229"/>
                  </a:lnTo>
                  <a:lnTo>
                    <a:pt x="15" y="207"/>
                  </a:lnTo>
                  <a:lnTo>
                    <a:pt x="15" y="184"/>
                  </a:lnTo>
                  <a:lnTo>
                    <a:pt x="15" y="162"/>
                  </a:lnTo>
                  <a:lnTo>
                    <a:pt x="15" y="147"/>
                  </a:lnTo>
                  <a:lnTo>
                    <a:pt x="15" y="142"/>
                  </a:lnTo>
                  <a:lnTo>
                    <a:pt x="15" y="131"/>
                  </a:lnTo>
                  <a:lnTo>
                    <a:pt x="17" y="116"/>
                  </a:lnTo>
                  <a:lnTo>
                    <a:pt x="22" y="101"/>
                  </a:lnTo>
                  <a:lnTo>
                    <a:pt x="26" y="88"/>
                  </a:lnTo>
                  <a:lnTo>
                    <a:pt x="30" y="79"/>
                  </a:lnTo>
                  <a:lnTo>
                    <a:pt x="32" y="75"/>
                  </a:lnTo>
                  <a:lnTo>
                    <a:pt x="33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78"/>
            <p:cNvSpPr>
              <a:spLocks/>
            </p:cNvSpPr>
            <p:nvPr/>
          </p:nvSpPr>
          <p:spPr bwMode="auto">
            <a:xfrm>
              <a:off x="5488307" y="4100513"/>
              <a:ext cx="146050" cy="201613"/>
            </a:xfrm>
            <a:custGeom>
              <a:avLst/>
              <a:gdLst>
                <a:gd name="T0" fmla="*/ 7 w 92"/>
                <a:gd name="T1" fmla="*/ 0 h 127"/>
                <a:gd name="T2" fmla="*/ 13 w 92"/>
                <a:gd name="T3" fmla="*/ 24 h 127"/>
                <a:gd name="T4" fmla="*/ 15 w 92"/>
                <a:gd name="T5" fmla="*/ 29 h 127"/>
                <a:gd name="T6" fmla="*/ 18 w 92"/>
                <a:gd name="T7" fmla="*/ 40 h 127"/>
                <a:gd name="T8" fmla="*/ 24 w 92"/>
                <a:gd name="T9" fmla="*/ 53 h 127"/>
                <a:gd name="T10" fmla="*/ 29 w 92"/>
                <a:gd name="T11" fmla="*/ 68 h 127"/>
                <a:gd name="T12" fmla="*/ 37 w 92"/>
                <a:gd name="T13" fmla="*/ 81 h 127"/>
                <a:gd name="T14" fmla="*/ 42 w 92"/>
                <a:gd name="T15" fmla="*/ 88 h 127"/>
                <a:gd name="T16" fmla="*/ 44 w 92"/>
                <a:gd name="T17" fmla="*/ 90 h 127"/>
                <a:gd name="T18" fmla="*/ 51 w 92"/>
                <a:gd name="T19" fmla="*/ 90 h 127"/>
                <a:gd name="T20" fmla="*/ 61 w 92"/>
                <a:gd name="T21" fmla="*/ 90 h 127"/>
                <a:gd name="T22" fmla="*/ 70 w 92"/>
                <a:gd name="T23" fmla="*/ 88 h 127"/>
                <a:gd name="T24" fmla="*/ 77 w 92"/>
                <a:gd name="T25" fmla="*/ 81 h 127"/>
                <a:gd name="T26" fmla="*/ 81 w 92"/>
                <a:gd name="T27" fmla="*/ 72 h 127"/>
                <a:gd name="T28" fmla="*/ 87 w 92"/>
                <a:gd name="T29" fmla="*/ 79 h 127"/>
                <a:gd name="T30" fmla="*/ 92 w 92"/>
                <a:gd name="T31" fmla="*/ 109 h 127"/>
                <a:gd name="T32" fmla="*/ 90 w 92"/>
                <a:gd name="T33" fmla="*/ 121 h 127"/>
                <a:gd name="T34" fmla="*/ 85 w 92"/>
                <a:gd name="T35" fmla="*/ 127 h 127"/>
                <a:gd name="T36" fmla="*/ 75 w 92"/>
                <a:gd name="T37" fmla="*/ 127 h 127"/>
                <a:gd name="T38" fmla="*/ 64 w 92"/>
                <a:gd name="T39" fmla="*/ 123 h 127"/>
                <a:gd name="T40" fmla="*/ 55 w 92"/>
                <a:gd name="T41" fmla="*/ 116 h 127"/>
                <a:gd name="T42" fmla="*/ 46 w 92"/>
                <a:gd name="T43" fmla="*/ 110 h 127"/>
                <a:gd name="T44" fmla="*/ 39 w 92"/>
                <a:gd name="T45" fmla="*/ 105 h 127"/>
                <a:gd name="T46" fmla="*/ 37 w 92"/>
                <a:gd name="T47" fmla="*/ 103 h 127"/>
                <a:gd name="T48" fmla="*/ 24 w 92"/>
                <a:gd name="T49" fmla="*/ 61 h 127"/>
                <a:gd name="T50" fmla="*/ 0 w 92"/>
                <a:gd name="T51" fmla="*/ 20 h 127"/>
                <a:gd name="T52" fmla="*/ 0 w 92"/>
                <a:gd name="T53" fmla="*/ 16 h 127"/>
                <a:gd name="T54" fmla="*/ 2 w 92"/>
                <a:gd name="T55" fmla="*/ 12 h 127"/>
                <a:gd name="T56" fmla="*/ 3 w 92"/>
                <a:gd name="T57" fmla="*/ 9 h 127"/>
                <a:gd name="T58" fmla="*/ 5 w 92"/>
                <a:gd name="T59" fmla="*/ 3 h 127"/>
                <a:gd name="T60" fmla="*/ 7 w 92"/>
                <a:gd name="T6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7" y="0"/>
                  </a:moveTo>
                  <a:lnTo>
                    <a:pt x="13" y="24"/>
                  </a:lnTo>
                  <a:lnTo>
                    <a:pt x="15" y="29"/>
                  </a:lnTo>
                  <a:lnTo>
                    <a:pt x="18" y="40"/>
                  </a:lnTo>
                  <a:lnTo>
                    <a:pt x="24" y="53"/>
                  </a:lnTo>
                  <a:lnTo>
                    <a:pt x="29" y="68"/>
                  </a:lnTo>
                  <a:lnTo>
                    <a:pt x="37" y="81"/>
                  </a:lnTo>
                  <a:lnTo>
                    <a:pt x="42" y="88"/>
                  </a:lnTo>
                  <a:lnTo>
                    <a:pt x="44" y="90"/>
                  </a:lnTo>
                  <a:lnTo>
                    <a:pt x="51" y="90"/>
                  </a:lnTo>
                  <a:lnTo>
                    <a:pt x="61" y="90"/>
                  </a:lnTo>
                  <a:lnTo>
                    <a:pt x="70" y="88"/>
                  </a:lnTo>
                  <a:lnTo>
                    <a:pt x="77" y="81"/>
                  </a:lnTo>
                  <a:lnTo>
                    <a:pt x="81" y="72"/>
                  </a:lnTo>
                  <a:lnTo>
                    <a:pt x="87" y="79"/>
                  </a:lnTo>
                  <a:lnTo>
                    <a:pt x="92" y="109"/>
                  </a:lnTo>
                  <a:lnTo>
                    <a:pt x="90" y="121"/>
                  </a:lnTo>
                  <a:lnTo>
                    <a:pt x="85" y="127"/>
                  </a:lnTo>
                  <a:lnTo>
                    <a:pt x="75" y="127"/>
                  </a:lnTo>
                  <a:lnTo>
                    <a:pt x="64" y="123"/>
                  </a:lnTo>
                  <a:lnTo>
                    <a:pt x="55" y="116"/>
                  </a:lnTo>
                  <a:lnTo>
                    <a:pt x="46" y="110"/>
                  </a:lnTo>
                  <a:lnTo>
                    <a:pt x="39" y="105"/>
                  </a:lnTo>
                  <a:lnTo>
                    <a:pt x="37" y="103"/>
                  </a:lnTo>
                  <a:lnTo>
                    <a:pt x="24" y="61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3" y="9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49893" y="857535"/>
            <a:ext cx="5288244" cy="738664"/>
            <a:chOff x="592428" y="600007"/>
            <a:chExt cx="3940935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775219" y="22013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220" y="18675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49893" y="186758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2080947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75219" y="318940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5220" y="285564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49893" y="285564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75219" y="417798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5220" y="38442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49893" y="38442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75219" y="51635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75220" y="48298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49893" y="482981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4" y="3069004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405758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53" y="50606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81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70914" y="2039338"/>
            <a:ext cx="5611091" cy="3921265"/>
            <a:chOff x="7278688" y="4457700"/>
            <a:chExt cx="1233488" cy="862013"/>
          </a:xfrm>
        </p:grpSpPr>
        <p:sp>
          <p:nvSpPr>
            <p:cNvPr id="8" name="Freeform 102"/>
            <p:cNvSpPr>
              <a:spLocks/>
            </p:cNvSpPr>
            <p:nvPr/>
          </p:nvSpPr>
          <p:spPr bwMode="auto">
            <a:xfrm>
              <a:off x="7521575" y="5137150"/>
              <a:ext cx="331788" cy="182563"/>
            </a:xfrm>
            <a:custGeom>
              <a:avLst/>
              <a:gdLst>
                <a:gd name="T0" fmla="*/ 191 w 209"/>
                <a:gd name="T1" fmla="*/ 0 h 115"/>
                <a:gd name="T2" fmla="*/ 209 w 209"/>
                <a:gd name="T3" fmla="*/ 115 h 115"/>
                <a:gd name="T4" fmla="*/ 0 w 209"/>
                <a:gd name="T5" fmla="*/ 45 h 115"/>
                <a:gd name="T6" fmla="*/ 191 w 209"/>
                <a:gd name="T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15">
                  <a:moveTo>
                    <a:pt x="191" y="0"/>
                  </a:moveTo>
                  <a:lnTo>
                    <a:pt x="209" y="115"/>
                  </a:lnTo>
                  <a:lnTo>
                    <a:pt x="0" y="45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3"/>
            <p:cNvSpPr>
              <a:spLocks/>
            </p:cNvSpPr>
            <p:nvPr/>
          </p:nvSpPr>
          <p:spPr bwMode="auto">
            <a:xfrm>
              <a:off x="7494588" y="5010150"/>
              <a:ext cx="1017588" cy="198438"/>
            </a:xfrm>
            <a:custGeom>
              <a:avLst/>
              <a:gdLst>
                <a:gd name="T0" fmla="*/ 641 w 641"/>
                <a:gd name="T1" fmla="*/ 0 h 125"/>
                <a:gd name="T2" fmla="*/ 17 w 641"/>
                <a:gd name="T3" fmla="*/ 125 h 125"/>
                <a:gd name="T4" fmla="*/ 0 w 641"/>
                <a:gd name="T5" fmla="*/ 21 h 125"/>
                <a:gd name="T6" fmla="*/ 641 w 64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125">
                  <a:moveTo>
                    <a:pt x="641" y="0"/>
                  </a:moveTo>
                  <a:lnTo>
                    <a:pt x="17" y="125"/>
                  </a:lnTo>
                  <a:lnTo>
                    <a:pt x="0" y="2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4"/>
            <p:cNvSpPr>
              <a:spLocks/>
            </p:cNvSpPr>
            <p:nvPr/>
          </p:nvSpPr>
          <p:spPr bwMode="auto">
            <a:xfrm>
              <a:off x="7278688" y="4457700"/>
              <a:ext cx="1233488" cy="604838"/>
            </a:xfrm>
            <a:custGeom>
              <a:avLst/>
              <a:gdLst>
                <a:gd name="T0" fmla="*/ 0 w 777"/>
                <a:gd name="T1" fmla="*/ 0 h 381"/>
                <a:gd name="T2" fmla="*/ 777 w 777"/>
                <a:gd name="T3" fmla="*/ 71 h 381"/>
                <a:gd name="T4" fmla="*/ 777 w 777"/>
                <a:gd name="T5" fmla="*/ 348 h 381"/>
                <a:gd name="T6" fmla="*/ 0 w 777"/>
                <a:gd name="T7" fmla="*/ 381 h 381"/>
                <a:gd name="T8" fmla="*/ 0 w 777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81">
                  <a:moveTo>
                    <a:pt x="0" y="0"/>
                  </a:moveTo>
                  <a:lnTo>
                    <a:pt x="777" y="71"/>
                  </a:lnTo>
                  <a:lnTo>
                    <a:pt x="777" y="348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330094" y="215974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0095" y="182597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4768" y="182597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2039338"/>
            <a:ext cx="304800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30094" y="314779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0095" y="281403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04768" y="281403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30094" y="41363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0095" y="38026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04768" y="380261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30094" y="51219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95" y="47882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4768" y="47882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3027395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4015971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8" y="5019036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177963" y="33447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7964" y="30109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330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374593" y="874430"/>
            <a:ext cx="5470525" cy="5470525"/>
            <a:chOff x="3374593" y="874430"/>
            <a:chExt cx="5470525" cy="5470525"/>
          </a:xfrm>
        </p:grpSpPr>
        <p:sp>
          <p:nvSpPr>
            <p:cNvPr id="8" name="Freeform 2047"/>
            <p:cNvSpPr>
              <a:spLocks/>
            </p:cNvSpPr>
            <p:nvPr/>
          </p:nvSpPr>
          <p:spPr bwMode="auto">
            <a:xfrm>
              <a:off x="3374593" y="2754030"/>
              <a:ext cx="2330450" cy="3511550"/>
            </a:xfrm>
            <a:custGeom>
              <a:avLst/>
              <a:gdLst>
                <a:gd name="T0" fmla="*/ 602 w 1468"/>
                <a:gd name="T1" fmla="*/ 4 h 2212"/>
                <a:gd name="T2" fmla="*/ 722 w 1468"/>
                <a:gd name="T3" fmla="*/ 31 h 2212"/>
                <a:gd name="T4" fmla="*/ 829 w 1468"/>
                <a:gd name="T5" fmla="*/ 83 h 2212"/>
                <a:gd name="T6" fmla="*/ 922 w 1468"/>
                <a:gd name="T7" fmla="*/ 158 h 2212"/>
                <a:gd name="T8" fmla="*/ 995 w 1468"/>
                <a:gd name="T9" fmla="*/ 250 h 2212"/>
                <a:gd name="T10" fmla="*/ 1048 w 1468"/>
                <a:gd name="T11" fmla="*/ 357 h 2212"/>
                <a:gd name="T12" fmla="*/ 1076 w 1468"/>
                <a:gd name="T13" fmla="*/ 476 h 2212"/>
                <a:gd name="T14" fmla="*/ 1083 w 1468"/>
                <a:gd name="T15" fmla="*/ 608 h 2212"/>
                <a:gd name="T16" fmla="*/ 1112 w 1468"/>
                <a:gd name="T17" fmla="*/ 741 h 2212"/>
                <a:gd name="T18" fmla="*/ 1168 w 1468"/>
                <a:gd name="T19" fmla="*/ 864 h 2212"/>
                <a:gd name="T20" fmla="*/ 1248 w 1468"/>
                <a:gd name="T21" fmla="*/ 974 h 2212"/>
                <a:gd name="T22" fmla="*/ 1350 w 1468"/>
                <a:gd name="T23" fmla="*/ 1063 h 2212"/>
                <a:gd name="T24" fmla="*/ 1468 w 1468"/>
                <a:gd name="T25" fmla="*/ 1131 h 2212"/>
                <a:gd name="T26" fmla="*/ 1354 w 1468"/>
                <a:gd name="T27" fmla="*/ 1199 h 2212"/>
                <a:gd name="T28" fmla="*/ 1256 w 1468"/>
                <a:gd name="T29" fmla="*/ 1288 h 2212"/>
                <a:gd name="T30" fmla="*/ 1177 w 1468"/>
                <a:gd name="T31" fmla="*/ 1395 h 2212"/>
                <a:gd name="T32" fmla="*/ 1122 w 1468"/>
                <a:gd name="T33" fmla="*/ 1517 h 2212"/>
                <a:gd name="T34" fmla="*/ 1093 w 1468"/>
                <a:gd name="T35" fmla="*/ 1652 h 2212"/>
                <a:gd name="T36" fmla="*/ 1093 w 1468"/>
                <a:gd name="T37" fmla="*/ 1794 h 2212"/>
                <a:gd name="T38" fmla="*/ 1123 w 1468"/>
                <a:gd name="T39" fmla="*/ 1932 h 2212"/>
                <a:gd name="T40" fmla="*/ 1181 w 1468"/>
                <a:gd name="T41" fmla="*/ 2056 h 2212"/>
                <a:gd name="T42" fmla="*/ 1264 w 1468"/>
                <a:gd name="T43" fmla="*/ 2165 h 2212"/>
                <a:gd name="T44" fmla="*/ 1206 w 1468"/>
                <a:gd name="T45" fmla="*/ 2183 h 2212"/>
                <a:gd name="T46" fmla="*/ 1003 w 1468"/>
                <a:gd name="T47" fmla="*/ 2105 h 2212"/>
                <a:gd name="T48" fmla="*/ 813 w 1468"/>
                <a:gd name="T49" fmla="*/ 2003 h 2212"/>
                <a:gd name="T50" fmla="*/ 636 w 1468"/>
                <a:gd name="T51" fmla="*/ 1877 h 2212"/>
                <a:gd name="T52" fmla="*/ 478 w 1468"/>
                <a:gd name="T53" fmla="*/ 1730 h 2212"/>
                <a:gd name="T54" fmla="*/ 339 w 1468"/>
                <a:gd name="T55" fmla="*/ 1565 h 2212"/>
                <a:gd name="T56" fmla="*/ 220 w 1468"/>
                <a:gd name="T57" fmla="*/ 1383 h 2212"/>
                <a:gd name="T58" fmla="*/ 126 w 1468"/>
                <a:gd name="T59" fmla="*/ 1186 h 2212"/>
                <a:gd name="T60" fmla="*/ 57 w 1468"/>
                <a:gd name="T61" fmla="*/ 976 h 2212"/>
                <a:gd name="T62" fmla="*/ 15 w 1468"/>
                <a:gd name="T63" fmla="*/ 762 h 2212"/>
                <a:gd name="T64" fmla="*/ 0 w 1468"/>
                <a:gd name="T65" fmla="*/ 539 h 2212"/>
                <a:gd name="T66" fmla="*/ 15 w 1468"/>
                <a:gd name="T67" fmla="*/ 416 h 2212"/>
                <a:gd name="T68" fmla="*/ 55 w 1468"/>
                <a:gd name="T69" fmla="*/ 302 h 2212"/>
                <a:gd name="T70" fmla="*/ 119 w 1468"/>
                <a:gd name="T71" fmla="*/ 201 h 2212"/>
                <a:gd name="T72" fmla="*/ 202 w 1468"/>
                <a:gd name="T73" fmla="*/ 117 h 2212"/>
                <a:gd name="T74" fmla="*/ 303 w 1468"/>
                <a:gd name="T75" fmla="*/ 55 h 2212"/>
                <a:gd name="T76" fmla="*/ 417 w 1468"/>
                <a:gd name="T77" fmla="*/ 14 h 2212"/>
                <a:gd name="T78" fmla="*/ 540 w 1468"/>
                <a:gd name="T79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8" h="2212">
                  <a:moveTo>
                    <a:pt x="540" y="0"/>
                  </a:moveTo>
                  <a:lnTo>
                    <a:pt x="602" y="4"/>
                  </a:lnTo>
                  <a:lnTo>
                    <a:pt x="664" y="14"/>
                  </a:lnTo>
                  <a:lnTo>
                    <a:pt x="722" y="31"/>
                  </a:lnTo>
                  <a:lnTo>
                    <a:pt x="777" y="55"/>
                  </a:lnTo>
                  <a:lnTo>
                    <a:pt x="829" y="83"/>
                  </a:lnTo>
                  <a:lnTo>
                    <a:pt x="877" y="117"/>
                  </a:lnTo>
                  <a:lnTo>
                    <a:pt x="922" y="158"/>
                  </a:lnTo>
                  <a:lnTo>
                    <a:pt x="961" y="201"/>
                  </a:lnTo>
                  <a:lnTo>
                    <a:pt x="995" y="250"/>
                  </a:lnTo>
                  <a:lnTo>
                    <a:pt x="1024" y="302"/>
                  </a:lnTo>
                  <a:lnTo>
                    <a:pt x="1048" y="357"/>
                  </a:lnTo>
                  <a:lnTo>
                    <a:pt x="1065" y="416"/>
                  </a:lnTo>
                  <a:lnTo>
                    <a:pt x="1076" y="476"/>
                  </a:lnTo>
                  <a:lnTo>
                    <a:pt x="1079" y="539"/>
                  </a:lnTo>
                  <a:lnTo>
                    <a:pt x="1083" y="608"/>
                  </a:lnTo>
                  <a:lnTo>
                    <a:pt x="1095" y="676"/>
                  </a:lnTo>
                  <a:lnTo>
                    <a:pt x="1112" y="741"/>
                  </a:lnTo>
                  <a:lnTo>
                    <a:pt x="1137" y="803"/>
                  </a:lnTo>
                  <a:lnTo>
                    <a:pt x="1168" y="864"/>
                  </a:lnTo>
                  <a:lnTo>
                    <a:pt x="1205" y="921"/>
                  </a:lnTo>
                  <a:lnTo>
                    <a:pt x="1248" y="974"/>
                  </a:lnTo>
                  <a:lnTo>
                    <a:pt x="1296" y="1021"/>
                  </a:lnTo>
                  <a:lnTo>
                    <a:pt x="1350" y="1063"/>
                  </a:lnTo>
                  <a:lnTo>
                    <a:pt x="1408" y="1099"/>
                  </a:lnTo>
                  <a:lnTo>
                    <a:pt x="1468" y="1131"/>
                  </a:lnTo>
                  <a:lnTo>
                    <a:pt x="1409" y="1161"/>
                  </a:lnTo>
                  <a:lnTo>
                    <a:pt x="1354" y="1199"/>
                  </a:lnTo>
                  <a:lnTo>
                    <a:pt x="1303" y="1241"/>
                  </a:lnTo>
                  <a:lnTo>
                    <a:pt x="1256" y="1288"/>
                  </a:lnTo>
                  <a:lnTo>
                    <a:pt x="1214" y="1339"/>
                  </a:lnTo>
                  <a:lnTo>
                    <a:pt x="1177" y="1395"/>
                  </a:lnTo>
                  <a:lnTo>
                    <a:pt x="1147" y="1454"/>
                  </a:lnTo>
                  <a:lnTo>
                    <a:pt x="1122" y="1517"/>
                  </a:lnTo>
                  <a:lnTo>
                    <a:pt x="1104" y="1584"/>
                  </a:lnTo>
                  <a:lnTo>
                    <a:pt x="1093" y="1652"/>
                  </a:lnTo>
                  <a:lnTo>
                    <a:pt x="1089" y="1722"/>
                  </a:lnTo>
                  <a:lnTo>
                    <a:pt x="1093" y="1794"/>
                  </a:lnTo>
                  <a:lnTo>
                    <a:pt x="1105" y="1864"/>
                  </a:lnTo>
                  <a:lnTo>
                    <a:pt x="1123" y="1932"/>
                  </a:lnTo>
                  <a:lnTo>
                    <a:pt x="1150" y="1996"/>
                  </a:lnTo>
                  <a:lnTo>
                    <a:pt x="1181" y="2056"/>
                  </a:lnTo>
                  <a:lnTo>
                    <a:pt x="1219" y="2113"/>
                  </a:lnTo>
                  <a:lnTo>
                    <a:pt x="1264" y="2165"/>
                  </a:lnTo>
                  <a:lnTo>
                    <a:pt x="1312" y="2212"/>
                  </a:lnTo>
                  <a:lnTo>
                    <a:pt x="1206" y="2183"/>
                  </a:lnTo>
                  <a:lnTo>
                    <a:pt x="1104" y="2147"/>
                  </a:lnTo>
                  <a:lnTo>
                    <a:pt x="1003" y="2105"/>
                  </a:lnTo>
                  <a:lnTo>
                    <a:pt x="907" y="2056"/>
                  </a:lnTo>
                  <a:lnTo>
                    <a:pt x="813" y="2003"/>
                  </a:lnTo>
                  <a:lnTo>
                    <a:pt x="723" y="1942"/>
                  </a:lnTo>
                  <a:lnTo>
                    <a:pt x="636" y="1877"/>
                  </a:lnTo>
                  <a:lnTo>
                    <a:pt x="555" y="1806"/>
                  </a:lnTo>
                  <a:lnTo>
                    <a:pt x="478" y="1730"/>
                  </a:lnTo>
                  <a:lnTo>
                    <a:pt x="406" y="1649"/>
                  </a:lnTo>
                  <a:lnTo>
                    <a:pt x="339" y="1565"/>
                  </a:lnTo>
                  <a:lnTo>
                    <a:pt x="276" y="1476"/>
                  </a:lnTo>
                  <a:lnTo>
                    <a:pt x="220" y="1383"/>
                  </a:lnTo>
                  <a:lnTo>
                    <a:pt x="170" y="1286"/>
                  </a:lnTo>
                  <a:lnTo>
                    <a:pt x="126" y="1186"/>
                  </a:lnTo>
                  <a:lnTo>
                    <a:pt x="88" y="1082"/>
                  </a:lnTo>
                  <a:lnTo>
                    <a:pt x="57" y="976"/>
                  </a:lnTo>
                  <a:lnTo>
                    <a:pt x="33" y="870"/>
                  </a:lnTo>
                  <a:lnTo>
                    <a:pt x="15" y="762"/>
                  </a:lnTo>
                  <a:lnTo>
                    <a:pt x="4" y="652"/>
                  </a:lnTo>
                  <a:lnTo>
                    <a:pt x="0" y="539"/>
                  </a:lnTo>
                  <a:lnTo>
                    <a:pt x="4" y="476"/>
                  </a:lnTo>
                  <a:lnTo>
                    <a:pt x="15" y="416"/>
                  </a:lnTo>
                  <a:lnTo>
                    <a:pt x="32" y="357"/>
                  </a:lnTo>
                  <a:lnTo>
                    <a:pt x="55" y="302"/>
                  </a:lnTo>
                  <a:lnTo>
                    <a:pt x="84" y="250"/>
                  </a:lnTo>
                  <a:lnTo>
                    <a:pt x="119" y="201"/>
                  </a:lnTo>
                  <a:lnTo>
                    <a:pt x="159" y="158"/>
                  </a:lnTo>
                  <a:lnTo>
                    <a:pt x="202" y="117"/>
                  </a:lnTo>
                  <a:lnTo>
                    <a:pt x="250" y="83"/>
                  </a:lnTo>
                  <a:lnTo>
                    <a:pt x="303" y="55"/>
                  </a:lnTo>
                  <a:lnTo>
                    <a:pt x="358" y="31"/>
                  </a:lnTo>
                  <a:lnTo>
                    <a:pt x="417" y="14"/>
                  </a:lnTo>
                  <a:lnTo>
                    <a:pt x="477" y="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48"/>
            <p:cNvSpPr>
              <a:spLocks/>
            </p:cNvSpPr>
            <p:nvPr/>
          </p:nvSpPr>
          <p:spPr bwMode="auto">
            <a:xfrm>
              <a:off x="6533718" y="968093"/>
              <a:ext cx="2311400" cy="3455988"/>
            </a:xfrm>
            <a:custGeom>
              <a:avLst/>
              <a:gdLst>
                <a:gd name="T0" fmla="*/ 271 w 1456"/>
                <a:gd name="T1" fmla="*/ 28 h 2177"/>
                <a:gd name="T2" fmla="*/ 445 w 1456"/>
                <a:gd name="T3" fmla="*/ 94 h 2177"/>
                <a:gd name="T4" fmla="*/ 609 w 1456"/>
                <a:gd name="T5" fmla="*/ 181 h 2177"/>
                <a:gd name="T6" fmla="*/ 788 w 1456"/>
                <a:gd name="T7" fmla="*/ 303 h 2177"/>
                <a:gd name="T8" fmla="*/ 950 w 1456"/>
                <a:gd name="T9" fmla="*/ 445 h 2177"/>
                <a:gd name="T10" fmla="*/ 1094 w 1456"/>
                <a:gd name="T11" fmla="*/ 608 h 2177"/>
                <a:gd name="T12" fmla="*/ 1216 w 1456"/>
                <a:gd name="T13" fmla="*/ 787 h 2177"/>
                <a:gd name="T14" fmla="*/ 1316 w 1456"/>
                <a:gd name="T15" fmla="*/ 982 h 2177"/>
                <a:gd name="T16" fmla="*/ 1389 w 1456"/>
                <a:gd name="T17" fmla="*/ 1190 h 2177"/>
                <a:gd name="T18" fmla="*/ 1435 w 1456"/>
                <a:gd name="T19" fmla="*/ 1394 h 2177"/>
                <a:gd name="T20" fmla="*/ 1454 w 1456"/>
                <a:gd name="T21" fmla="*/ 1606 h 2177"/>
                <a:gd name="T22" fmla="*/ 1456 w 1456"/>
                <a:gd name="T23" fmla="*/ 1648 h 2177"/>
                <a:gd name="T24" fmla="*/ 1437 w 1456"/>
                <a:gd name="T25" fmla="*/ 1779 h 2177"/>
                <a:gd name="T26" fmla="*/ 1389 w 1456"/>
                <a:gd name="T27" fmla="*/ 1898 h 2177"/>
                <a:gd name="T28" fmla="*/ 1316 w 1456"/>
                <a:gd name="T29" fmla="*/ 2000 h 2177"/>
                <a:gd name="T30" fmla="*/ 1221 w 1456"/>
                <a:gd name="T31" fmla="*/ 2083 h 2177"/>
                <a:gd name="T32" fmla="*/ 1109 w 1456"/>
                <a:gd name="T33" fmla="*/ 2142 h 2177"/>
                <a:gd name="T34" fmla="*/ 983 w 1456"/>
                <a:gd name="T35" fmla="*/ 2173 h 2177"/>
                <a:gd name="T36" fmla="*/ 854 w 1456"/>
                <a:gd name="T37" fmla="*/ 2175 h 2177"/>
                <a:gd name="T38" fmla="*/ 734 w 1456"/>
                <a:gd name="T39" fmla="*/ 2146 h 2177"/>
                <a:gd name="T40" fmla="*/ 627 w 1456"/>
                <a:gd name="T41" fmla="*/ 2093 h 2177"/>
                <a:gd name="T42" fmla="*/ 534 w 1456"/>
                <a:gd name="T43" fmla="*/ 2020 h 2177"/>
                <a:gd name="T44" fmla="*/ 461 w 1456"/>
                <a:gd name="T45" fmla="*/ 1927 h 2177"/>
                <a:gd name="T46" fmla="*/ 408 w 1456"/>
                <a:gd name="T47" fmla="*/ 1820 h 2177"/>
                <a:gd name="T48" fmla="*/ 380 w 1456"/>
                <a:gd name="T49" fmla="*/ 1701 h 2177"/>
                <a:gd name="T50" fmla="*/ 376 w 1456"/>
                <a:gd name="T51" fmla="*/ 1638 h 2177"/>
                <a:gd name="T52" fmla="*/ 357 w 1456"/>
                <a:gd name="T53" fmla="*/ 1508 h 2177"/>
                <a:gd name="T54" fmla="*/ 314 w 1456"/>
                <a:gd name="T55" fmla="*/ 1388 h 2177"/>
                <a:gd name="T56" fmla="*/ 241 w 1456"/>
                <a:gd name="T57" fmla="*/ 1270 h 2177"/>
                <a:gd name="T58" fmla="*/ 145 w 1456"/>
                <a:gd name="T59" fmla="*/ 1170 h 2177"/>
                <a:gd name="T60" fmla="*/ 31 w 1456"/>
                <a:gd name="T61" fmla="*/ 1093 h 2177"/>
                <a:gd name="T62" fmla="*/ 62 w 1456"/>
                <a:gd name="T63" fmla="*/ 1047 h 2177"/>
                <a:gd name="T64" fmla="*/ 172 w 1456"/>
                <a:gd name="T65" fmla="*/ 969 h 2177"/>
                <a:gd name="T66" fmla="*/ 263 w 1456"/>
                <a:gd name="T67" fmla="*/ 869 h 2177"/>
                <a:gd name="T68" fmla="*/ 333 w 1456"/>
                <a:gd name="T69" fmla="*/ 753 h 2177"/>
                <a:gd name="T70" fmla="*/ 377 w 1456"/>
                <a:gd name="T71" fmla="*/ 622 h 2177"/>
                <a:gd name="T72" fmla="*/ 393 w 1456"/>
                <a:gd name="T73" fmla="*/ 481 h 2177"/>
                <a:gd name="T74" fmla="*/ 377 w 1456"/>
                <a:gd name="T75" fmla="*/ 342 h 2177"/>
                <a:gd name="T76" fmla="*/ 335 w 1456"/>
                <a:gd name="T77" fmla="*/ 214 h 2177"/>
                <a:gd name="T78" fmla="*/ 268 w 1456"/>
                <a:gd name="T79" fmla="*/ 98 h 2177"/>
                <a:gd name="T80" fmla="*/ 181 w 1456"/>
                <a:gd name="T81" fmla="*/ 0 h 2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2177">
                  <a:moveTo>
                    <a:pt x="181" y="0"/>
                  </a:moveTo>
                  <a:lnTo>
                    <a:pt x="271" y="28"/>
                  </a:lnTo>
                  <a:lnTo>
                    <a:pt x="359" y="59"/>
                  </a:lnTo>
                  <a:lnTo>
                    <a:pt x="445" y="94"/>
                  </a:lnTo>
                  <a:lnTo>
                    <a:pt x="529" y="135"/>
                  </a:lnTo>
                  <a:lnTo>
                    <a:pt x="609" y="181"/>
                  </a:lnTo>
                  <a:lnTo>
                    <a:pt x="700" y="238"/>
                  </a:lnTo>
                  <a:lnTo>
                    <a:pt x="788" y="303"/>
                  </a:lnTo>
                  <a:lnTo>
                    <a:pt x="872" y="372"/>
                  </a:lnTo>
                  <a:lnTo>
                    <a:pt x="950" y="445"/>
                  </a:lnTo>
                  <a:lnTo>
                    <a:pt x="1025" y="525"/>
                  </a:lnTo>
                  <a:lnTo>
                    <a:pt x="1094" y="608"/>
                  </a:lnTo>
                  <a:lnTo>
                    <a:pt x="1159" y="695"/>
                  </a:lnTo>
                  <a:lnTo>
                    <a:pt x="1216" y="787"/>
                  </a:lnTo>
                  <a:lnTo>
                    <a:pt x="1269" y="882"/>
                  </a:lnTo>
                  <a:lnTo>
                    <a:pt x="1316" y="982"/>
                  </a:lnTo>
                  <a:lnTo>
                    <a:pt x="1356" y="1085"/>
                  </a:lnTo>
                  <a:lnTo>
                    <a:pt x="1389" y="1190"/>
                  </a:lnTo>
                  <a:lnTo>
                    <a:pt x="1415" y="1291"/>
                  </a:lnTo>
                  <a:lnTo>
                    <a:pt x="1435" y="1394"/>
                  </a:lnTo>
                  <a:lnTo>
                    <a:pt x="1448" y="1499"/>
                  </a:lnTo>
                  <a:lnTo>
                    <a:pt x="1454" y="1606"/>
                  </a:lnTo>
                  <a:lnTo>
                    <a:pt x="1456" y="1638"/>
                  </a:lnTo>
                  <a:lnTo>
                    <a:pt x="1456" y="1648"/>
                  </a:lnTo>
                  <a:lnTo>
                    <a:pt x="1451" y="1715"/>
                  </a:lnTo>
                  <a:lnTo>
                    <a:pt x="1437" y="1779"/>
                  </a:lnTo>
                  <a:lnTo>
                    <a:pt x="1416" y="1841"/>
                  </a:lnTo>
                  <a:lnTo>
                    <a:pt x="1389" y="1898"/>
                  </a:lnTo>
                  <a:lnTo>
                    <a:pt x="1355" y="1951"/>
                  </a:lnTo>
                  <a:lnTo>
                    <a:pt x="1316" y="2000"/>
                  </a:lnTo>
                  <a:lnTo>
                    <a:pt x="1271" y="2045"/>
                  </a:lnTo>
                  <a:lnTo>
                    <a:pt x="1221" y="2083"/>
                  </a:lnTo>
                  <a:lnTo>
                    <a:pt x="1166" y="2116"/>
                  </a:lnTo>
                  <a:lnTo>
                    <a:pt x="1109" y="2142"/>
                  </a:lnTo>
                  <a:lnTo>
                    <a:pt x="1047" y="2161"/>
                  </a:lnTo>
                  <a:lnTo>
                    <a:pt x="983" y="2173"/>
                  </a:lnTo>
                  <a:lnTo>
                    <a:pt x="916" y="2177"/>
                  </a:lnTo>
                  <a:lnTo>
                    <a:pt x="854" y="2175"/>
                  </a:lnTo>
                  <a:lnTo>
                    <a:pt x="792" y="2163"/>
                  </a:lnTo>
                  <a:lnTo>
                    <a:pt x="734" y="2146"/>
                  </a:lnTo>
                  <a:lnTo>
                    <a:pt x="679" y="2122"/>
                  </a:lnTo>
                  <a:lnTo>
                    <a:pt x="627" y="2093"/>
                  </a:lnTo>
                  <a:lnTo>
                    <a:pt x="579" y="2059"/>
                  </a:lnTo>
                  <a:lnTo>
                    <a:pt x="534" y="2020"/>
                  </a:lnTo>
                  <a:lnTo>
                    <a:pt x="495" y="1976"/>
                  </a:lnTo>
                  <a:lnTo>
                    <a:pt x="461" y="1927"/>
                  </a:lnTo>
                  <a:lnTo>
                    <a:pt x="432" y="1875"/>
                  </a:lnTo>
                  <a:lnTo>
                    <a:pt x="408" y="1820"/>
                  </a:lnTo>
                  <a:lnTo>
                    <a:pt x="391" y="1762"/>
                  </a:lnTo>
                  <a:lnTo>
                    <a:pt x="380" y="1701"/>
                  </a:lnTo>
                  <a:lnTo>
                    <a:pt x="377" y="1638"/>
                  </a:lnTo>
                  <a:lnTo>
                    <a:pt x="376" y="1638"/>
                  </a:lnTo>
                  <a:lnTo>
                    <a:pt x="371" y="1572"/>
                  </a:lnTo>
                  <a:lnTo>
                    <a:pt x="357" y="1508"/>
                  </a:lnTo>
                  <a:lnTo>
                    <a:pt x="339" y="1447"/>
                  </a:lnTo>
                  <a:lnTo>
                    <a:pt x="314" y="1388"/>
                  </a:lnTo>
                  <a:lnTo>
                    <a:pt x="282" y="1326"/>
                  </a:lnTo>
                  <a:lnTo>
                    <a:pt x="241" y="1270"/>
                  </a:lnTo>
                  <a:lnTo>
                    <a:pt x="196" y="1218"/>
                  </a:lnTo>
                  <a:lnTo>
                    <a:pt x="145" y="1170"/>
                  </a:lnTo>
                  <a:lnTo>
                    <a:pt x="90" y="1129"/>
                  </a:lnTo>
                  <a:lnTo>
                    <a:pt x="31" y="1093"/>
                  </a:lnTo>
                  <a:lnTo>
                    <a:pt x="0" y="1079"/>
                  </a:lnTo>
                  <a:lnTo>
                    <a:pt x="62" y="1047"/>
                  </a:lnTo>
                  <a:lnTo>
                    <a:pt x="119" y="1012"/>
                  </a:lnTo>
                  <a:lnTo>
                    <a:pt x="172" y="969"/>
                  </a:lnTo>
                  <a:lnTo>
                    <a:pt x="220" y="922"/>
                  </a:lnTo>
                  <a:lnTo>
                    <a:pt x="263" y="869"/>
                  </a:lnTo>
                  <a:lnTo>
                    <a:pt x="301" y="813"/>
                  </a:lnTo>
                  <a:lnTo>
                    <a:pt x="333" y="753"/>
                  </a:lnTo>
                  <a:lnTo>
                    <a:pt x="359" y="689"/>
                  </a:lnTo>
                  <a:lnTo>
                    <a:pt x="377" y="622"/>
                  </a:lnTo>
                  <a:lnTo>
                    <a:pt x="389" y="553"/>
                  </a:lnTo>
                  <a:lnTo>
                    <a:pt x="393" y="481"/>
                  </a:lnTo>
                  <a:lnTo>
                    <a:pt x="389" y="410"/>
                  </a:lnTo>
                  <a:lnTo>
                    <a:pt x="377" y="342"/>
                  </a:lnTo>
                  <a:lnTo>
                    <a:pt x="360" y="276"/>
                  </a:lnTo>
                  <a:lnTo>
                    <a:pt x="335" y="214"/>
                  </a:lnTo>
                  <a:lnTo>
                    <a:pt x="305" y="155"/>
                  </a:lnTo>
                  <a:lnTo>
                    <a:pt x="268" y="98"/>
                  </a:lnTo>
                  <a:lnTo>
                    <a:pt x="227" y="4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49"/>
            <p:cNvSpPr>
              <a:spLocks/>
            </p:cNvSpPr>
            <p:nvPr/>
          </p:nvSpPr>
          <p:spPr bwMode="auto">
            <a:xfrm>
              <a:off x="3465081" y="874430"/>
              <a:ext cx="3513138" cy="2316163"/>
            </a:xfrm>
            <a:custGeom>
              <a:avLst/>
              <a:gdLst>
                <a:gd name="T0" fmla="*/ 1670 w 2213"/>
                <a:gd name="T1" fmla="*/ 0 h 1459"/>
                <a:gd name="T2" fmla="*/ 1684 w 2213"/>
                <a:gd name="T3" fmla="*/ 0 h 1459"/>
                <a:gd name="T4" fmla="*/ 1754 w 2213"/>
                <a:gd name="T5" fmla="*/ 7 h 1459"/>
                <a:gd name="T6" fmla="*/ 1878 w 2213"/>
                <a:gd name="T7" fmla="*/ 41 h 1459"/>
                <a:gd name="T8" fmla="*/ 1988 w 2213"/>
                <a:gd name="T9" fmla="*/ 102 h 1459"/>
                <a:gd name="T10" fmla="*/ 2081 w 2213"/>
                <a:gd name="T11" fmla="*/ 186 h 1459"/>
                <a:gd name="T12" fmla="*/ 2152 w 2213"/>
                <a:gd name="T13" fmla="*/ 290 h 1459"/>
                <a:gd name="T14" fmla="*/ 2196 w 2213"/>
                <a:gd name="T15" fmla="*/ 409 h 1459"/>
                <a:gd name="T16" fmla="*/ 2213 w 2213"/>
                <a:gd name="T17" fmla="*/ 540 h 1459"/>
                <a:gd name="T18" fmla="*/ 2196 w 2213"/>
                <a:gd name="T19" fmla="*/ 670 h 1459"/>
                <a:gd name="T20" fmla="*/ 2152 w 2213"/>
                <a:gd name="T21" fmla="*/ 791 h 1459"/>
                <a:gd name="T22" fmla="*/ 2080 w 2213"/>
                <a:gd name="T23" fmla="*/ 894 h 1459"/>
                <a:gd name="T24" fmla="*/ 1987 w 2213"/>
                <a:gd name="T25" fmla="*/ 979 h 1459"/>
                <a:gd name="T26" fmla="*/ 1875 w 2213"/>
                <a:gd name="T27" fmla="*/ 1040 h 1459"/>
                <a:gd name="T28" fmla="*/ 1751 w 2213"/>
                <a:gd name="T29" fmla="*/ 1074 h 1459"/>
                <a:gd name="T30" fmla="*/ 1684 w 2213"/>
                <a:gd name="T31" fmla="*/ 1080 h 1459"/>
                <a:gd name="T32" fmla="*/ 1598 w 2213"/>
                <a:gd name="T33" fmla="*/ 1083 h 1459"/>
                <a:gd name="T34" fmla="*/ 1467 w 2213"/>
                <a:gd name="T35" fmla="*/ 1110 h 1459"/>
                <a:gd name="T36" fmla="*/ 1345 w 2213"/>
                <a:gd name="T37" fmla="*/ 1165 h 1459"/>
                <a:gd name="T38" fmla="*/ 1237 w 2213"/>
                <a:gd name="T39" fmla="*/ 1244 h 1459"/>
                <a:gd name="T40" fmla="*/ 1146 w 2213"/>
                <a:gd name="T41" fmla="*/ 1342 h 1459"/>
                <a:gd name="T42" fmla="*/ 1080 w 2213"/>
                <a:gd name="T43" fmla="*/ 1459 h 1459"/>
                <a:gd name="T44" fmla="*/ 1011 w 2213"/>
                <a:gd name="T45" fmla="*/ 1342 h 1459"/>
                <a:gd name="T46" fmla="*/ 922 w 2213"/>
                <a:gd name="T47" fmla="*/ 1241 h 1459"/>
                <a:gd name="T48" fmla="*/ 814 w 2213"/>
                <a:gd name="T49" fmla="*/ 1161 h 1459"/>
                <a:gd name="T50" fmla="*/ 691 w 2213"/>
                <a:gd name="T51" fmla="*/ 1105 h 1459"/>
                <a:gd name="T52" fmla="*/ 555 w 2213"/>
                <a:gd name="T53" fmla="*/ 1075 h 1459"/>
                <a:gd name="T54" fmla="*/ 412 w 2213"/>
                <a:gd name="T55" fmla="*/ 1075 h 1459"/>
                <a:gd name="T56" fmla="*/ 277 w 2213"/>
                <a:gd name="T57" fmla="*/ 1104 h 1459"/>
                <a:gd name="T58" fmla="*/ 154 w 2213"/>
                <a:gd name="T59" fmla="*/ 1160 h 1459"/>
                <a:gd name="T60" fmla="*/ 47 w 2213"/>
                <a:gd name="T61" fmla="*/ 1239 h 1459"/>
                <a:gd name="T62" fmla="*/ 26 w 2213"/>
                <a:gd name="T63" fmla="*/ 1195 h 1459"/>
                <a:gd name="T64" fmla="*/ 92 w 2213"/>
                <a:gd name="T65" fmla="*/ 1020 h 1459"/>
                <a:gd name="T66" fmla="*/ 196 w 2213"/>
                <a:gd name="T67" fmla="*/ 825 h 1459"/>
                <a:gd name="T68" fmla="*/ 323 w 2213"/>
                <a:gd name="T69" fmla="*/ 644 h 1459"/>
                <a:gd name="T70" fmla="*/ 471 w 2213"/>
                <a:gd name="T71" fmla="*/ 482 h 1459"/>
                <a:gd name="T72" fmla="*/ 638 w 2213"/>
                <a:gd name="T73" fmla="*/ 339 h 1459"/>
                <a:gd name="T74" fmla="*/ 824 w 2213"/>
                <a:gd name="T75" fmla="*/ 220 h 1459"/>
                <a:gd name="T76" fmla="*/ 1025 w 2213"/>
                <a:gd name="T77" fmla="*/ 123 h 1459"/>
                <a:gd name="T78" fmla="*/ 1239 w 2213"/>
                <a:gd name="T79" fmla="*/ 54 h 1459"/>
                <a:gd name="T80" fmla="*/ 1449 w 2213"/>
                <a:gd name="T81" fmla="*/ 15 h 1459"/>
                <a:gd name="T82" fmla="*/ 1666 w 2213"/>
                <a:gd name="T83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13" h="1459">
                  <a:moveTo>
                    <a:pt x="1666" y="0"/>
                  </a:moveTo>
                  <a:lnTo>
                    <a:pt x="1670" y="0"/>
                  </a:lnTo>
                  <a:lnTo>
                    <a:pt x="1674" y="0"/>
                  </a:lnTo>
                  <a:lnTo>
                    <a:pt x="1684" y="0"/>
                  </a:lnTo>
                  <a:lnTo>
                    <a:pt x="1687" y="0"/>
                  </a:lnTo>
                  <a:lnTo>
                    <a:pt x="1754" y="7"/>
                  </a:lnTo>
                  <a:lnTo>
                    <a:pt x="1817" y="20"/>
                  </a:lnTo>
                  <a:lnTo>
                    <a:pt x="1878" y="41"/>
                  </a:lnTo>
                  <a:lnTo>
                    <a:pt x="1934" y="68"/>
                  </a:lnTo>
                  <a:lnTo>
                    <a:pt x="1988" y="102"/>
                  </a:lnTo>
                  <a:lnTo>
                    <a:pt x="2036" y="142"/>
                  </a:lnTo>
                  <a:lnTo>
                    <a:pt x="2081" y="186"/>
                  </a:lnTo>
                  <a:lnTo>
                    <a:pt x="2119" y="236"/>
                  </a:lnTo>
                  <a:lnTo>
                    <a:pt x="2152" y="290"/>
                  </a:lnTo>
                  <a:lnTo>
                    <a:pt x="2178" y="347"/>
                  </a:lnTo>
                  <a:lnTo>
                    <a:pt x="2196" y="409"/>
                  </a:lnTo>
                  <a:lnTo>
                    <a:pt x="2209" y="473"/>
                  </a:lnTo>
                  <a:lnTo>
                    <a:pt x="2213" y="540"/>
                  </a:lnTo>
                  <a:lnTo>
                    <a:pt x="2209" y="606"/>
                  </a:lnTo>
                  <a:lnTo>
                    <a:pt x="2196" y="670"/>
                  </a:lnTo>
                  <a:lnTo>
                    <a:pt x="2178" y="732"/>
                  </a:lnTo>
                  <a:lnTo>
                    <a:pt x="2152" y="791"/>
                  </a:lnTo>
                  <a:lnTo>
                    <a:pt x="2119" y="845"/>
                  </a:lnTo>
                  <a:lnTo>
                    <a:pt x="2080" y="894"/>
                  </a:lnTo>
                  <a:lnTo>
                    <a:pt x="2035" y="939"/>
                  </a:lnTo>
                  <a:lnTo>
                    <a:pt x="1987" y="979"/>
                  </a:lnTo>
                  <a:lnTo>
                    <a:pt x="1933" y="1012"/>
                  </a:lnTo>
                  <a:lnTo>
                    <a:pt x="1875" y="1040"/>
                  </a:lnTo>
                  <a:lnTo>
                    <a:pt x="1815" y="1061"/>
                  </a:lnTo>
                  <a:lnTo>
                    <a:pt x="1751" y="1074"/>
                  </a:lnTo>
                  <a:lnTo>
                    <a:pt x="1684" y="1079"/>
                  </a:lnTo>
                  <a:lnTo>
                    <a:pt x="1684" y="1080"/>
                  </a:lnTo>
                  <a:lnTo>
                    <a:pt x="1666" y="1079"/>
                  </a:lnTo>
                  <a:lnTo>
                    <a:pt x="1598" y="1083"/>
                  </a:lnTo>
                  <a:lnTo>
                    <a:pt x="1531" y="1093"/>
                  </a:lnTo>
                  <a:lnTo>
                    <a:pt x="1467" y="1110"/>
                  </a:lnTo>
                  <a:lnTo>
                    <a:pt x="1405" y="1134"/>
                  </a:lnTo>
                  <a:lnTo>
                    <a:pt x="1345" y="1165"/>
                  </a:lnTo>
                  <a:lnTo>
                    <a:pt x="1289" y="1202"/>
                  </a:lnTo>
                  <a:lnTo>
                    <a:pt x="1237" y="1244"/>
                  </a:lnTo>
                  <a:lnTo>
                    <a:pt x="1189" y="1291"/>
                  </a:lnTo>
                  <a:lnTo>
                    <a:pt x="1146" y="1342"/>
                  </a:lnTo>
                  <a:lnTo>
                    <a:pt x="1110" y="1398"/>
                  </a:lnTo>
                  <a:lnTo>
                    <a:pt x="1080" y="1459"/>
                  </a:lnTo>
                  <a:lnTo>
                    <a:pt x="1048" y="1398"/>
                  </a:lnTo>
                  <a:lnTo>
                    <a:pt x="1011" y="1342"/>
                  </a:lnTo>
                  <a:lnTo>
                    <a:pt x="970" y="1290"/>
                  </a:lnTo>
                  <a:lnTo>
                    <a:pt x="922" y="1241"/>
                  </a:lnTo>
                  <a:lnTo>
                    <a:pt x="870" y="1198"/>
                  </a:lnTo>
                  <a:lnTo>
                    <a:pt x="814" y="1161"/>
                  </a:lnTo>
                  <a:lnTo>
                    <a:pt x="754" y="1130"/>
                  </a:lnTo>
                  <a:lnTo>
                    <a:pt x="691" y="1105"/>
                  </a:lnTo>
                  <a:lnTo>
                    <a:pt x="624" y="1087"/>
                  </a:lnTo>
                  <a:lnTo>
                    <a:pt x="555" y="1075"/>
                  </a:lnTo>
                  <a:lnTo>
                    <a:pt x="483" y="1071"/>
                  </a:lnTo>
                  <a:lnTo>
                    <a:pt x="412" y="1075"/>
                  </a:lnTo>
                  <a:lnTo>
                    <a:pt x="344" y="1085"/>
                  </a:lnTo>
                  <a:lnTo>
                    <a:pt x="277" y="1104"/>
                  </a:lnTo>
                  <a:lnTo>
                    <a:pt x="214" y="1129"/>
                  </a:lnTo>
                  <a:lnTo>
                    <a:pt x="154" y="1160"/>
                  </a:lnTo>
                  <a:lnTo>
                    <a:pt x="99" y="1197"/>
                  </a:lnTo>
                  <a:lnTo>
                    <a:pt x="47" y="1239"/>
                  </a:lnTo>
                  <a:lnTo>
                    <a:pt x="0" y="1286"/>
                  </a:lnTo>
                  <a:lnTo>
                    <a:pt x="26" y="1195"/>
                  </a:lnTo>
                  <a:lnTo>
                    <a:pt x="57" y="1106"/>
                  </a:lnTo>
                  <a:lnTo>
                    <a:pt x="92" y="1020"/>
                  </a:lnTo>
                  <a:lnTo>
                    <a:pt x="141" y="921"/>
                  </a:lnTo>
                  <a:lnTo>
                    <a:pt x="196" y="825"/>
                  </a:lnTo>
                  <a:lnTo>
                    <a:pt x="256" y="732"/>
                  </a:lnTo>
                  <a:lnTo>
                    <a:pt x="323" y="644"/>
                  </a:lnTo>
                  <a:lnTo>
                    <a:pt x="395" y="561"/>
                  </a:lnTo>
                  <a:lnTo>
                    <a:pt x="471" y="482"/>
                  </a:lnTo>
                  <a:lnTo>
                    <a:pt x="553" y="409"/>
                  </a:lnTo>
                  <a:lnTo>
                    <a:pt x="638" y="339"/>
                  </a:lnTo>
                  <a:lnTo>
                    <a:pt x="730" y="276"/>
                  </a:lnTo>
                  <a:lnTo>
                    <a:pt x="824" y="220"/>
                  </a:lnTo>
                  <a:lnTo>
                    <a:pt x="922" y="169"/>
                  </a:lnTo>
                  <a:lnTo>
                    <a:pt x="1025" y="123"/>
                  </a:lnTo>
                  <a:lnTo>
                    <a:pt x="1131" y="85"/>
                  </a:lnTo>
                  <a:lnTo>
                    <a:pt x="1239" y="54"/>
                  </a:lnTo>
                  <a:lnTo>
                    <a:pt x="1343" y="30"/>
                  </a:lnTo>
                  <a:lnTo>
                    <a:pt x="1449" y="15"/>
                  </a:lnTo>
                  <a:lnTo>
                    <a:pt x="1556" y="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50"/>
            <p:cNvSpPr>
              <a:spLocks/>
            </p:cNvSpPr>
            <p:nvPr/>
          </p:nvSpPr>
          <p:spPr bwMode="auto">
            <a:xfrm>
              <a:off x="5282768" y="4008155"/>
              <a:ext cx="3487738" cy="2336800"/>
            </a:xfrm>
            <a:custGeom>
              <a:avLst/>
              <a:gdLst>
                <a:gd name="T0" fmla="*/ 1145 w 2197"/>
                <a:gd name="T1" fmla="*/ 58 h 1472"/>
                <a:gd name="T2" fmla="*/ 1224 w 2197"/>
                <a:gd name="T3" fmla="*/ 164 h 1472"/>
                <a:gd name="T4" fmla="*/ 1323 w 2197"/>
                <a:gd name="T5" fmla="*/ 252 h 1472"/>
                <a:gd name="T6" fmla="*/ 1437 w 2197"/>
                <a:gd name="T7" fmla="*/ 318 h 1472"/>
                <a:gd name="T8" fmla="*/ 1566 w 2197"/>
                <a:gd name="T9" fmla="*/ 360 h 1472"/>
                <a:gd name="T10" fmla="*/ 1704 w 2197"/>
                <a:gd name="T11" fmla="*/ 375 h 1472"/>
                <a:gd name="T12" fmla="*/ 1847 w 2197"/>
                <a:gd name="T13" fmla="*/ 359 h 1472"/>
                <a:gd name="T14" fmla="*/ 1979 w 2197"/>
                <a:gd name="T15" fmla="*/ 315 h 1472"/>
                <a:gd name="T16" fmla="*/ 2097 w 2197"/>
                <a:gd name="T17" fmla="*/ 244 h 1472"/>
                <a:gd name="T18" fmla="*/ 2197 w 2197"/>
                <a:gd name="T19" fmla="*/ 150 h 1472"/>
                <a:gd name="T20" fmla="*/ 2142 w 2197"/>
                <a:gd name="T21" fmla="*/ 337 h 1472"/>
                <a:gd name="T22" fmla="*/ 2059 w 2197"/>
                <a:gd name="T23" fmla="*/ 527 h 1472"/>
                <a:gd name="T24" fmla="*/ 1948 w 2197"/>
                <a:gd name="T25" fmla="*/ 716 h 1472"/>
                <a:gd name="T26" fmla="*/ 1813 w 2197"/>
                <a:gd name="T27" fmla="*/ 889 h 1472"/>
                <a:gd name="T28" fmla="*/ 1659 w 2197"/>
                <a:gd name="T29" fmla="*/ 1044 h 1472"/>
                <a:gd name="T30" fmla="*/ 1486 w 2197"/>
                <a:gd name="T31" fmla="*/ 1177 h 1472"/>
                <a:gd name="T32" fmla="*/ 1296 w 2197"/>
                <a:gd name="T33" fmla="*/ 1288 h 1472"/>
                <a:gd name="T34" fmla="*/ 1092 w 2197"/>
                <a:gd name="T35" fmla="*/ 1375 h 1472"/>
                <a:gd name="T36" fmla="*/ 884 w 2197"/>
                <a:gd name="T37" fmla="*/ 1434 h 1472"/>
                <a:gd name="T38" fmla="*/ 675 w 2197"/>
                <a:gd name="T39" fmla="*/ 1465 h 1472"/>
                <a:gd name="T40" fmla="*/ 539 w 2197"/>
                <a:gd name="T41" fmla="*/ 1472 h 1472"/>
                <a:gd name="T42" fmla="*/ 465 w 2197"/>
                <a:gd name="T43" fmla="*/ 1467 h 1472"/>
                <a:gd name="T44" fmla="*/ 339 w 2197"/>
                <a:gd name="T45" fmla="*/ 1434 h 1472"/>
                <a:gd name="T46" fmla="*/ 228 w 2197"/>
                <a:gd name="T47" fmla="*/ 1372 h 1472"/>
                <a:gd name="T48" fmla="*/ 134 w 2197"/>
                <a:gd name="T49" fmla="*/ 1288 h 1472"/>
                <a:gd name="T50" fmla="*/ 63 w 2197"/>
                <a:gd name="T51" fmla="*/ 1184 h 1472"/>
                <a:gd name="T52" fmla="*/ 16 w 2197"/>
                <a:gd name="T53" fmla="*/ 1063 h 1472"/>
                <a:gd name="T54" fmla="*/ 0 w 2197"/>
                <a:gd name="T55" fmla="*/ 932 h 1472"/>
                <a:gd name="T56" fmla="*/ 14 w 2197"/>
                <a:gd name="T57" fmla="*/ 808 h 1472"/>
                <a:gd name="T58" fmla="*/ 55 w 2197"/>
                <a:gd name="T59" fmla="*/ 695 h 1472"/>
                <a:gd name="T60" fmla="*/ 119 w 2197"/>
                <a:gd name="T61" fmla="*/ 595 h 1472"/>
                <a:gd name="T62" fmla="*/ 202 w 2197"/>
                <a:gd name="T63" fmla="*/ 511 h 1472"/>
                <a:gd name="T64" fmla="*/ 302 w 2197"/>
                <a:gd name="T65" fmla="*/ 448 h 1472"/>
                <a:gd name="T66" fmla="*/ 416 w 2197"/>
                <a:gd name="T67" fmla="*/ 407 h 1472"/>
                <a:gd name="T68" fmla="*/ 539 w 2197"/>
                <a:gd name="T69" fmla="*/ 393 h 1472"/>
                <a:gd name="T70" fmla="*/ 607 w 2197"/>
                <a:gd name="T71" fmla="*/ 387 h 1472"/>
                <a:gd name="T72" fmla="*/ 734 w 2197"/>
                <a:gd name="T73" fmla="*/ 356 h 1472"/>
                <a:gd name="T74" fmla="*/ 854 w 2197"/>
                <a:gd name="T75" fmla="*/ 300 h 1472"/>
                <a:gd name="T76" fmla="*/ 961 w 2197"/>
                <a:gd name="T77" fmla="*/ 219 h 1472"/>
                <a:gd name="T78" fmla="*/ 1049 w 2197"/>
                <a:gd name="T79" fmla="*/ 118 h 1472"/>
                <a:gd name="T80" fmla="*/ 1114 w 2197"/>
                <a:gd name="T81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7" h="1472">
                  <a:moveTo>
                    <a:pt x="1114" y="0"/>
                  </a:moveTo>
                  <a:lnTo>
                    <a:pt x="1145" y="58"/>
                  </a:lnTo>
                  <a:lnTo>
                    <a:pt x="1182" y="113"/>
                  </a:lnTo>
                  <a:lnTo>
                    <a:pt x="1224" y="164"/>
                  </a:lnTo>
                  <a:lnTo>
                    <a:pt x="1271" y="211"/>
                  </a:lnTo>
                  <a:lnTo>
                    <a:pt x="1323" y="252"/>
                  </a:lnTo>
                  <a:lnTo>
                    <a:pt x="1378" y="288"/>
                  </a:lnTo>
                  <a:lnTo>
                    <a:pt x="1437" y="318"/>
                  </a:lnTo>
                  <a:lnTo>
                    <a:pt x="1500" y="343"/>
                  </a:lnTo>
                  <a:lnTo>
                    <a:pt x="1566" y="360"/>
                  </a:lnTo>
                  <a:lnTo>
                    <a:pt x="1634" y="372"/>
                  </a:lnTo>
                  <a:lnTo>
                    <a:pt x="1704" y="375"/>
                  </a:lnTo>
                  <a:lnTo>
                    <a:pt x="1776" y="371"/>
                  </a:lnTo>
                  <a:lnTo>
                    <a:pt x="1847" y="359"/>
                  </a:lnTo>
                  <a:lnTo>
                    <a:pt x="1915" y="341"/>
                  </a:lnTo>
                  <a:lnTo>
                    <a:pt x="1979" y="315"/>
                  </a:lnTo>
                  <a:lnTo>
                    <a:pt x="2040" y="282"/>
                  </a:lnTo>
                  <a:lnTo>
                    <a:pt x="2097" y="244"/>
                  </a:lnTo>
                  <a:lnTo>
                    <a:pt x="2150" y="199"/>
                  </a:lnTo>
                  <a:lnTo>
                    <a:pt x="2197" y="150"/>
                  </a:lnTo>
                  <a:lnTo>
                    <a:pt x="2172" y="244"/>
                  </a:lnTo>
                  <a:lnTo>
                    <a:pt x="2142" y="337"/>
                  </a:lnTo>
                  <a:lnTo>
                    <a:pt x="2106" y="426"/>
                  </a:lnTo>
                  <a:lnTo>
                    <a:pt x="2059" y="527"/>
                  </a:lnTo>
                  <a:lnTo>
                    <a:pt x="2006" y="623"/>
                  </a:lnTo>
                  <a:lnTo>
                    <a:pt x="1948" y="716"/>
                  </a:lnTo>
                  <a:lnTo>
                    <a:pt x="1882" y="804"/>
                  </a:lnTo>
                  <a:lnTo>
                    <a:pt x="1813" y="889"/>
                  </a:lnTo>
                  <a:lnTo>
                    <a:pt x="1738" y="968"/>
                  </a:lnTo>
                  <a:lnTo>
                    <a:pt x="1659" y="1044"/>
                  </a:lnTo>
                  <a:lnTo>
                    <a:pt x="1574" y="1113"/>
                  </a:lnTo>
                  <a:lnTo>
                    <a:pt x="1486" y="1177"/>
                  </a:lnTo>
                  <a:lnTo>
                    <a:pt x="1393" y="1236"/>
                  </a:lnTo>
                  <a:lnTo>
                    <a:pt x="1296" y="1288"/>
                  </a:lnTo>
                  <a:lnTo>
                    <a:pt x="1195" y="1334"/>
                  </a:lnTo>
                  <a:lnTo>
                    <a:pt x="1092" y="1375"/>
                  </a:lnTo>
                  <a:lnTo>
                    <a:pt x="984" y="1409"/>
                  </a:lnTo>
                  <a:lnTo>
                    <a:pt x="884" y="1434"/>
                  </a:lnTo>
                  <a:lnTo>
                    <a:pt x="780" y="1452"/>
                  </a:lnTo>
                  <a:lnTo>
                    <a:pt x="675" y="1465"/>
                  </a:lnTo>
                  <a:lnTo>
                    <a:pt x="569" y="1470"/>
                  </a:lnTo>
                  <a:lnTo>
                    <a:pt x="539" y="1472"/>
                  </a:lnTo>
                  <a:lnTo>
                    <a:pt x="531" y="1472"/>
                  </a:lnTo>
                  <a:lnTo>
                    <a:pt x="465" y="1467"/>
                  </a:lnTo>
                  <a:lnTo>
                    <a:pt x="401" y="1453"/>
                  </a:lnTo>
                  <a:lnTo>
                    <a:pt x="339" y="1434"/>
                  </a:lnTo>
                  <a:lnTo>
                    <a:pt x="281" y="1406"/>
                  </a:lnTo>
                  <a:lnTo>
                    <a:pt x="228" y="1372"/>
                  </a:lnTo>
                  <a:lnTo>
                    <a:pt x="178" y="1333"/>
                  </a:lnTo>
                  <a:lnTo>
                    <a:pt x="134" y="1288"/>
                  </a:lnTo>
                  <a:lnTo>
                    <a:pt x="96" y="1237"/>
                  </a:lnTo>
                  <a:lnTo>
                    <a:pt x="63" y="1184"/>
                  </a:lnTo>
                  <a:lnTo>
                    <a:pt x="35" y="1126"/>
                  </a:lnTo>
                  <a:lnTo>
                    <a:pt x="16" y="1063"/>
                  </a:lnTo>
                  <a:lnTo>
                    <a:pt x="4" y="999"/>
                  </a:lnTo>
                  <a:lnTo>
                    <a:pt x="0" y="932"/>
                  </a:lnTo>
                  <a:lnTo>
                    <a:pt x="4" y="870"/>
                  </a:lnTo>
                  <a:lnTo>
                    <a:pt x="14" y="808"/>
                  </a:lnTo>
                  <a:lnTo>
                    <a:pt x="31" y="750"/>
                  </a:lnTo>
                  <a:lnTo>
                    <a:pt x="55" y="695"/>
                  </a:lnTo>
                  <a:lnTo>
                    <a:pt x="84" y="643"/>
                  </a:lnTo>
                  <a:lnTo>
                    <a:pt x="119" y="595"/>
                  </a:lnTo>
                  <a:lnTo>
                    <a:pt x="158" y="550"/>
                  </a:lnTo>
                  <a:lnTo>
                    <a:pt x="202" y="511"/>
                  </a:lnTo>
                  <a:lnTo>
                    <a:pt x="250" y="477"/>
                  </a:lnTo>
                  <a:lnTo>
                    <a:pt x="302" y="448"/>
                  </a:lnTo>
                  <a:lnTo>
                    <a:pt x="357" y="424"/>
                  </a:lnTo>
                  <a:lnTo>
                    <a:pt x="416" y="407"/>
                  </a:lnTo>
                  <a:lnTo>
                    <a:pt x="476" y="396"/>
                  </a:lnTo>
                  <a:lnTo>
                    <a:pt x="539" y="393"/>
                  </a:lnTo>
                  <a:lnTo>
                    <a:pt x="539" y="392"/>
                  </a:lnTo>
                  <a:lnTo>
                    <a:pt x="607" y="387"/>
                  </a:lnTo>
                  <a:lnTo>
                    <a:pt x="672" y="375"/>
                  </a:lnTo>
                  <a:lnTo>
                    <a:pt x="734" y="356"/>
                  </a:lnTo>
                  <a:lnTo>
                    <a:pt x="795" y="332"/>
                  </a:lnTo>
                  <a:lnTo>
                    <a:pt x="854" y="300"/>
                  </a:lnTo>
                  <a:lnTo>
                    <a:pt x="910" y="262"/>
                  </a:lnTo>
                  <a:lnTo>
                    <a:pt x="961" y="219"/>
                  </a:lnTo>
                  <a:lnTo>
                    <a:pt x="1007" y="171"/>
                  </a:lnTo>
                  <a:lnTo>
                    <a:pt x="1049" y="118"/>
                  </a:lnTo>
                  <a:lnTo>
                    <a:pt x="1084" y="61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51"/>
            <p:cNvSpPr>
              <a:spLocks/>
            </p:cNvSpPr>
            <p:nvPr/>
          </p:nvSpPr>
          <p:spPr bwMode="auto">
            <a:xfrm>
              <a:off x="5532006" y="1087155"/>
              <a:ext cx="1262063" cy="1260475"/>
            </a:xfrm>
            <a:custGeom>
              <a:avLst/>
              <a:gdLst>
                <a:gd name="T0" fmla="*/ 397 w 795"/>
                <a:gd name="T1" fmla="*/ 0 h 794"/>
                <a:gd name="T2" fmla="*/ 450 w 795"/>
                <a:gd name="T3" fmla="*/ 4 h 794"/>
                <a:gd name="T4" fmla="*/ 503 w 795"/>
                <a:gd name="T5" fmla="*/ 14 h 794"/>
                <a:gd name="T6" fmla="*/ 551 w 795"/>
                <a:gd name="T7" fmla="*/ 31 h 794"/>
                <a:gd name="T8" fmla="*/ 597 w 795"/>
                <a:gd name="T9" fmla="*/ 55 h 794"/>
                <a:gd name="T10" fmla="*/ 640 w 795"/>
                <a:gd name="T11" fmla="*/ 82 h 794"/>
                <a:gd name="T12" fmla="*/ 678 w 795"/>
                <a:gd name="T13" fmla="*/ 116 h 794"/>
                <a:gd name="T14" fmla="*/ 711 w 795"/>
                <a:gd name="T15" fmla="*/ 154 h 794"/>
                <a:gd name="T16" fmla="*/ 740 w 795"/>
                <a:gd name="T17" fmla="*/ 196 h 794"/>
                <a:gd name="T18" fmla="*/ 763 w 795"/>
                <a:gd name="T19" fmla="*/ 242 h 794"/>
                <a:gd name="T20" fmla="*/ 780 w 795"/>
                <a:gd name="T21" fmla="*/ 292 h 794"/>
                <a:gd name="T22" fmla="*/ 791 w 795"/>
                <a:gd name="T23" fmla="*/ 343 h 794"/>
                <a:gd name="T24" fmla="*/ 795 w 795"/>
                <a:gd name="T25" fmla="*/ 398 h 794"/>
                <a:gd name="T26" fmla="*/ 791 w 795"/>
                <a:gd name="T27" fmla="*/ 451 h 794"/>
                <a:gd name="T28" fmla="*/ 780 w 795"/>
                <a:gd name="T29" fmla="*/ 502 h 794"/>
                <a:gd name="T30" fmla="*/ 763 w 795"/>
                <a:gd name="T31" fmla="*/ 552 h 794"/>
                <a:gd name="T32" fmla="*/ 740 w 795"/>
                <a:gd name="T33" fmla="*/ 598 h 794"/>
                <a:gd name="T34" fmla="*/ 711 w 795"/>
                <a:gd name="T35" fmla="*/ 640 h 794"/>
                <a:gd name="T36" fmla="*/ 678 w 795"/>
                <a:gd name="T37" fmla="*/ 678 h 794"/>
                <a:gd name="T38" fmla="*/ 640 w 795"/>
                <a:gd name="T39" fmla="*/ 712 h 794"/>
                <a:gd name="T40" fmla="*/ 597 w 795"/>
                <a:gd name="T41" fmla="*/ 739 h 794"/>
                <a:gd name="T42" fmla="*/ 551 w 795"/>
                <a:gd name="T43" fmla="*/ 763 h 794"/>
                <a:gd name="T44" fmla="*/ 503 w 795"/>
                <a:gd name="T45" fmla="*/ 780 h 794"/>
                <a:gd name="T46" fmla="*/ 450 w 795"/>
                <a:gd name="T47" fmla="*/ 790 h 794"/>
                <a:gd name="T48" fmla="*/ 397 w 795"/>
                <a:gd name="T49" fmla="*/ 794 h 794"/>
                <a:gd name="T50" fmla="*/ 343 w 795"/>
                <a:gd name="T51" fmla="*/ 790 h 794"/>
                <a:gd name="T52" fmla="*/ 292 w 795"/>
                <a:gd name="T53" fmla="*/ 780 h 794"/>
                <a:gd name="T54" fmla="*/ 242 w 795"/>
                <a:gd name="T55" fmla="*/ 763 h 794"/>
                <a:gd name="T56" fmla="*/ 196 w 795"/>
                <a:gd name="T57" fmla="*/ 739 h 794"/>
                <a:gd name="T58" fmla="*/ 155 w 795"/>
                <a:gd name="T59" fmla="*/ 712 h 794"/>
                <a:gd name="T60" fmla="*/ 117 w 795"/>
                <a:gd name="T61" fmla="*/ 678 h 794"/>
                <a:gd name="T62" fmla="*/ 83 w 795"/>
                <a:gd name="T63" fmla="*/ 640 h 794"/>
                <a:gd name="T64" fmla="*/ 54 w 795"/>
                <a:gd name="T65" fmla="*/ 598 h 794"/>
                <a:gd name="T66" fmla="*/ 31 w 795"/>
                <a:gd name="T67" fmla="*/ 552 h 794"/>
                <a:gd name="T68" fmla="*/ 14 w 795"/>
                <a:gd name="T69" fmla="*/ 502 h 794"/>
                <a:gd name="T70" fmla="*/ 4 w 795"/>
                <a:gd name="T71" fmla="*/ 451 h 794"/>
                <a:gd name="T72" fmla="*/ 0 w 795"/>
                <a:gd name="T73" fmla="*/ 398 h 794"/>
                <a:gd name="T74" fmla="*/ 4 w 795"/>
                <a:gd name="T75" fmla="*/ 343 h 794"/>
                <a:gd name="T76" fmla="*/ 14 w 795"/>
                <a:gd name="T77" fmla="*/ 292 h 794"/>
                <a:gd name="T78" fmla="*/ 31 w 795"/>
                <a:gd name="T79" fmla="*/ 242 h 794"/>
                <a:gd name="T80" fmla="*/ 54 w 795"/>
                <a:gd name="T81" fmla="*/ 196 h 794"/>
                <a:gd name="T82" fmla="*/ 83 w 795"/>
                <a:gd name="T83" fmla="*/ 154 h 794"/>
                <a:gd name="T84" fmla="*/ 117 w 795"/>
                <a:gd name="T85" fmla="*/ 116 h 794"/>
                <a:gd name="T86" fmla="*/ 155 w 795"/>
                <a:gd name="T87" fmla="*/ 82 h 794"/>
                <a:gd name="T88" fmla="*/ 196 w 795"/>
                <a:gd name="T89" fmla="*/ 55 h 794"/>
                <a:gd name="T90" fmla="*/ 242 w 795"/>
                <a:gd name="T91" fmla="*/ 31 h 794"/>
                <a:gd name="T92" fmla="*/ 292 w 795"/>
                <a:gd name="T93" fmla="*/ 14 h 794"/>
                <a:gd name="T94" fmla="*/ 343 w 795"/>
                <a:gd name="T95" fmla="*/ 4 h 794"/>
                <a:gd name="T96" fmla="*/ 397 w 795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5" h="794">
                  <a:moveTo>
                    <a:pt x="397" y="0"/>
                  </a:moveTo>
                  <a:lnTo>
                    <a:pt x="450" y="4"/>
                  </a:lnTo>
                  <a:lnTo>
                    <a:pt x="503" y="14"/>
                  </a:lnTo>
                  <a:lnTo>
                    <a:pt x="551" y="31"/>
                  </a:lnTo>
                  <a:lnTo>
                    <a:pt x="597" y="55"/>
                  </a:lnTo>
                  <a:lnTo>
                    <a:pt x="640" y="82"/>
                  </a:lnTo>
                  <a:lnTo>
                    <a:pt x="678" y="116"/>
                  </a:lnTo>
                  <a:lnTo>
                    <a:pt x="711" y="154"/>
                  </a:lnTo>
                  <a:lnTo>
                    <a:pt x="740" y="196"/>
                  </a:lnTo>
                  <a:lnTo>
                    <a:pt x="763" y="242"/>
                  </a:lnTo>
                  <a:lnTo>
                    <a:pt x="780" y="292"/>
                  </a:lnTo>
                  <a:lnTo>
                    <a:pt x="791" y="343"/>
                  </a:lnTo>
                  <a:lnTo>
                    <a:pt x="795" y="398"/>
                  </a:lnTo>
                  <a:lnTo>
                    <a:pt x="791" y="451"/>
                  </a:lnTo>
                  <a:lnTo>
                    <a:pt x="780" y="502"/>
                  </a:lnTo>
                  <a:lnTo>
                    <a:pt x="763" y="552"/>
                  </a:lnTo>
                  <a:lnTo>
                    <a:pt x="740" y="598"/>
                  </a:lnTo>
                  <a:lnTo>
                    <a:pt x="711" y="640"/>
                  </a:lnTo>
                  <a:lnTo>
                    <a:pt x="678" y="678"/>
                  </a:lnTo>
                  <a:lnTo>
                    <a:pt x="640" y="712"/>
                  </a:lnTo>
                  <a:lnTo>
                    <a:pt x="597" y="739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2" y="780"/>
                  </a:lnTo>
                  <a:lnTo>
                    <a:pt x="242" y="763"/>
                  </a:lnTo>
                  <a:lnTo>
                    <a:pt x="196" y="739"/>
                  </a:lnTo>
                  <a:lnTo>
                    <a:pt x="155" y="712"/>
                  </a:lnTo>
                  <a:lnTo>
                    <a:pt x="117" y="678"/>
                  </a:lnTo>
                  <a:lnTo>
                    <a:pt x="83" y="640"/>
                  </a:lnTo>
                  <a:lnTo>
                    <a:pt x="54" y="598"/>
                  </a:lnTo>
                  <a:lnTo>
                    <a:pt x="31" y="552"/>
                  </a:lnTo>
                  <a:lnTo>
                    <a:pt x="14" y="502"/>
                  </a:lnTo>
                  <a:lnTo>
                    <a:pt x="4" y="451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6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5" y="82"/>
                  </a:lnTo>
                  <a:lnTo>
                    <a:pt x="196" y="55"/>
                  </a:lnTo>
                  <a:lnTo>
                    <a:pt x="242" y="31"/>
                  </a:lnTo>
                  <a:lnTo>
                    <a:pt x="292" y="14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52"/>
            <p:cNvSpPr>
              <a:spLocks/>
            </p:cNvSpPr>
            <p:nvPr/>
          </p:nvSpPr>
          <p:spPr bwMode="auto">
            <a:xfrm>
              <a:off x="5473268" y="4895568"/>
              <a:ext cx="1260475" cy="1260475"/>
            </a:xfrm>
            <a:custGeom>
              <a:avLst/>
              <a:gdLst>
                <a:gd name="T0" fmla="*/ 397 w 794"/>
                <a:gd name="T1" fmla="*/ 0 h 794"/>
                <a:gd name="T2" fmla="*/ 451 w 794"/>
                <a:gd name="T3" fmla="*/ 3 h 794"/>
                <a:gd name="T4" fmla="*/ 503 w 794"/>
                <a:gd name="T5" fmla="*/ 13 h 794"/>
                <a:gd name="T6" fmla="*/ 552 w 794"/>
                <a:gd name="T7" fmla="*/ 30 h 794"/>
                <a:gd name="T8" fmla="*/ 597 w 794"/>
                <a:gd name="T9" fmla="*/ 54 h 794"/>
                <a:gd name="T10" fmla="*/ 639 w 794"/>
                <a:gd name="T11" fmla="*/ 83 h 794"/>
                <a:gd name="T12" fmla="*/ 679 w 794"/>
                <a:gd name="T13" fmla="*/ 116 h 794"/>
                <a:gd name="T14" fmla="*/ 711 w 794"/>
                <a:gd name="T15" fmla="*/ 155 h 794"/>
                <a:gd name="T16" fmla="*/ 740 w 794"/>
                <a:gd name="T17" fmla="*/ 197 h 794"/>
                <a:gd name="T18" fmla="*/ 764 w 794"/>
                <a:gd name="T19" fmla="*/ 243 h 794"/>
                <a:gd name="T20" fmla="*/ 781 w 794"/>
                <a:gd name="T21" fmla="*/ 291 h 794"/>
                <a:gd name="T22" fmla="*/ 791 w 794"/>
                <a:gd name="T23" fmla="*/ 343 h 794"/>
                <a:gd name="T24" fmla="*/ 794 w 794"/>
                <a:gd name="T25" fmla="*/ 397 h 794"/>
                <a:gd name="T26" fmla="*/ 791 w 794"/>
                <a:gd name="T27" fmla="*/ 451 h 794"/>
                <a:gd name="T28" fmla="*/ 781 w 794"/>
                <a:gd name="T29" fmla="*/ 502 h 794"/>
                <a:gd name="T30" fmla="*/ 764 w 794"/>
                <a:gd name="T31" fmla="*/ 551 h 794"/>
                <a:gd name="T32" fmla="*/ 740 w 794"/>
                <a:gd name="T33" fmla="*/ 597 h 794"/>
                <a:gd name="T34" fmla="*/ 711 w 794"/>
                <a:gd name="T35" fmla="*/ 639 h 794"/>
                <a:gd name="T36" fmla="*/ 679 w 794"/>
                <a:gd name="T37" fmla="*/ 677 h 794"/>
                <a:gd name="T38" fmla="*/ 639 w 794"/>
                <a:gd name="T39" fmla="*/ 711 h 794"/>
                <a:gd name="T40" fmla="*/ 597 w 794"/>
                <a:gd name="T41" fmla="*/ 740 h 794"/>
                <a:gd name="T42" fmla="*/ 552 w 794"/>
                <a:gd name="T43" fmla="*/ 762 h 794"/>
                <a:gd name="T44" fmla="*/ 503 w 794"/>
                <a:gd name="T45" fmla="*/ 779 h 794"/>
                <a:gd name="T46" fmla="*/ 451 w 794"/>
                <a:gd name="T47" fmla="*/ 790 h 794"/>
                <a:gd name="T48" fmla="*/ 397 w 794"/>
                <a:gd name="T49" fmla="*/ 794 h 794"/>
                <a:gd name="T50" fmla="*/ 343 w 794"/>
                <a:gd name="T51" fmla="*/ 790 h 794"/>
                <a:gd name="T52" fmla="*/ 291 w 794"/>
                <a:gd name="T53" fmla="*/ 779 h 794"/>
                <a:gd name="T54" fmla="*/ 243 w 794"/>
                <a:gd name="T55" fmla="*/ 762 h 794"/>
                <a:gd name="T56" fmla="*/ 197 w 794"/>
                <a:gd name="T57" fmla="*/ 740 h 794"/>
                <a:gd name="T58" fmla="*/ 155 w 794"/>
                <a:gd name="T59" fmla="*/ 711 h 794"/>
                <a:gd name="T60" fmla="*/ 117 w 794"/>
                <a:gd name="T61" fmla="*/ 677 h 794"/>
                <a:gd name="T62" fmla="*/ 83 w 794"/>
                <a:gd name="T63" fmla="*/ 639 h 794"/>
                <a:gd name="T64" fmla="*/ 54 w 794"/>
                <a:gd name="T65" fmla="*/ 597 h 794"/>
                <a:gd name="T66" fmla="*/ 32 w 794"/>
                <a:gd name="T67" fmla="*/ 551 h 794"/>
                <a:gd name="T68" fmla="*/ 15 w 794"/>
                <a:gd name="T69" fmla="*/ 502 h 794"/>
                <a:gd name="T70" fmla="*/ 4 w 794"/>
                <a:gd name="T71" fmla="*/ 451 h 794"/>
                <a:gd name="T72" fmla="*/ 0 w 794"/>
                <a:gd name="T73" fmla="*/ 397 h 794"/>
                <a:gd name="T74" fmla="*/ 4 w 794"/>
                <a:gd name="T75" fmla="*/ 343 h 794"/>
                <a:gd name="T76" fmla="*/ 15 w 794"/>
                <a:gd name="T77" fmla="*/ 291 h 794"/>
                <a:gd name="T78" fmla="*/ 32 w 794"/>
                <a:gd name="T79" fmla="*/ 243 h 794"/>
                <a:gd name="T80" fmla="*/ 54 w 794"/>
                <a:gd name="T81" fmla="*/ 197 h 794"/>
                <a:gd name="T82" fmla="*/ 83 w 794"/>
                <a:gd name="T83" fmla="*/ 155 h 794"/>
                <a:gd name="T84" fmla="*/ 117 w 794"/>
                <a:gd name="T85" fmla="*/ 116 h 794"/>
                <a:gd name="T86" fmla="*/ 155 w 794"/>
                <a:gd name="T87" fmla="*/ 83 h 794"/>
                <a:gd name="T88" fmla="*/ 197 w 794"/>
                <a:gd name="T89" fmla="*/ 54 h 794"/>
                <a:gd name="T90" fmla="*/ 243 w 794"/>
                <a:gd name="T91" fmla="*/ 30 h 794"/>
                <a:gd name="T92" fmla="*/ 291 w 794"/>
                <a:gd name="T93" fmla="*/ 13 h 794"/>
                <a:gd name="T94" fmla="*/ 343 w 794"/>
                <a:gd name="T95" fmla="*/ 3 h 794"/>
                <a:gd name="T96" fmla="*/ 397 w 794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4" h="794">
                  <a:moveTo>
                    <a:pt x="397" y="0"/>
                  </a:moveTo>
                  <a:lnTo>
                    <a:pt x="451" y="3"/>
                  </a:lnTo>
                  <a:lnTo>
                    <a:pt x="503" y="13"/>
                  </a:lnTo>
                  <a:lnTo>
                    <a:pt x="552" y="30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9" y="116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4" y="243"/>
                  </a:lnTo>
                  <a:lnTo>
                    <a:pt x="781" y="291"/>
                  </a:lnTo>
                  <a:lnTo>
                    <a:pt x="791" y="343"/>
                  </a:lnTo>
                  <a:lnTo>
                    <a:pt x="794" y="397"/>
                  </a:lnTo>
                  <a:lnTo>
                    <a:pt x="791" y="451"/>
                  </a:lnTo>
                  <a:lnTo>
                    <a:pt x="781" y="502"/>
                  </a:lnTo>
                  <a:lnTo>
                    <a:pt x="764" y="551"/>
                  </a:lnTo>
                  <a:lnTo>
                    <a:pt x="740" y="597"/>
                  </a:lnTo>
                  <a:lnTo>
                    <a:pt x="711" y="639"/>
                  </a:lnTo>
                  <a:lnTo>
                    <a:pt x="679" y="677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2" y="762"/>
                  </a:lnTo>
                  <a:lnTo>
                    <a:pt x="503" y="779"/>
                  </a:lnTo>
                  <a:lnTo>
                    <a:pt x="451" y="790"/>
                  </a:lnTo>
                  <a:lnTo>
                    <a:pt x="397" y="794"/>
                  </a:lnTo>
                  <a:lnTo>
                    <a:pt x="343" y="790"/>
                  </a:lnTo>
                  <a:lnTo>
                    <a:pt x="291" y="779"/>
                  </a:lnTo>
                  <a:lnTo>
                    <a:pt x="243" y="762"/>
                  </a:lnTo>
                  <a:lnTo>
                    <a:pt x="197" y="740"/>
                  </a:lnTo>
                  <a:lnTo>
                    <a:pt x="155" y="711"/>
                  </a:lnTo>
                  <a:lnTo>
                    <a:pt x="117" y="677"/>
                  </a:lnTo>
                  <a:lnTo>
                    <a:pt x="83" y="639"/>
                  </a:lnTo>
                  <a:lnTo>
                    <a:pt x="54" y="597"/>
                  </a:lnTo>
                  <a:lnTo>
                    <a:pt x="32" y="551"/>
                  </a:lnTo>
                  <a:lnTo>
                    <a:pt x="15" y="502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5" y="291"/>
                  </a:lnTo>
                  <a:lnTo>
                    <a:pt x="32" y="243"/>
                  </a:lnTo>
                  <a:lnTo>
                    <a:pt x="54" y="197"/>
                  </a:lnTo>
                  <a:lnTo>
                    <a:pt x="83" y="155"/>
                  </a:lnTo>
                  <a:lnTo>
                    <a:pt x="117" y="116"/>
                  </a:lnTo>
                  <a:lnTo>
                    <a:pt x="155" y="83"/>
                  </a:lnTo>
                  <a:lnTo>
                    <a:pt x="197" y="54"/>
                  </a:lnTo>
                  <a:lnTo>
                    <a:pt x="243" y="30"/>
                  </a:lnTo>
                  <a:lnTo>
                    <a:pt x="291" y="13"/>
                  </a:lnTo>
                  <a:lnTo>
                    <a:pt x="343" y="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53"/>
            <p:cNvSpPr>
              <a:spLocks/>
            </p:cNvSpPr>
            <p:nvPr/>
          </p:nvSpPr>
          <p:spPr bwMode="auto">
            <a:xfrm>
              <a:off x="3595256" y="2938180"/>
              <a:ext cx="1258888" cy="1262063"/>
            </a:xfrm>
            <a:custGeom>
              <a:avLst/>
              <a:gdLst>
                <a:gd name="T0" fmla="*/ 397 w 793"/>
                <a:gd name="T1" fmla="*/ 0 h 795"/>
                <a:gd name="T2" fmla="*/ 450 w 793"/>
                <a:gd name="T3" fmla="*/ 4 h 795"/>
                <a:gd name="T4" fmla="*/ 503 w 793"/>
                <a:gd name="T5" fmla="*/ 15 h 795"/>
                <a:gd name="T6" fmla="*/ 551 w 793"/>
                <a:gd name="T7" fmla="*/ 32 h 795"/>
                <a:gd name="T8" fmla="*/ 597 w 793"/>
                <a:gd name="T9" fmla="*/ 54 h 795"/>
                <a:gd name="T10" fmla="*/ 639 w 793"/>
                <a:gd name="T11" fmla="*/ 83 h 795"/>
                <a:gd name="T12" fmla="*/ 677 w 793"/>
                <a:gd name="T13" fmla="*/ 117 h 795"/>
                <a:gd name="T14" fmla="*/ 711 w 793"/>
                <a:gd name="T15" fmla="*/ 155 h 795"/>
                <a:gd name="T16" fmla="*/ 740 w 793"/>
                <a:gd name="T17" fmla="*/ 197 h 795"/>
                <a:gd name="T18" fmla="*/ 762 w 793"/>
                <a:gd name="T19" fmla="*/ 242 h 795"/>
                <a:gd name="T20" fmla="*/ 779 w 793"/>
                <a:gd name="T21" fmla="*/ 292 h 795"/>
                <a:gd name="T22" fmla="*/ 791 w 793"/>
                <a:gd name="T23" fmla="*/ 343 h 795"/>
                <a:gd name="T24" fmla="*/ 793 w 793"/>
                <a:gd name="T25" fmla="*/ 397 h 795"/>
                <a:gd name="T26" fmla="*/ 791 w 793"/>
                <a:gd name="T27" fmla="*/ 450 h 795"/>
                <a:gd name="T28" fmla="*/ 779 w 793"/>
                <a:gd name="T29" fmla="*/ 503 h 795"/>
                <a:gd name="T30" fmla="*/ 762 w 793"/>
                <a:gd name="T31" fmla="*/ 551 h 795"/>
                <a:gd name="T32" fmla="*/ 740 w 793"/>
                <a:gd name="T33" fmla="*/ 597 h 795"/>
                <a:gd name="T34" fmla="*/ 711 w 793"/>
                <a:gd name="T35" fmla="*/ 640 h 795"/>
                <a:gd name="T36" fmla="*/ 677 w 793"/>
                <a:gd name="T37" fmla="*/ 678 h 795"/>
                <a:gd name="T38" fmla="*/ 639 w 793"/>
                <a:gd name="T39" fmla="*/ 711 h 795"/>
                <a:gd name="T40" fmla="*/ 597 w 793"/>
                <a:gd name="T41" fmla="*/ 740 h 795"/>
                <a:gd name="T42" fmla="*/ 551 w 793"/>
                <a:gd name="T43" fmla="*/ 763 h 795"/>
                <a:gd name="T44" fmla="*/ 503 w 793"/>
                <a:gd name="T45" fmla="*/ 780 h 795"/>
                <a:gd name="T46" fmla="*/ 450 w 793"/>
                <a:gd name="T47" fmla="*/ 791 h 795"/>
                <a:gd name="T48" fmla="*/ 397 w 793"/>
                <a:gd name="T49" fmla="*/ 795 h 795"/>
                <a:gd name="T50" fmla="*/ 343 w 793"/>
                <a:gd name="T51" fmla="*/ 791 h 795"/>
                <a:gd name="T52" fmla="*/ 291 w 793"/>
                <a:gd name="T53" fmla="*/ 780 h 795"/>
                <a:gd name="T54" fmla="*/ 242 w 793"/>
                <a:gd name="T55" fmla="*/ 763 h 795"/>
                <a:gd name="T56" fmla="*/ 196 w 793"/>
                <a:gd name="T57" fmla="*/ 740 h 795"/>
                <a:gd name="T58" fmla="*/ 154 w 793"/>
                <a:gd name="T59" fmla="*/ 711 h 795"/>
                <a:gd name="T60" fmla="*/ 117 w 793"/>
                <a:gd name="T61" fmla="*/ 678 h 795"/>
                <a:gd name="T62" fmla="*/ 82 w 793"/>
                <a:gd name="T63" fmla="*/ 640 h 795"/>
                <a:gd name="T64" fmla="*/ 54 w 793"/>
                <a:gd name="T65" fmla="*/ 597 h 795"/>
                <a:gd name="T66" fmla="*/ 31 w 793"/>
                <a:gd name="T67" fmla="*/ 551 h 795"/>
                <a:gd name="T68" fmla="*/ 14 w 793"/>
                <a:gd name="T69" fmla="*/ 503 h 795"/>
                <a:gd name="T70" fmla="*/ 4 w 793"/>
                <a:gd name="T71" fmla="*/ 450 h 795"/>
                <a:gd name="T72" fmla="*/ 0 w 793"/>
                <a:gd name="T73" fmla="*/ 397 h 795"/>
                <a:gd name="T74" fmla="*/ 4 w 793"/>
                <a:gd name="T75" fmla="*/ 343 h 795"/>
                <a:gd name="T76" fmla="*/ 14 w 793"/>
                <a:gd name="T77" fmla="*/ 292 h 795"/>
                <a:gd name="T78" fmla="*/ 31 w 793"/>
                <a:gd name="T79" fmla="*/ 242 h 795"/>
                <a:gd name="T80" fmla="*/ 54 w 793"/>
                <a:gd name="T81" fmla="*/ 197 h 795"/>
                <a:gd name="T82" fmla="*/ 82 w 793"/>
                <a:gd name="T83" fmla="*/ 155 h 795"/>
                <a:gd name="T84" fmla="*/ 117 w 793"/>
                <a:gd name="T85" fmla="*/ 117 h 795"/>
                <a:gd name="T86" fmla="*/ 154 w 793"/>
                <a:gd name="T87" fmla="*/ 83 h 795"/>
                <a:gd name="T88" fmla="*/ 196 w 793"/>
                <a:gd name="T89" fmla="*/ 54 h 795"/>
                <a:gd name="T90" fmla="*/ 242 w 793"/>
                <a:gd name="T91" fmla="*/ 32 h 795"/>
                <a:gd name="T92" fmla="*/ 291 w 793"/>
                <a:gd name="T93" fmla="*/ 15 h 795"/>
                <a:gd name="T94" fmla="*/ 343 w 793"/>
                <a:gd name="T95" fmla="*/ 4 h 795"/>
                <a:gd name="T96" fmla="*/ 397 w 793"/>
                <a:gd name="T97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5">
                  <a:moveTo>
                    <a:pt x="397" y="0"/>
                  </a:moveTo>
                  <a:lnTo>
                    <a:pt x="450" y="4"/>
                  </a:lnTo>
                  <a:lnTo>
                    <a:pt x="503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9" y="83"/>
                  </a:lnTo>
                  <a:lnTo>
                    <a:pt x="677" y="117"/>
                  </a:lnTo>
                  <a:lnTo>
                    <a:pt x="711" y="155"/>
                  </a:lnTo>
                  <a:lnTo>
                    <a:pt x="740" y="197"/>
                  </a:lnTo>
                  <a:lnTo>
                    <a:pt x="762" y="242"/>
                  </a:lnTo>
                  <a:lnTo>
                    <a:pt x="779" y="292"/>
                  </a:lnTo>
                  <a:lnTo>
                    <a:pt x="791" y="343"/>
                  </a:lnTo>
                  <a:lnTo>
                    <a:pt x="793" y="397"/>
                  </a:lnTo>
                  <a:lnTo>
                    <a:pt x="791" y="450"/>
                  </a:lnTo>
                  <a:lnTo>
                    <a:pt x="779" y="503"/>
                  </a:lnTo>
                  <a:lnTo>
                    <a:pt x="762" y="551"/>
                  </a:lnTo>
                  <a:lnTo>
                    <a:pt x="740" y="597"/>
                  </a:lnTo>
                  <a:lnTo>
                    <a:pt x="711" y="640"/>
                  </a:lnTo>
                  <a:lnTo>
                    <a:pt x="677" y="678"/>
                  </a:lnTo>
                  <a:lnTo>
                    <a:pt x="639" y="711"/>
                  </a:lnTo>
                  <a:lnTo>
                    <a:pt x="597" y="740"/>
                  </a:lnTo>
                  <a:lnTo>
                    <a:pt x="551" y="763"/>
                  </a:lnTo>
                  <a:lnTo>
                    <a:pt x="503" y="780"/>
                  </a:lnTo>
                  <a:lnTo>
                    <a:pt x="450" y="791"/>
                  </a:lnTo>
                  <a:lnTo>
                    <a:pt x="397" y="795"/>
                  </a:lnTo>
                  <a:lnTo>
                    <a:pt x="343" y="791"/>
                  </a:lnTo>
                  <a:lnTo>
                    <a:pt x="291" y="780"/>
                  </a:lnTo>
                  <a:lnTo>
                    <a:pt x="242" y="763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7" y="678"/>
                  </a:lnTo>
                  <a:lnTo>
                    <a:pt x="82" y="640"/>
                  </a:lnTo>
                  <a:lnTo>
                    <a:pt x="54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0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2"/>
                  </a:lnTo>
                  <a:lnTo>
                    <a:pt x="31" y="242"/>
                  </a:lnTo>
                  <a:lnTo>
                    <a:pt x="54" y="197"/>
                  </a:lnTo>
                  <a:lnTo>
                    <a:pt x="82" y="155"/>
                  </a:lnTo>
                  <a:lnTo>
                    <a:pt x="117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1" y="15"/>
                  </a:lnTo>
                  <a:lnTo>
                    <a:pt x="343" y="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54"/>
            <p:cNvSpPr>
              <a:spLocks/>
            </p:cNvSpPr>
            <p:nvPr/>
          </p:nvSpPr>
          <p:spPr bwMode="auto">
            <a:xfrm>
              <a:off x="7371918" y="2979455"/>
              <a:ext cx="1258888" cy="1260475"/>
            </a:xfrm>
            <a:custGeom>
              <a:avLst/>
              <a:gdLst>
                <a:gd name="T0" fmla="*/ 396 w 793"/>
                <a:gd name="T1" fmla="*/ 0 h 794"/>
                <a:gd name="T2" fmla="*/ 450 w 793"/>
                <a:gd name="T3" fmla="*/ 3 h 794"/>
                <a:gd name="T4" fmla="*/ 502 w 793"/>
                <a:gd name="T5" fmla="*/ 15 h 794"/>
                <a:gd name="T6" fmla="*/ 551 w 793"/>
                <a:gd name="T7" fmla="*/ 32 h 794"/>
                <a:gd name="T8" fmla="*/ 597 w 793"/>
                <a:gd name="T9" fmla="*/ 54 h 794"/>
                <a:gd name="T10" fmla="*/ 638 w 793"/>
                <a:gd name="T11" fmla="*/ 83 h 794"/>
                <a:gd name="T12" fmla="*/ 678 w 793"/>
                <a:gd name="T13" fmla="*/ 117 h 794"/>
                <a:gd name="T14" fmla="*/ 710 w 793"/>
                <a:gd name="T15" fmla="*/ 155 h 794"/>
                <a:gd name="T16" fmla="*/ 739 w 793"/>
                <a:gd name="T17" fmla="*/ 197 h 794"/>
                <a:gd name="T18" fmla="*/ 763 w 793"/>
                <a:gd name="T19" fmla="*/ 243 h 794"/>
                <a:gd name="T20" fmla="*/ 780 w 793"/>
                <a:gd name="T21" fmla="*/ 291 h 794"/>
                <a:gd name="T22" fmla="*/ 790 w 793"/>
                <a:gd name="T23" fmla="*/ 343 h 794"/>
                <a:gd name="T24" fmla="*/ 793 w 793"/>
                <a:gd name="T25" fmla="*/ 397 h 794"/>
                <a:gd name="T26" fmla="*/ 790 w 793"/>
                <a:gd name="T27" fmla="*/ 451 h 794"/>
                <a:gd name="T28" fmla="*/ 780 w 793"/>
                <a:gd name="T29" fmla="*/ 503 h 794"/>
                <a:gd name="T30" fmla="*/ 763 w 793"/>
                <a:gd name="T31" fmla="*/ 551 h 794"/>
                <a:gd name="T32" fmla="*/ 739 w 793"/>
                <a:gd name="T33" fmla="*/ 597 h 794"/>
                <a:gd name="T34" fmla="*/ 710 w 793"/>
                <a:gd name="T35" fmla="*/ 639 h 794"/>
                <a:gd name="T36" fmla="*/ 678 w 793"/>
                <a:gd name="T37" fmla="*/ 677 h 794"/>
                <a:gd name="T38" fmla="*/ 638 w 793"/>
                <a:gd name="T39" fmla="*/ 711 h 794"/>
                <a:gd name="T40" fmla="*/ 597 w 793"/>
                <a:gd name="T41" fmla="*/ 740 h 794"/>
                <a:gd name="T42" fmla="*/ 551 w 793"/>
                <a:gd name="T43" fmla="*/ 762 h 794"/>
                <a:gd name="T44" fmla="*/ 502 w 793"/>
                <a:gd name="T45" fmla="*/ 779 h 794"/>
                <a:gd name="T46" fmla="*/ 450 w 793"/>
                <a:gd name="T47" fmla="*/ 791 h 794"/>
                <a:gd name="T48" fmla="*/ 396 w 793"/>
                <a:gd name="T49" fmla="*/ 794 h 794"/>
                <a:gd name="T50" fmla="*/ 343 w 793"/>
                <a:gd name="T51" fmla="*/ 791 h 794"/>
                <a:gd name="T52" fmla="*/ 290 w 793"/>
                <a:gd name="T53" fmla="*/ 779 h 794"/>
                <a:gd name="T54" fmla="*/ 242 w 793"/>
                <a:gd name="T55" fmla="*/ 762 h 794"/>
                <a:gd name="T56" fmla="*/ 196 w 793"/>
                <a:gd name="T57" fmla="*/ 740 h 794"/>
                <a:gd name="T58" fmla="*/ 154 w 793"/>
                <a:gd name="T59" fmla="*/ 711 h 794"/>
                <a:gd name="T60" fmla="*/ 116 w 793"/>
                <a:gd name="T61" fmla="*/ 677 h 794"/>
                <a:gd name="T62" fmla="*/ 82 w 793"/>
                <a:gd name="T63" fmla="*/ 639 h 794"/>
                <a:gd name="T64" fmla="*/ 53 w 793"/>
                <a:gd name="T65" fmla="*/ 597 h 794"/>
                <a:gd name="T66" fmla="*/ 31 w 793"/>
                <a:gd name="T67" fmla="*/ 551 h 794"/>
                <a:gd name="T68" fmla="*/ 14 w 793"/>
                <a:gd name="T69" fmla="*/ 503 h 794"/>
                <a:gd name="T70" fmla="*/ 4 w 793"/>
                <a:gd name="T71" fmla="*/ 451 h 794"/>
                <a:gd name="T72" fmla="*/ 0 w 793"/>
                <a:gd name="T73" fmla="*/ 397 h 794"/>
                <a:gd name="T74" fmla="*/ 4 w 793"/>
                <a:gd name="T75" fmla="*/ 343 h 794"/>
                <a:gd name="T76" fmla="*/ 14 w 793"/>
                <a:gd name="T77" fmla="*/ 291 h 794"/>
                <a:gd name="T78" fmla="*/ 31 w 793"/>
                <a:gd name="T79" fmla="*/ 243 h 794"/>
                <a:gd name="T80" fmla="*/ 53 w 793"/>
                <a:gd name="T81" fmla="*/ 197 h 794"/>
                <a:gd name="T82" fmla="*/ 82 w 793"/>
                <a:gd name="T83" fmla="*/ 155 h 794"/>
                <a:gd name="T84" fmla="*/ 116 w 793"/>
                <a:gd name="T85" fmla="*/ 117 h 794"/>
                <a:gd name="T86" fmla="*/ 154 w 793"/>
                <a:gd name="T87" fmla="*/ 83 h 794"/>
                <a:gd name="T88" fmla="*/ 196 w 793"/>
                <a:gd name="T89" fmla="*/ 54 h 794"/>
                <a:gd name="T90" fmla="*/ 242 w 793"/>
                <a:gd name="T91" fmla="*/ 32 h 794"/>
                <a:gd name="T92" fmla="*/ 290 w 793"/>
                <a:gd name="T93" fmla="*/ 15 h 794"/>
                <a:gd name="T94" fmla="*/ 343 w 793"/>
                <a:gd name="T95" fmla="*/ 3 h 794"/>
                <a:gd name="T96" fmla="*/ 396 w 793"/>
                <a:gd name="T97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3" h="794">
                  <a:moveTo>
                    <a:pt x="396" y="0"/>
                  </a:moveTo>
                  <a:lnTo>
                    <a:pt x="450" y="3"/>
                  </a:lnTo>
                  <a:lnTo>
                    <a:pt x="502" y="15"/>
                  </a:lnTo>
                  <a:lnTo>
                    <a:pt x="551" y="32"/>
                  </a:lnTo>
                  <a:lnTo>
                    <a:pt x="597" y="54"/>
                  </a:lnTo>
                  <a:lnTo>
                    <a:pt x="638" y="83"/>
                  </a:lnTo>
                  <a:lnTo>
                    <a:pt x="678" y="117"/>
                  </a:lnTo>
                  <a:lnTo>
                    <a:pt x="710" y="155"/>
                  </a:lnTo>
                  <a:lnTo>
                    <a:pt x="739" y="197"/>
                  </a:lnTo>
                  <a:lnTo>
                    <a:pt x="763" y="243"/>
                  </a:lnTo>
                  <a:lnTo>
                    <a:pt x="780" y="291"/>
                  </a:lnTo>
                  <a:lnTo>
                    <a:pt x="790" y="343"/>
                  </a:lnTo>
                  <a:lnTo>
                    <a:pt x="793" y="397"/>
                  </a:lnTo>
                  <a:lnTo>
                    <a:pt x="790" y="451"/>
                  </a:lnTo>
                  <a:lnTo>
                    <a:pt x="780" y="503"/>
                  </a:lnTo>
                  <a:lnTo>
                    <a:pt x="763" y="551"/>
                  </a:lnTo>
                  <a:lnTo>
                    <a:pt x="739" y="597"/>
                  </a:lnTo>
                  <a:lnTo>
                    <a:pt x="710" y="639"/>
                  </a:lnTo>
                  <a:lnTo>
                    <a:pt x="678" y="677"/>
                  </a:lnTo>
                  <a:lnTo>
                    <a:pt x="638" y="711"/>
                  </a:lnTo>
                  <a:lnTo>
                    <a:pt x="597" y="740"/>
                  </a:lnTo>
                  <a:lnTo>
                    <a:pt x="551" y="762"/>
                  </a:lnTo>
                  <a:lnTo>
                    <a:pt x="502" y="779"/>
                  </a:lnTo>
                  <a:lnTo>
                    <a:pt x="450" y="791"/>
                  </a:lnTo>
                  <a:lnTo>
                    <a:pt x="396" y="794"/>
                  </a:lnTo>
                  <a:lnTo>
                    <a:pt x="343" y="791"/>
                  </a:lnTo>
                  <a:lnTo>
                    <a:pt x="290" y="779"/>
                  </a:lnTo>
                  <a:lnTo>
                    <a:pt x="242" y="762"/>
                  </a:lnTo>
                  <a:lnTo>
                    <a:pt x="196" y="740"/>
                  </a:lnTo>
                  <a:lnTo>
                    <a:pt x="154" y="711"/>
                  </a:lnTo>
                  <a:lnTo>
                    <a:pt x="116" y="677"/>
                  </a:lnTo>
                  <a:lnTo>
                    <a:pt x="82" y="639"/>
                  </a:lnTo>
                  <a:lnTo>
                    <a:pt x="53" y="597"/>
                  </a:lnTo>
                  <a:lnTo>
                    <a:pt x="31" y="551"/>
                  </a:lnTo>
                  <a:lnTo>
                    <a:pt x="14" y="503"/>
                  </a:lnTo>
                  <a:lnTo>
                    <a:pt x="4" y="451"/>
                  </a:lnTo>
                  <a:lnTo>
                    <a:pt x="0" y="397"/>
                  </a:lnTo>
                  <a:lnTo>
                    <a:pt x="4" y="343"/>
                  </a:lnTo>
                  <a:lnTo>
                    <a:pt x="14" y="291"/>
                  </a:lnTo>
                  <a:lnTo>
                    <a:pt x="31" y="243"/>
                  </a:lnTo>
                  <a:lnTo>
                    <a:pt x="53" y="197"/>
                  </a:lnTo>
                  <a:lnTo>
                    <a:pt x="82" y="155"/>
                  </a:lnTo>
                  <a:lnTo>
                    <a:pt x="116" y="117"/>
                  </a:lnTo>
                  <a:lnTo>
                    <a:pt x="154" y="83"/>
                  </a:lnTo>
                  <a:lnTo>
                    <a:pt x="196" y="54"/>
                  </a:lnTo>
                  <a:lnTo>
                    <a:pt x="242" y="32"/>
                  </a:lnTo>
                  <a:lnTo>
                    <a:pt x="290" y="15"/>
                  </a:lnTo>
                  <a:lnTo>
                    <a:pt x="343" y="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62" y="1514217"/>
            <a:ext cx="406349" cy="406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00" y="339061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62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87692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60994" y="228159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0994" y="194782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89" y="22939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89" y="19602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60994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60994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289" y="440996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289" y="407620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049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33407" y="1755932"/>
            <a:ext cx="2925185" cy="4543705"/>
            <a:chOff x="4764088" y="1755775"/>
            <a:chExt cx="2665413" cy="4140200"/>
          </a:xfrm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4799013" y="1755775"/>
              <a:ext cx="1238250" cy="1028700"/>
            </a:xfrm>
            <a:custGeom>
              <a:avLst/>
              <a:gdLst>
                <a:gd name="T0" fmla="*/ 780 w 780"/>
                <a:gd name="T1" fmla="*/ 0 h 648"/>
                <a:gd name="T2" fmla="*/ 780 w 780"/>
                <a:gd name="T3" fmla="*/ 648 h 648"/>
                <a:gd name="T4" fmla="*/ 0 w 780"/>
                <a:gd name="T5" fmla="*/ 648 h 648"/>
                <a:gd name="T6" fmla="*/ 21 w 780"/>
                <a:gd name="T7" fmla="*/ 574 h 648"/>
                <a:gd name="T8" fmla="*/ 50 w 780"/>
                <a:gd name="T9" fmla="*/ 500 h 648"/>
                <a:gd name="T10" fmla="*/ 84 w 780"/>
                <a:gd name="T11" fmla="*/ 432 h 648"/>
                <a:gd name="T12" fmla="*/ 126 w 780"/>
                <a:gd name="T13" fmla="*/ 367 h 648"/>
                <a:gd name="T14" fmla="*/ 172 w 780"/>
                <a:gd name="T15" fmla="*/ 305 h 648"/>
                <a:gd name="T16" fmla="*/ 223 w 780"/>
                <a:gd name="T17" fmla="*/ 248 h 648"/>
                <a:gd name="T18" fmla="*/ 280 w 780"/>
                <a:gd name="T19" fmla="*/ 197 h 648"/>
                <a:gd name="T20" fmla="*/ 340 w 780"/>
                <a:gd name="T21" fmla="*/ 149 h 648"/>
                <a:gd name="T22" fmla="*/ 406 w 780"/>
                <a:gd name="T23" fmla="*/ 109 h 648"/>
                <a:gd name="T24" fmla="*/ 475 w 780"/>
                <a:gd name="T25" fmla="*/ 73 h 648"/>
                <a:gd name="T26" fmla="*/ 547 w 780"/>
                <a:gd name="T27" fmla="*/ 45 h 648"/>
                <a:gd name="T28" fmla="*/ 622 w 780"/>
                <a:gd name="T29" fmla="*/ 22 h 648"/>
                <a:gd name="T30" fmla="*/ 700 w 780"/>
                <a:gd name="T31" fmla="*/ 8 h 648"/>
                <a:gd name="T32" fmla="*/ 780 w 780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648">
                  <a:moveTo>
                    <a:pt x="780" y="0"/>
                  </a:moveTo>
                  <a:lnTo>
                    <a:pt x="780" y="648"/>
                  </a:lnTo>
                  <a:lnTo>
                    <a:pt x="0" y="648"/>
                  </a:lnTo>
                  <a:lnTo>
                    <a:pt x="21" y="574"/>
                  </a:lnTo>
                  <a:lnTo>
                    <a:pt x="50" y="500"/>
                  </a:lnTo>
                  <a:lnTo>
                    <a:pt x="84" y="432"/>
                  </a:lnTo>
                  <a:lnTo>
                    <a:pt x="126" y="367"/>
                  </a:lnTo>
                  <a:lnTo>
                    <a:pt x="172" y="305"/>
                  </a:lnTo>
                  <a:lnTo>
                    <a:pt x="223" y="248"/>
                  </a:lnTo>
                  <a:lnTo>
                    <a:pt x="280" y="197"/>
                  </a:lnTo>
                  <a:lnTo>
                    <a:pt x="340" y="149"/>
                  </a:lnTo>
                  <a:lnTo>
                    <a:pt x="406" y="109"/>
                  </a:lnTo>
                  <a:lnTo>
                    <a:pt x="475" y="73"/>
                  </a:lnTo>
                  <a:lnTo>
                    <a:pt x="547" y="45"/>
                  </a:lnTo>
                  <a:lnTo>
                    <a:pt x="622" y="22"/>
                  </a:lnTo>
                  <a:lnTo>
                    <a:pt x="700" y="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4764088" y="2898775"/>
              <a:ext cx="1273175" cy="1123950"/>
            </a:xfrm>
            <a:custGeom>
              <a:avLst/>
              <a:gdLst>
                <a:gd name="T0" fmla="*/ 8 w 802"/>
                <a:gd name="T1" fmla="*/ 0 h 708"/>
                <a:gd name="T2" fmla="*/ 802 w 802"/>
                <a:gd name="T3" fmla="*/ 0 h 708"/>
                <a:gd name="T4" fmla="*/ 802 w 802"/>
                <a:gd name="T5" fmla="*/ 708 h 708"/>
                <a:gd name="T6" fmla="*/ 239 w 802"/>
                <a:gd name="T7" fmla="*/ 708 h 708"/>
                <a:gd name="T8" fmla="*/ 239 w 802"/>
                <a:gd name="T9" fmla="*/ 707 h 708"/>
                <a:gd name="T10" fmla="*/ 187 w 802"/>
                <a:gd name="T11" fmla="*/ 649 h 708"/>
                <a:gd name="T12" fmla="*/ 141 w 802"/>
                <a:gd name="T13" fmla="*/ 587 h 708"/>
                <a:gd name="T14" fmla="*/ 101 w 802"/>
                <a:gd name="T15" fmla="*/ 520 h 708"/>
                <a:gd name="T16" fmla="*/ 67 w 802"/>
                <a:gd name="T17" fmla="*/ 449 h 708"/>
                <a:gd name="T18" fmla="*/ 39 w 802"/>
                <a:gd name="T19" fmla="*/ 375 h 708"/>
                <a:gd name="T20" fmla="*/ 18 w 802"/>
                <a:gd name="T21" fmla="*/ 297 h 708"/>
                <a:gd name="T22" fmla="*/ 5 w 802"/>
                <a:gd name="T23" fmla="*/ 217 h 708"/>
                <a:gd name="T24" fmla="*/ 0 w 802"/>
                <a:gd name="T25" fmla="*/ 135 h 708"/>
                <a:gd name="T26" fmla="*/ 1 w 802"/>
                <a:gd name="T27" fmla="*/ 67 h 708"/>
                <a:gd name="T28" fmla="*/ 8 w 802"/>
                <a:gd name="T2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708">
                  <a:moveTo>
                    <a:pt x="8" y="0"/>
                  </a:moveTo>
                  <a:lnTo>
                    <a:pt x="802" y="0"/>
                  </a:lnTo>
                  <a:lnTo>
                    <a:pt x="802" y="708"/>
                  </a:lnTo>
                  <a:lnTo>
                    <a:pt x="239" y="708"/>
                  </a:lnTo>
                  <a:lnTo>
                    <a:pt x="239" y="707"/>
                  </a:lnTo>
                  <a:lnTo>
                    <a:pt x="187" y="649"/>
                  </a:lnTo>
                  <a:lnTo>
                    <a:pt x="141" y="587"/>
                  </a:lnTo>
                  <a:lnTo>
                    <a:pt x="101" y="520"/>
                  </a:lnTo>
                  <a:lnTo>
                    <a:pt x="67" y="449"/>
                  </a:lnTo>
                  <a:lnTo>
                    <a:pt x="39" y="375"/>
                  </a:lnTo>
                  <a:lnTo>
                    <a:pt x="18" y="297"/>
                  </a:lnTo>
                  <a:lnTo>
                    <a:pt x="5" y="217"/>
                  </a:lnTo>
                  <a:lnTo>
                    <a:pt x="0" y="135"/>
                  </a:lnTo>
                  <a:lnTo>
                    <a:pt x="1" y="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5243513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500 w 500"/>
                <a:gd name="T5" fmla="*/ 646 h 646"/>
                <a:gd name="T6" fmla="*/ 223 w 500"/>
                <a:gd name="T7" fmla="*/ 646 h 646"/>
                <a:gd name="T8" fmla="*/ 202 w 500"/>
                <a:gd name="T9" fmla="*/ 642 h 646"/>
                <a:gd name="T10" fmla="*/ 184 w 500"/>
                <a:gd name="T11" fmla="*/ 633 h 646"/>
                <a:gd name="T12" fmla="*/ 170 w 500"/>
                <a:gd name="T13" fmla="*/ 618 h 646"/>
                <a:gd name="T14" fmla="*/ 161 w 500"/>
                <a:gd name="T15" fmla="*/ 601 h 646"/>
                <a:gd name="T16" fmla="*/ 157 w 500"/>
                <a:gd name="T17" fmla="*/ 580 h 646"/>
                <a:gd name="T18" fmla="*/ 157 w 500"/>
                <a:gd name="T19" fmla="*/ 459 h 646"/>
                <a:gd name="T20" fmla="*/ 155 w 500"/>
                <a:gd name="T21" fmla="*/ 388 h 646"/>
                <a:gd name="T22" fmla="*/ 144 w 500"/>
                <a:gd name="T23" fmla="*/ 319 h 646"/>
                <a:gd name="T24" fmla="*/ 127 w 500"/>
                <a:gd name="T25" fmla="*/ 249 h 646"/>
                <a:gd name="T26" fmla="*/ 105 w 500"/>
                <a:gd name="T27" fmla="*/ 184 h 646"/>
                <a:gd name="T28" fmla="*/ 76 w 500"/>
                <a:gd name="T29" fmla="*/ 120 h 646"/>
                <a:gd name="T30" fmla="*/ 41 w 500"/>
                <a:gd name="T31" fmla="*/ 58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500" y="646"/>
                  </a:lnTo>
                  <a:lnTo>
                    <a:pt x="223" y="646"/>
                  </a:lnTo>
                  <a:lnTo>
                    <a:pt x="202" y="642"/>
                  </a:lnTo>
                  <a:lnTo>
                    <a:pt x="184" y="633"/>
                  </a:lnTo>
                  <a:lnTo>
                    <a:pt x="170" y="618"/>
                  </a:lnTo>
                  <a:lnTo>
                    <a:pt x="161" y="601"/>
                  </a:lnTo>
                  <a:lnTo>
                    <a:pt x="157" y="580"/>
                  </a:lnTo>
                  <a:lnTo>
                    <a:pt x="157" y="459"/>
                  </a:lnTo>
                  <a:lnTo>
                    <a:pt x="155" y="388"/>
                  </a:lnTo>
                  <a:lnTo>
                    <a:pt x="144" y="319"/>
                  </a:lnTo>
                  <a:lnTo>
                    <a:pt x="127" y="249"/>
                  </a:lnTo>
                  <a:lnTo>
                    <a:pt x="105" y="184"/>
                  </a:lnTo>
                  <a:lnTo>
                    <a:pt x="76" y="120"/>
                  </a:lnTo>
                  <a:lnTo>
                    <a:pt x="41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6154738" y="1755775"/>
              <a:ext cx="1239838" cy="1028700"/>
            </a:xfrm>
            <a:custGeom>
              <a:avLst/>
              <a:gdLst>
                <a:gd name="T0" fmla="*/ 0 w 781"/>
                <a:gd name="T1" fmla="*/ 0 h 648"/>
                <a:gd name="T2" fmla="*/ 80 w 781"/>
                <a:gd name="T3" fmla="*/ 8 h 648"/>
                <a:gd name="T4" fmla="*/ 158 w 781"/>
                <a:gd name="T5" fmla="*/ 22 h 648"/>
                <a:gd name="T6" fmla="*/ 234 w 781"/>
                <a:gd name="T7" fmla="*/ 45 h 648"/>
                <a:gd name="T8" fmla="*/ 306 w 781"/>
                <a:gd name="T9" fmla="*/ 72 h 648"/>
                <a:gd name="T10" fmla="*/ 375 w 781"/>
                <a:gd name="T11" fmla="*/ 108 h 648"/>
                <a:gd name="T12" fmla="*/ 441 w 781"/>
                <a:gd name="T13" fmla="*/ 148 h 648"/>
                <a:gd name="T14" fmla="*/ 502 w 781"/>
                <a:gd name="T15" fmla="*/ 195 h 648"/>
                <a:gd name="T16" fmla="*/ 559 w 781"/>
                <a:gd name="T17" fmla="*/ 246 h 648"/>
                <a:gd name="T18" fmla="*/ 610 w 781"/>
                <a:gd name="T19" fmla="*/ 304 h 648"/>
                <a:gd name="T20" fmla="*/ 657 w 781"/>
                <a:gd name="T21" fmla="*/ 365 h 648"/>
                <a:gd name="T22" fmla="*/ 697 w 781"/>
                <a:gd name="T23" fmla="*/ 431 h 648"/>
                <a:gd name="T24" fmla="*/ 731 w 781"/>
                <a:gd name="T25" fmla="*/ 500 h 648"/>
                <a:gd name="T26" fmla="*/ 760 w 781"/>
                <a:gd name="T27" fmla="*/ 572 h 648"/>
                <a:gd name="T28" fmla="*/ 781 w 781"/>
                <a:gd name="T29" fmla="*/ 648 h 648"/>
                <a:gd name="T30" fmla="*/ 0 w 781"/>
                <a:gd name="T31" fmla="*/ 648 h 648"/>
                <a:gd name="T32" fmla="*/ 0 w 781"/>
                <a:gd name="T3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648">
                  <a:moveTo>
                    <a:pt x="0" y="0"/>
                  </a:moveTo>
                  <a:lnTo>
                    <a:pt x="80" y="8"/>
                  </a:lnTo>
                  <a:lnTo>
                    <a:pt x="158" y="22"/>
                  </a:lnTo>
                  <a:lnTo>
                    <a:pt x="234" y="45"/>
                  </a:lnTo>
                  <a:lnTo>
                    <a:pt x="306" y="72"/>
                  </a:lnTo>
                  <a:lnTo>
                    <a:pt x="375" y="108"/>
                  </a:lnTo>
                  <a:lnTo>
                    <a:pt x="441" y="148"/>
                  </a:lnTo>
                  <a:lnTo>
                    <a:pt x="502" y="195"/>
                  </a:lnTo>
                  <a:lnTo>
                    <a:pt x="559" y="246"/>
                  </a:lnTo>
                  <a:lnTo>
                    <a:pt x="610" y="304"/>
                  </a:lnTo>
                  <a:lnTo>
                    <a:pt x="657" y="365"/>
                  </a:lnTo>
                  <a:lnTo>
                    <a:pt x="697" y="431"/>
                  </a:lnTo>
                  <a:lnTo>
                    <a:pt x="731" y="500"/>
                  </a:lnTo>
                  <a:lnTo>
                    <a:pt x="760" y="572"/>
                  </a:lnTo>
                  <a:lnTo>
                    <a:pt x="781" y="648"/>
                  </a:lnTo>
                  <a:lnTo>
                    <a:pt x="0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6154738" y="4137025"/>
              <a:ext cx="793750" cy="1025525"/>
            </a:xfrm>
            <a:custGeom>
              <a:avLst/>
              <a:gdLst>
                <a:gd name="T0" fmla="*/ 0 w 500"/>
                <a:gd name="T1" fmla="*/ 0 h 646"/>
                <a:gd name="T2" fmla="*/ 500 w 500"/>
                <a:gd name="T3" fmla="*/ 0 h 646"/>
                <a:gd name="T4" fmla="*/ 459 w 500"/>
                <a:gd name="T5" fmla="*/ 59 h 646"/>
                <a:gd name="T6" fmla="*/ 425 w 500"/>
                <a:gd name="T7" fmla="*/ 121 h 646"/>
                <a:gd name="T8" fmla="*/ 395 w 500"/>
                <a:gd name="T9" fmla="*/ 186 h 646"/>
                <a:gd name="T10" fmla="*/ 373 w 500"/>
                <a:gd name="T11" fmla="*/ 253 h 646"/>
                <a:gd name="T12" fmla="*/ 356 w 500"/>
                <a:gd name="T13" fmla="*/ 322 h 646"/>
                <a:gd name="T14" fmla="*/ 345 w 500"/>
                <a:gd name="T15" fmla="*/ 392 h 646"/>
                <a:gd name="T16" fmla="*/ 343 w 500"/>
                <a:gd name="T17" fmla="*/ 464 h 646"/>
                <a:gd name="T18" fmla="*/ 343 w 500"/>
                <a:gd name="T19" fmla="*/ 580 h 646"/>
                <a:gd name="T20" fmla="*/ 339 w 500"/>
                <a:gd name="T21" fmla="*/ 601 h 646"/>
                <a:gd name="T22" fmla="*/ 330 w 500"/>
                <a:gd name="T23" fmla="*/ 618 h 646"/>
                <a:gd name="T24" fmla="*/ 316 w 500"/>
                <a:gd name="T25" fmla="*/ 633 h 646"/>
                <a:gd name="T26" fmla="*/ 298 w 500"/>
                <a:gd name="T27" fmla="*/ 642 h 646"/>
                <a:gd name="T28" fmla="*/ 277 w 500"/>
                <a:gd name="T29" fmla="*/ 646 h 646"/>
                <a:gd name="T30" fmla="*/ 0 w 500"/>
                <a:gd name="T31" fmla="*/ 646 h 646"/>
                <a:gd name="T32" fmla="*/ 0 w 500"/>
                <a:gd name="T3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0" h="646">
                  <a:moveTo>
                    <a:pt x="0" y="0"/>
                  </a:moveTo>
                  <a:lnTo>
                    <a:pt x="500" y="0"/>
                  </a:lnTo>
                  <a:lnTo>
                    <a:pt x="459" y="59"/>
                  </a:lnTo>
                  <a:lnTo>
                    <a:pt x="425" y="121"/>
                  </a:lnTo>
                  <a:lnTo>
                    <a:pt x="395" y="186"/>
                  </a:lnTo>
                  <a:lnTo>
                    <a:pt x="373" y="253"/>
                  </a:lnTo>
                  <a:lnTo>
                    <a:pt x="356" y="322"/>
                  </a:lnTo>
                  <a:lnTo>
                    <a:pt x="345" y="392"/>
                  </a:lnTo>
                  <a:lnTo>
                    <a:pt x="343" y="464"/>
                  </a:lnTo>
                  <a:lnTo>
                    <a:pt x="343" y="580"/>
                  </a:lnTo>
                  <a:lnTo>
                    <a:pt x="339" y="601"/>
                  </a:lnTo>
                  <a:lnTo>
                    <a:pt x="330" y="618"/>
                  </a:lnTo>
                  <a:lnTo>
                    <a:pt x="316" y="633"/>
                  </a:lnTo>
                  <a:lnTo>
                    <a:pt x="298" y="642"/>
                  </a:lnTo>
                  <a:lnTo>
                    <a:pt x="277" y="646"/>
                  </a:lnTo>
                  <a:lnTo>
                    <a:pt x="0" y="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6154738" y="2898775"/>
              <a:ext cx="1274763" cy="1123950"/>
            </a:xfrm>
            <a:custGeom>
              <a:avLst/>
              <a:gdLst>
                <a:gd name="T0" fmla="*/ 0 w 803"/>
                <a:gd name="T1" fmla="*/ 0 h 708"/>
                <a:gd name="T2" fmla="*/ 794 w 803"/>
                <a:gd name="T3" fmla="*/ 0 h 708"/>
                <a:gd name="T4" fmla="*/ 801 w 803"/>
                <a:gd name="T5" fmla="*/ 59 h 708"/>
                <a:gd name="T6" fmla="*/ 803 w 803"/>
                <a:gd name="T7" fmla="*/ 119 h 708"/>
                <a:gd name="T8" fmla="*/ 800 w 803"/>
                <a:gd name="T9" fmla="*/ 194 h 708"/>
                <a:gd name="T10" fmla="*/ 790 w 803"/>
                <a:gd name="T11" fmla="*/ 267 h 708"/>
                <a:gd name="T12" fmla="*/ 773 w 803"/>
                <a:gd name="T13" fmla="*/ 339 h 708"/>
                <a:gd name="T14" fmla="*/ 752 w 803"/>
                <a:gd name="T15" fmla="*/ 407 h 708"/>
                <a:gd name="T16" fmla="*/ 725 w 803"/>
                <a:gd name="T17" fmla="*/ 474 h 708"/>
                <a:gd name="T18" fmla="*/ 692 w 803"/>
                <a:gd name="T19" fmla="*/ 537 h 708"/>
                <a:gd name="T20" fmla="*/ 654 w 803"/>
                <a:gd name="T21" fmla="*/ 597 h 708"/>
                <a:gd name="T22" fmla="*/ 611 w 803"/>
                <a:gd name="T23" fmla="*/ 652 h 708"/>
                <a:gd name="T24" fmla="*/ 565 w 803"/>
                <a:gd name="T25" fmla="*/ 706 h 708"/>
                <a:gd name="T26" fmla="*/ 563 w 803"/>
                <a:gd name="T27" fmla="*/ 708 h 708"/>
                <a:gd name="T28" fmla="*/ 0 w 803"/>
                <a:gd name="T29" fmla="*/ 708 h 708"/>
                <a:gd name="T30" fmla="*/ 0 w 803"/>
                <a:gd name="T31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3" h="708">
                  <a:moveTo>
                    <a:pt x="0" y="0"/>
                  </a:moveTo>
                  <a:lnTo>
                    <a:pt x="794" y="0"/>
                  </a:lnTo>
                  <a:lnTo>
                    <a:pt x="801" y="59"/>
                  </a:lnTo>
                  <a:lnTo>
                    <a:pt x="803" y="119"/>
                  </a:lnTo>
                  <a:lnTo>
                    <a:pt x="800" y="194"/>
                  </a:lnTo>
                  <a:lnTo>
                    <a:pt x="790" y="267"/>
                  </a:lnTo>
                  <a:lnTo>
                    <a:pt x="773" y="339"/>
                  </a:lnTo>
                  <a:lnTo>
                    <a:pt x="752" y="407"/>
                  </a:lnTo>
                  <a:lnTo>
                    <a:pt x="725" y="474"/>
                  </a:lnTo>
                  <a:lnTo>
                    <a:pt x="692" y="537"/>
                  </a:lnTo>
                  <a:lnTo>
                    <a:pt x="654" y="597"/>
                  </a:lnTo>
                  <a:lnTo>
                    <a:pt x="611" y="652"/>
                  </a:lnTo>
                  <a:lnTo>
                    <a:pt x="565" y="706"/>
                  </a:lnTo>
                  <a:lnTo>
                    <a:pt x="563" y="708"/>
                  </a:lnTo>
                  <a:lnTo>
                    <a:pt x="0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5492750" y="5224463"/>
              <a:ext cx="1206500" cy="182563"/>
            </a:xfrm>
            <a:custGeom>
              <a:avLst/>
              <a:gdLst>
                <a:gd name="T0" fmla="*/ 57 w 760"/>
                <a:gd name="T1" fmla="*/ 0 h 115"/>
                <a:gd name="T2" fmla="*/ 703 w 760"/>
                <a:gd name="T3" fmla="*/ 0 h 115"/>
                <a:gd name="T4" fmla="*/ 722 w 760"/>
                <a:gd name="T5" fmla="*/ 3 h 115"/>
                <a:gd name="T6" fmla="*/ 737 w 760"/>
                <a:gd name="T7" fmla="*/ 12 h 115"/>
                <a:gd name="T8" fmla="*/ 749 w 760"/>
                <a:gd name="T9" fmla="*/ 24 h 115"/>
                <a:gd name="T10" fmla="*/ 757 w 760"/>
                <a:gd name="T11" fmla="*/ 39 h 115"/>
                <a:gd name="T12" fmla="*/ 760 w 760"/>
                <a:gd name="T13" fmla="*/ 58 h 115"/>
                <a:gd name="T14" fmla="*/ 757 w 760"/>
                <a:gd name="T15" fmla="*/ 76 h 115"/>
                <a:gd name="T16" fmla="*/ 749 w 760"/>
                <a:gd name="T17" fmla="*/ 92 h 115"/>
                <a:gd name="T18" fmla="*/ 737 w 760"/>
                <a:gd name="T19" fmla="*/ 103 h 115"/>
                <a:gd name="T20" fmla="*/ 722 w 760"/>
                <a:gd name="T21" fmla="*/ 111 h 115"/>
                <a:gd name="T22" fmla="*/ 703 w 760"/>
                <a:gd name="T23" fmla="*/ 115 h 115"/>
                <a:gd name="T24" fmla="*/ 57 w 760"/>
                <a:gd name="T25" fmla="*/ 115 h 115"/>
                <a:gd name="T26" fmla="*/ 38 w 760"/>
                <a:gd name="T27" fmla="*/ 111 h 115"/>
                <a:gd name="T28" fmla="*/ 23 w 760"/>
                <a:gd name="T29" fmla="*/ 103 h 115"/>
                <a:gd name="T30" fmla="*/ 11 w 760"/>
                <a:gd name="T31" fmla="*/ 92 h 115"/>
                <a:gd name="T32" fmla="*/ 3 w 760"/>
                <a:gd name="T33" fmla="*/ 76 h 115"/>
                <a:gd name="T34" fmla="*/ 0 w 760"/>
                <a:gd name="T35" fmla="*/ 58 h 115"/>
                <a:gd name="T36" fmla="*/ 3 w 760"/>
                <a:gd name="T37" fmla="*/ 39 h 115"/>
                <a:gd name="T38" fmla="*/ 11 w 760"/>
                <a:gd name="T39" fmla="*/ 24 h 115"/>
                <a:gd name="T40" fmla="*/ 23 w 760"/>
                <a:gd name="T41" fmla="*/ 12 h 115"/>
                <a:gd name="T42" fmla="*/ 38 w 760"/>
                <a:gd name="T43" fmla="*/ 3 h 115"/>
                <a:gd name="T44" fmla="*/ 57 w 760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5">
                  <a:moveTo>
                    <a:pt x="57" y="0"/>
                  </a:moveTo>
                  <a:lnTo>
                    <a:pt x="703" y="0"/>
                  </a:lnTo>
                  <a:lnTo>
                    <a:pt x="722" y="3"/>
                  </a:lnTo>
                  <a:lnTo>
                    <a:pt x="737" y="12"/>
                  </a:lnTo>
                  <a:lnTo>
                    <a:pt x="749" y="24"/>
                  </a:lnTo>
                  <a:lnTo>
                    <a:pt x="757" y="39"/>
                  </a:lnTo>
                  <a:lnTo>
                    <a:pt x="760" y="58"/>
                  </a:lnTo>
                  <a:lnTo>
                    <a:pt x="757" y="76"/>
                  </a:lnTo>
                  <a:lnTo>
                    <a:pt x="749" y="92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5"/>
                  </a:lnTo>
                  <a:lnTo>
                    <a:pt x="57" y="115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5492750" y="5470525"/>
              <a:ext cx="1206500" cy="179388"/>
            </a:xfrm>
            <a:custGeom>
              <a:avLst/>
              <a:gdLst>
                <a:gd name="T0" fmla="*/ 57 w 760"/>
                <a:gd name="T1" fmla="*/ 0 h 113"/>
                <a:gd name="T2" fmla="*/ 703 w 760"/>
                <a:gd name="T3" fmla="*/ 0 h 113"/>
                <a:gd name="T4" fmla="*/ 722 w 760"/>
                <a:gd name="T5" fmla="*/ 2 h 113"/>
                <a:gd name="T6" fmla="*/ 737 w 760"/>
                <a:gd name="T7" fmla="*/ 10 h 113"/>
                <a:gd name="T8" fmla="*/ 749 w 760"/>
                <a:gd name="T9" fmla="*/ 23 h 113"/>
                <a:gd name="T10" fmla="*/ 757 w 760"/>
                <a:gd name="T11" fmla="*/ 39 h 113"/>
                <a:gd name="T12" fmla="*/ 760 w 760"/>
                <a:gd name="T13" fmla="*/ 57 h 113"/>
                <a:gd name="T14" fmla="*/ 757 w 760"/>
                <a:gd name="T15" fmla="*/ 74 h 113"/>
                <a:gd name="T16" fmla="*/ 749 w 760"/>
                <a:gd name="T17" fmla="*/ 90 h 113"/>
                <a:gd name="T18" fmla="*/ 737 w 760"/>
                <a:gd name="T19" fmla="*/ 103 h 113"/>
                <a:gd name="T20" fmla="*/ 722 w 760"/>
                <a:gd name="T21" fmla="*/ 111 h 113"/>
                <a:gd name="T22" fmla="*/ 703 w 760"/>
                <a:gd name="T23" fmla="*/ 113 h 113"/>
                <a:gd name="T24" fmla="*/ 57 w 760"/>
                <a:gd name="T25" fmla="*/ 113 h 113"/>
                <a:gd name="T26" fmla="*/ 38 w 760"/>
                <a:gd name="T27" fmla="*/ 111 h 113"/>
                <a:gd name="T28" fmla="*/ 23 w 760"/>
                <a:gd name="T29" fmla="*/ 103 h 113"/>
                <a:gd name="T30" fmla="*/ 11 w 760"/>
                <a:gd name="T31" fmla="*/ 90 h 113"/>
                <a:gd name="T32" fmla="*/ 3 w 760"/>
                <a:gd name="T33" fmla="*/ 74 h 113"/>
                <a:gd name="T34" fmla="*/ 0 w 760"/>
                <a:gd name="T35" fmla="*/ 57 h 113"/>
                <a:gd name="T36" fmla="*/ 3 w 760"/>
                <a:gd name="T37" fmla="*/ 39 h 113"/>
                <a:gd name="T38" fmla="*/ 11 w 760"/>
                <a:gd name="T39" fmla="*/ 23 h 113"/>
                <a:gd name="T40" fmla="*/ 23 w 760"/>
                <a:gd name="T41" fmla="*/ 10 h 113"/>
                <a:gd name="T42" fmla="*/ 38 w 760"/>
                <a:gd name="T43" fmla="*/ 2 h 113"/>
                <a:gd name="T44" fmla="*/ 57 w 760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0" h="113">
                  <a:moveTo>
                    <a:pt x="57" y="0"/>
                  </a:moveTo>
                  <a:lnTo>
                    <a:pt x="703" y="0"/>
                  </a:lnTo>
                  <a:lnTo>
                    <a:pt x="722" y="2"/>
                  </a:lnTo>
                  <a:lnTo>
                    <a:pt x="737" y="10"/>
                  </a:lnTo>
                  <a:lnTo>
                    <a:pt x="749" y="23"/>
                  </a:lnTo>
                  <a:lnTo>
                    <a:pt x="757" y="39"/>
                  </a:lnTo>
                  <a:lnTo>
                    <a:pt x="760" y="57"/>
                  </a:lnTo>
                  <a:lnTo>
                    <a:pt x="757" y="74"/>
                  </a:lnTo>
                  <a:lnTo>
                    <a:pt x="749" y="90"/>
                  </a:lnTo>
                  <a:lnTo>
                    <a:pt x="737" y="103"/>
                  </a:lnTo>
                  <a:lnTo>
                    <a:pt x="722" y="111"/>
                  </a:lnTo>
                  <a:lnTo>
                    <a:pt x="703" y="113"/>
                  </a:lnTo>
                  <a:lnTo>
                    <a:pt x="57" y="113"/>
                  </a:lnTo>
                  <a:lnTo>
                    <a:pt x="38" y="111"/>
                  </a:lnTo>
                  <a:lnTo>
                    <a:pt x="23" y="103"/>
                  </a:lnTo>
                  <a:lnTo>
                    <a:pt x="11" y="90"/>
                  </a:lnTo>
                  <a:lnTo>
                    <a:pt x="3" y="74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5646738" y="5715000"/>
              <a:ext cx="879475" cy="180975"/>
            </a:xfrm>
            <a:custGeom>
              <a:avLst/>
              <a:gdLst>
                <a:gd name="T0" fmla="*/ 58 w 554"/>
                <a:gd name="T1" fmla="*/ 0 h 114"/>
                <a:gd name="T2" fmla="*/ 496 w 554"/>
                <a:gd name="T3" fmla="*/ 0 h 114"/>
                <a:gd name="T4" fmla="*/ 515 w 554"/>
                <a:gd name="T5" fmla="*/ 3 h 114"/>
                <a:gd name="T6" fmla="*/ 530 w 554"/>
                <a:gd name="T7" fmla="*/ 10 h 114"/>
                <a:gd name="T8" fmla="*/ 542 w 554"/>
                <a:gd name="T9" fmla="*/ 24 h 114"/>
                <a:gd name="T10" fmla="*/ 550 w 554"/>
                <a:gd name="T11" fmla="*/ 39 h 114"/>
                <a:gd name="T12" fmla="*/ 554 w 554"/>
                <a:gd name="T13" fmla="*/ 56 h 114"/>
                <a:gd name="T14" fmla="*/ 550 w 554"/>
                <a:gd name="T15" fmla="*/ 75 h 114"/>
                <a:gd name="T16" fmla="*/ 542 w 554"/>
                <a:gd name="T17" fmla="*/ 90 h 114"/>
                <a:gd name="T18" fmla="*/ 530 w 554"/>
                <a:gd name="T19" fmla="*/ 103 h 114"/>
                <a:gd name="T20" fmla="*/ 515 w 554"/>
                <a:gd name="T21" fmla="*/ 111 h 114"/>
                <a:gd name="T22" fmla="*/ 496 w 554"/>
                <a:gd name="T23" fmla="*/ 114 h 114"/>
                <a:gd name="T24" fmla="*/ 58 w 554"/>
                <a:gd name="T25" fmla="*/ 114 h 114"/>
                <a:gd name="T26" fmla="*/ 40 w 554"/>
                <a:gd name="T27" fmla="*/ 111 h 114"/>
                <a:gd name="T28" fmla="*/ 24 w 554"/>
                <a:gd name="T29" fmla="*/ 103 h 114"/>
                <a:gd name="T30" fmla="*/ 11 w 554"/>
                <a:gd name="T31" fmla="*/ 90 h 114"/>
                <a:gd name="T32" fmla="*/ 3 w 554"/>
                <a:gd name="T33" fmla="*/ 75 h 114"/>
                <a:gd name="T34" fmla="*/ 0 w 554"/>
                <a:gd name="T35" fmla="*/ 56 h 114"/>
                <a:gd name="T36" fmla="*/ 3 w 554"/>
                <a:gd name="T37" fmla="*/ 39 h 114"/>
                <a:gd name="T38" fmla="*/ 11 w 554"/>
                <a:gd name="T39" fmla="*/ 24 h 114"/>
                <a:gd name="T40" fmla="*/ 24 w 554"/>
                <a:gd name="T41" fmla="*/ 10 h 114"/>
                <a:gd name="T42" fmla="*/ 40 w 554"/>
                <a:gd name="T43" fmla="*/ 3 h 114"/>
                <a:gd name="T44" fmla="*/ 58 w 554"/>
                <a:gd name="T4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4" h="114">
                  <a:moveTo>
                    <a:pt x="58" y="0"/>
                  </a:moveTo>
                  <a:lnTo>
                    <a:pt x="496" y="0"/>
                  </a:lnTo>
                  <a:lnTo>
                    <a:pt x="515" y="3"/>
                  </a:lnTo>
                  <a:lnTo>
                    <a:pt x="530" y="10"/>
                  </a:lnTo>
                  <a:lnTo>
                    <a:pt x="542" y="24"/>
                  </a:lnTo>
                  <a:lnTo>
                    <a:pt x="550" y="39"/>
                  </a:lnTo>
                  <a:lnTo>
                    <a:pt x="554" y="56"/>
                  </a:lnTo>
                  <a:lnTo>
                    <a:pt x="550" y="75"/>
                  </a:lnTo>
                  <a:lnTo>
                    <a:pt x="542" y="90"/>
                  </a:lnTo>
                  <a:lnTo>
                    <a:pt x="530" y="103"/>
                  </a:lnTo>
                  <a:lnTo>
                    <a:pt x="515" y="111"/>
                  </a:lnTo>
                  <a:lnTo>
                    <a:pt x="496" y="114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0"/>
                  </a:lnTo>
                  <a:lnTo>
                    <a:pt x="3" y="75"/>
                  </a:lnTo>
                  <a:lnTo>
                    <a:pt x="0" y="56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01" y="225072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43" y="3429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71" y="342900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2229946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60" y="474467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1" y="4744671"/>
            <a:ext cx="304800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0698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699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0187" y="513811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188" y="480434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87516" y="331759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7516" y="298382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3474" y="330109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474" y="296733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3" name="TextBox 3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49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2602346" y="2767280"/>
            <a:ext cx="7271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Welcome </a:t>
            </a:r>
            <a:r>
              <a:rPr lang="en-US" sz="8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message</a:t>
            </a:r>
            <a:endParaRPr lang="en-US" sz="8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5038" y="464127"/>
            <a:ext cx="45719" cy="5922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34544" y="2624817"/>
            <a:ext cx="570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John doe, managing director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4544" y="3134128"/>
            <a:ext cx="5706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facilisis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convallis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finibus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lacus.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maximus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commodo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mauris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luctus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Suspendisse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potenti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Curabitur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aliquam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Vestibulum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sodales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metus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dui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porttitor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et.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Cras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purus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est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ullamcorper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efficitur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ligula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sollicitudin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Phasellus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ante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molestie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dictum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erat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ante.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Nullam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sem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libero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consequat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nisl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2">
                    <a:lumMod val="50000"/>
                  </a:schemeClr>
                </a:solidFill>
              </a:rPr>
              <a:t>dapibus</a:t>
            </a:r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i="1" dirty="0" err="1" smtClean="0">
                <a:solidFill>
                  <a:schemeClr val="tx2">
                    <a:lumMod val="50000"/>
                  </a:schemeClr>
                </a:solidFill>
              </a:rPr>
              <a:t>felis</a:t>
            </a:r>
            <a:r>
              <a:rPr lang="en-US" sz="1200" i="1" dirty="0" smtClean="0">
                <a:solidFill>
                  <a:schemeClr val="tx2">
                    <a:lumMod val="50000"/>
                  </a:schemeClr>
                </a:solidFill>
              </a:rPr>
              <a:t>.”</a:t>
            </a:r>
            <a:endParaRPr lang="en-US" sz="12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1025" y="912927"/>
            <a:ext cx="4094975" cy="50321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68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620001" y="714271"/>
            <a:ext cx="2992580" cy="5429458"/>
            <a:chOff x="5670550" y="2265074"/>
            <a:chExt cx="1042988" cy="1892300"/>
          </a:xfrm>
        </p:grpSpPr>
        <p:sp>
          <p:nvSpPr>
            <p:cNvPr id="10" name="Freeform 290"/>
            <p:cNvSpPr>
              <a:spLocks/>
            </p:cNvSpPr>
            <p:nvPr/>
          </p:nvSpPr>
          <p:spPr bwMode="auto">
            <a:xfrm>
              <a:off x="5845175" y="2450812"/>
              <a:ext cx="501650" cy="879475"/>
            </a:xfrm>
            <a:custGeom>
              <a:avLst/>
              <a:gdLst>
                <a:gd name="T0" fmla="*/ 167 w 316"/>
                <a:gd name="T1" fmla="*/ 0 h 554"/>
                <a:gd name="T2" fmla="*/ 257 w 316"/>
                <a:gd name="T3" fmla="*/ 50 h 554"/>
                <a:gd name="T4" fmla="*/ 268 w 316"/>
                <a:gd name="T5" fmla="*/ 74 h 554"/>
                <a:gd name="T6" fmla="*/ 294 w 316"/>
                <a:gd name="T7" fmla="*/ 135 h 554"/>
                <a:gd name="T8" fmla="*/ 294 w 316"/>
                <a:gd name="T9" fmla="*/ 140 h 554"/>
                <a:gd name="T10" fmla="*/ 296 w 316"/>
                <a:gd name="T11" fmla="*/ 155 h 554"/>
                <a:gd name="T12" fmla="*/ 296 w 316"/>
                <a:gd name="T13" fmla="*/ 177 h 554"/>
                <a:gd name="T14" fmla="*/ 298 w 316"/>
                <a:gd name="T15" fmla="*/ 205 h 554"/>
                <a:gd name="T16" fmla="*/ 300 w 316"/>
                <a:gd name="T17" fmla="*/ 234 h 554"/>
                <a:gd name="T18" fmla="*/ 302 w 316"/>
                <a:gd name="T19" fmla="*/ 268 h 554"/>
                <a:gd name="T20" fmla="*/ 303 w 316"/>
                <a:gd name="T21" fmla="*/ 297 h 554"/>
                <a:gd name="T22" fmla="*/ 305 w 316"/>
                <a:gd name="T23" fmla="*/ 325 h 554"/>
                <a:gd name="T24" fmla="*/ 307 w 316"/>
                <a:gd name="T25" fmla="*/ 349 h 554"/>
                <a:gd name="T26" fmla="*/ 307 w 316"/>
                <a:gd name="T27" fmla="*/ 364 h 554"/>
                <a:gd name="T28" fmla="*/ 307 w 316"/>
                <a:gd name="T29" fmla="*/ 371 h 554"/>
                <a:gd name="T30" fmla="*/ 309 w 316"/>
                <a:gd name="T31" fmla="*/ 378 h 554"/>
                <a:gd name="T32" fmla="*/ 309 w 316"/>
                <a:gd name="T33" fmla="*/ 393 h 554"/>
                <a:gd name="T34" fmla="*/ 311 w 316"/>
                <a:gd name="T35" fmla="*/ 415 h 554"/>
                <a:gd name="T36" fmla="*/ 313 w 316"/>
                <a:gd name="T37" fmla="*/ 439 h 554"/>
                <a:gd name="T38" fmla="*/ 313 w 316"/>
                <a:gd name="T39" fmla="*/ 465 h 554"/>
                <a:gd name="T40" fmla="*/ 315 w 316"/>
                <a:gd name="T41" fmla="*/ 486 h 554"/>
                <a:gd name="T42" fmla="*/ 315 w 316"/>
                <a:gd name="T43" fmla="*/ 500 h 554"/>
                <a:gd name="T44" fmla="*/ 316 w 316"/>
                <a:gd name="T45" fmla="*/ 506 h 554"/>
                <a:gd name="T46" fmla="*/ 279 w 316"/>
                <a:gd name="T47" fmla="*/ 521 h 554"/>
                <a:gd name="T48" fmla="*/ 176 w 316"/>
                <a:gd name="T49" fmla="*/ 543 h 554"/>
                <a:gd name="T50" fmla="*/ 78 w 316"/>
                <a:gd name="T51" fmla="*/ 554 h 554"/>
                <a:gd name="T52" fmla="*/ 67 w 316"/>
                <a:gd name="T53" fmla="*/ 548 h 554"/>
                <a:gd name="T54" fmla="*/ 61 w 316"/>
                <a:gd name="T55" fmla="*/ 480 h 554"/>
                <a:gd name="T56" fmla="*/ 56 w 316"/>
                <a:gd name="T57" fmla="*/ 484 h 554"/>
                <a:gd name="T58" fmla="*/ 28 w 316"/>
                <a:gd name="T59" fmla="*/ 473 h 554"/>
                <a:gd name="T60" fmla="*/ 0 w 316"/>
                <a:gd name="T61" fmla="*/ 451 h 554"/>
                <a:gd name="T62" fmla="*/ 2 w 316"/>
                <a:gd name="T63" fmla="*/ 439 h 554"/>
                <a:gd name="T64" fmla="*/ 36 w 316"/>
                <a:gd name="T65" fmla="*/ 371 h 554"/>
                <a:gd name="T66" fmla="*/ 47 w 316"/>
                <a:gd name="T67" fmla="*/ 360 h 554"/>
                <a:gd name="T68" fmla="*/ 41 w 316"/>
                <a:gd name="T69" fmla="*/ 343 h 554"/>
                <a:gd name="T70" fmla="*/ 41 w 316"/>
                <a:gd name="T71" fmla="*/ 340 h 554"/>
                <a:gd name="T72" fmla="*/ 37 w 316"/>
                <a:gd name="T73" fmla="*/ 327 h 554"/>
                <a:gd name="T74" fmla="*/ 36 w 316"/>
                <a:gd name="T75" fmla="*/ 310 h 554"/>
                <a:gd name="T76" fmla="*/ 37 w 316"/>
                <a:gd name="T77" fmla="*/ 288 h 554"/>
                <a:gd name="T78" fmla="*/ 41 w 316"/>
                <a:gd name="T79" fmla="*/ 260 h 554"/>
                <a:gd name="T80" fmla="*/ 50 w 316"/>
                <a:gd name="T81" fmla="*/ 231 h 554"/>
                <a:gd name="T82" fmla="*/ 82 w 316"/>
                <a:gd name="T83" fmla="*/ 111 h 554"/>
                <a:gd name="T84" fmla="*/ 84 w 316"/>
                <a:gd name="T85" fmla="*/ 107 h 554"/>
                <a:gd name="T86" fmla="*/ 89 w 316"/>
                <a:gd name="T87" fmla="*/ 94 h 554"/>
                <a:gd name="T88" fmla="*/ 98 w 316"/>
                <a:gd name="T89" fmla="*/ 75 h 554"/>
                <a:gd name="T90" fmla="*/ 109 w 316"/>
                <a:gd name="T91" fmla="*/ 57 h 554"/>
                <a:gd name="T92" fmla="*/ 122 w 316"/>
                <a:gd name="T93" fmla="*/ 37 h 554"/>
                <a:gd name="T94" fmla="*/ 135 w 316"/>
                <a:gd name="T95" fmla="*/ 18 h 554"/>
                <a:gd name="T96" fmla="*/ 152 w 316"/>
                <a:gd name="T97" fmla="*/ 5 h 554"/>
                <a:gd name="T98" fmla="*/ 167 w 316"/>
                <a:gd name="T9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6" h="554">
                  <a:moveTo>
                    <a:pt x="167" y="0"/>
                  </a:moveTo>
                  <a:lnTo>
                    <a:pt x="257" y="50"/>
                  </a:lnTo>
                  <a:lnTo>
                    <a:pt x="268" y="74"/>
                  </a:lnTo>
                  <a:lnTo>
                    <a:pt x="294" y="135"/>
                  </a:lnTo>
                  <a:lnTo>
                    <a:pt x="294" y="140"/>
                  </a:lnTo>
                  <a:lnTo>
                    <a:pt x="296" y="155"/>
                  </a:lnTo>
                  <a:lnTo>
                    <a:pt x="296" y="177"/>
                  </a:lnTo>
                  <a:lnTo>
                    <a:pt x="298" y="205"/>
                  </a:lnTo>
                  <a:lnTo>
                    <a:pt x="300" y="234"/>
                  </a:lnTo>
                  <a:lnTo>
                    <a:pt x="302" y="268"/>
                  </a:lnTo>
                  <a:lnTo>
                    <a:pt x="303" y="297"/>
                  </a:lnTo>
                  <a:lnTo>
                    <a:pt x="305" y="325"/>
                  </a:lnTo>
                  <a:lnTo>
                    <a:pt x="307" y="349"/>
                  </a:lnTo>
                  <a:lnTo>
                    <a:pt x="307" y="364"/>
                  </a:lnTo>
                  <a:lnTo>
                    <a:pt x="307" y="371"/>
                  </a:lnTo>
                  <a:lnTo>
                    <a:pt x="309" y="378"/>
                  </a:lnTo>
                  <a:lnTo>
                    <a:pt x="309" y="393"/>
                  </a:lnTo>
                  <a:lnTo>
                    <a:pt x="311" y="415"/>
                  </a:lnTo>
                  <a:lnTo>
                    <a:pt x="313" y="439"/>
                  </a:lnTo>
                  <a:lnTo>
                    <a:pt x="313" y="465"/>
                  </a:lnTo>
                  <a:lnTo>
                    <a:pt x="315" y="486"/>
                  </a:lnTo>
                  <a:lnTo>
                    <a:pt x="315" y="500"/>
                  </a:lnTo>
                  <a:lnTo>
                    <a:pt x="316" y="506"/>
                  </a:lnTo>
                  <a:lnTo>
                    <a:pt x="279" y="521"/>
                  </a:lnTo>
                  <a:lnTo>
                    <a:pt x="176" y="543"/>
                  </a:lnTo>
                  <a:lnTo>
                    <a:pt x="78" y="554"/>
                  </a:lnTo>
                  <a:lnTo>
                    <a:pt x="67" y="548"/>
                  </a:lnTo>
                  <a:lnTo>
                    <a:pt x="61" y="480"/>
                  </a:lnTo>
                  <a:lnTo>
                    <a:pt x="56" y="484"/>
                  </a:lnTo>
                  <a:lnTo>
                    <a:pt x="28" y="473"/>
                  </a:lnTo>
                  <a:lnTo>
                    <a:pt x="0" y="451"/>
                  </a:lnTo>
                  <a:lnTo>
                    <a:pt x="2" y="439"/>
                  </a:lnTo>
                  <a:lnTo>
                    <a:pt x="36" y="371"/>
                  </a:lnTo>
                  <a:lnTo>
                    <a:pt x="47" y="360"/>
                  </a:lnTo>
                  <a:lnTo>
                    <a:pt x="41" y="343"/>
                  </a:lnTo>
                  <a:lnTo>
                    <a:pt x="41" y="340"/>
                  </a:lnTo>
                  <a:lnTo>
                    <a:pt x="37" y="327"/>
                  </a:lnTo>
                  <a:lnTo>
                    <a:pt x="36" y="310"/>
                  </a:lnTo>
                  <a:lnTo>
                    <a:pt x="37" y="288"/>
                  </a:lnTo>
                  <a:lnTo>
                    <a:pt x="41" y="260"/>
                  </a:lnTo>
                  <a:lnTo>
                    <a:pt x="50" y="231"/>
                  </a:lnTo>
                  <a:lnTo>
                    <a:pt x="82" y="111"/>
                  </a:lnTo>
                  <a:lnTo>
                    <a:pt x="84" y="107"/>
                  </a:lnTo>
                  <a:lnTo>
                    <a:pt x="89" y="94"/>
                  </a:lnTo>
                  <a:lnTo>
                    <a:pt x="98" y="75"/>
                  </a:lnTo>
                  <a:lnTo>
                    <a:pt x="109" y="57"/>
                  </a:lnTo>
                  <a:lnTo>
                    <a:pt x="122" y="37"/>
                  </a:lnTo>
                  <a:lnTo>
                    <a:pt x="135" y="18"/>
                  </a:lnTo>
                  <a:lnTo>
                    <a:pt x="152" y="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2"/>
            <p:cNvSpPr>
              <a:spLocks/>
            </p:cNvSpPr>
            <p:nvPr/>
          </p:nvSpPr>
          <p:spPr bwMode="auto">
            <a:xfrm>
              <a:off x="5810250" y="2333337"/>
              <a:ext cx="269875" cy="239713"/>
            </a:xfrm>
            <a:custGeom>
              <a:avLst/>
              <a:gdLst>
                <a:gd name="T0" fmla="*/ 32 w 170"/>
                <a:gd name="T1" fmla="*/ 0 h 151"/>
                <a:gd name="T2" fmla="*/ 39 w 170"/>
                <a:gd name="T3" fmla="*/ 7 h 151"/>
                <a:gd name="T4" fmla="*/ 41 w 170"/>
                <a:gd name="T5" fmla="*/ 46 h 151"/>
                <a:gd name="T6" fmla="*/ 58 w 170"/>
                <a:gd name="T7" fmla="*/ 55 h 151"/>
                <a:gd name="T8" fmla="*/ 82 w 170"/>
                <a:gd name="T9" fmla="*/ 46 h 151"/>
                <a:gd name="T10" fmla="*/ 83 w 170"/>
                <a:gd name="T11" fmla="*/ 35 h 151"/>
                <a:gd name="T12" fmla="*/ 85 w 170"/>
                <a:gd name="T13" fmla="*/ 35 h 151"/>
                <a:gd name="T14" fmla="*/ 87 w 170"/>
                <a:gd name="T15" fmla="*/ 35 h 151"/>
                <a:gd name="T16" fmla="*/ 91 w 170"/>
                <a:gd name="T17" fmla="*/ 35 h 151"/>
                <a:gd name="T18" fmla="*/ 96 w 170"/>
                <a:gd name="T19" fmla="*/ 35 h 151"/>
                <a:gd name="T20" fmla="*/ 102 w 170"/>
                <a:gd name="T21" fmla="*/ 37 h 151"/>
                <a:gd name="T22" fmla="*/ 107 w 170"/>
                <a:gd name="T23" fmla="*/ 39 h 151"/>
                <a:gd name="T24" fmla="*/ 111 w 170"/>
                <a:gd name="T25" fmla="*/ 44 h 151"/>
                <a:gd name="T26" fmla="*/ 128 w 170"/>
                <a:gd name="T27" fmla="*/ 55 h 151"/>
                <a:gd name="T28" fmla="*/ 141 w 170"/>
                <a:gd name="T29" fmla="*/ 52 h 151"/>
                <a:gd name="T30" fmla="*/ 161 w 170"/>
                <a:gd name="T31" fmla="*/ 44 h 151"/>
                <a:gd name="T32" fmla="*/ 163 w 170"/>
                <a:gd name="T33" fmla="*/ 48 h 151"/>
                <a:gd name="T34" fmla="*/ 163 w 170"/>
                <a:gd name="T35" fmla="*/ 50 h 151"/>
                <a:gd name="T36" fmla="*/ 170 w 170"/>
                <a:gd name="T37" fmla="*/ 61 h 151"/>
                <a:gd name="T38" fmla="*/ 167 w 170"/>
                <a:gd name="T39" fmla="*/ 64 h 151"/>
                <a:gd name="T40" fmla="*/ 157 w 170"/>
                <a:gd name="T41" fmla="*/ 72 h 151"/>
                <a:gd name="T42" fmla="*/ 144 w 170"/>
                <a:gd name="T43" fmla="*/ 83 h 151"/>
                <a:gd name="T44" fmla="*/ 130 w 170"/>
                <a:gd name="T45" fmla="*/ 100 h 151"/>
                <a:gd name="T46" fmla="*/ 115 w 170"/>
                <a:gd name="T47" fmla="*/ 116 h 151"/>
                <a:gd name="T48" fmla="*/ 100 w 170"/>
                <a:gd name="T49" fmla="*/ 133 h 151"/>
                <a:gd name="T50" fmla="*/ 89 w 170"/>
                <a:gd name="T51" fmla="*/ 151 h 151"/>
                <a:gd name="T52" fmla="*/ 78 w 170"/>
                <a:gd name="T53" fmla="*/ 151 h 151"/>
                <a:gd name="T54" fmla="*/ 63 w 170"/>
                <a:gd name="T55" fmla="*/ 144 h 151"/>
                <a:gd name="T56" fmla="*/ 47 w 170"/>
                <a:gd name="T57" fmla="*/ 122 h 151"/>
                <a:gd name="T58" fmla="*/ 37 w 170"/>
                <a:gd name="T59" fmla="*/ 113 h 151"/>
                <a:gd name="T60" fmla="*/ 26 w 170"/>
                <a:gd name="T61" fmla="*/ 111 h 151"/>
                <a:gd name="T62" fmla="*/ 22 w 170"/>
                <a:gd name="T63" fmla="*/ 79 h 151"/>
                <a:gd name="T64" fmla="*/ 15 w 170"/>
                <a:gd name="T65" fmla="*/ 68 h 151"/>
                <a:gd name="T66" fmla="*/ 2 w 170"/>
                <a:gd name="T67" fmla="*/ 28 h 151"/>
                <a:gd name="T68" fmla="*/ 0 w 170"/>
                <a:gd name="T69" fmla="*/ 28 h 151"/>
                <a:gd name="T70" fmla="*/ 11 w 170"/>
                <a:gd name="T71" fmla="*/ 13 h 151"/>
                <a:gd name="T72" fmla="*/ 32 w 170"/>
                <a:gd name="T7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0" h="151">
                  <a:moveTo>
                    <a:pt x="32" y="0"/>
                  </a:moveTo>
                  <a:lnTo>
                    <a:pt x="39" y="7"/>
                  </a:lnTo>
                  <a:lnTo>
                    <a:pt x="41" y="46"/>
                  </a:lnTo>
                  <a:lnTo>
                    <a:pt x="58" y="55"/>
                  </a:lnTo>
                  <a:lnTo>
                    <a:pt x="82" y="46"/>
                  </a:lnTo>
                  <a:lnTo>
                    <a:pt x="83" y="35"/>
                  </a:lnTo>
                  <a:lnTo>
                    <a:pt x="85" y="35"/>
                  </a:lnTo>
                  <a:lnTo>
                    <a:pt x="87" y="35"/>
                  </a:lnTo>
                  <a:lnTo>
                    <a:pt x="91" y="35"/>
                  </a:lnTo>
                  <a:lnTo>
                    <a:pt x="96" y="35"/>
                  </a:lnTo>
                  <a:lnTo>
                    <a:pt x="102" y="37"/>
                  </a:lnTo>
                  <a:lnTo>
                    <a:pt x="107" y="39"/>
                  </a:lnTo>
                  <a:lnTo>
                    <a:pt x="111" y="44"/>
                  </a:lnTo>
                  <a:lnTo>
                    <a:pt x="128" y="55"/>
                  </a:lnTo>
                  <a:lnTo>
                    <a:pt x="141" y="52"/>
                  </a:lnTo>
                  <a:lnTo>
                    <a:pt x="161" y="44"/>
                  </a:lnTo>
                  <a:lnTo>
                    <a:pt x="163" y="48"/>
                  </a:lnTo>
                  <a:lnTo>
                    <a:pt x="163" y="50"/>
                  </a:lnTo>
                  <a:lnTo>
                    <a:pt x="170" y="61"/>
                  </a:lnTo>
                  <a:lnTo>
                    <a:pt x="167" y="64"/>
                  </a:lnTo>
                  <a:lnTo>
                    <a:pt x="157" y="72"/>
                  </a:lnTo>
                  <a:lnTo>
                    <a:pt x="144" y="83"/>
                  </a:lnTo>
                  <a:lnTo>
                    <a:pt x="130" y="100"/>
                  </a:lnTo>
                  <a:lnTo>
                    <a:pt x="115" y="116"/>
                  </a:lnTo>
                  <a:lnTo>
                    <a:pt x="100" y="133"/>
                  </a:lnTo>
                  <a:lnTo>
                    <a:pt x="89" y="151"/>
                  </a:lnTo>
                  <a:lnTo>
                    <a:pt x="78" y="151"/>
                  </a:lnTo>
                  <a:lnTo>
                    <a:pt x="63" y="144"/>
                  </a:lnTo>
                  <a:lnTo>
                    <a:pt x="47" y="122"/>
                  </a:lnTo>
                  <a:lnTo>
                    <a:pt x="37" y="113"/>
                  </a:lnTo>
                  <a:lnTo>
                    <a:pt x="26" y="111"/>
                  </a:lnTo>
                  <a:lnTo>
                    <a:pt x="22" y="79"/>
                  </a:lnTo>
                  <a:lnTo>
                    <a:pt x="15" y="6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11" y="1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93"/>
            <p:cNvSpPr>
              <a:spLocks/>
            </p:cNvSpPr>
            <p:nvPr/>
          </p:nvSpPr>
          <p:spPr bwMode="auto">
            <a:xfrm>
              <a:off x="5805488" y="2265074"/>
              <a:ext cx="260350" cy="155575"/>
            </a:xfrm>
            <a:custGeom>
              <a:avLst/>
              <a:gdLst>
                <a:gd name="T0" fmla="*/ 92 w 164"/>
                <a:gd name="T1" fmla="*/ 0 h 98"/>
                <a:gd name="T2" fmla="*/ 101 w 164"/>
                <a:gd name="T3" fmla="*/ 0 h 98"/>
                <a:gd name="T4" fmla="*/ 105 w 164"/>
                <a:gd name="T5" fmla="*/ 2 h 98"/>
                <a:gd name="T6" fmla="*/ 123 w 164"/>
                <a:gd name="T7" fmla="*/ 11 h 98"/>
                <a:gd name="T8" fmla="*/ 136 w 164"/>
                <a:gd name="T9" fmla="*/ 24 h 98"/>
                <a:gd name="T10" fmla="*/ 147 w 164"/>
                <a:gd name="T11" fmla="*/ 43 h 98"/>
                <a:gd name="T12" fmla="*/ 157 w 164"/>
                <a:gd name="T13" fmla="*/ 61 h 98"/>
                <a:gd name="T14" fmla="*/ 162 w 164"/>
                <a:gd name="T15" fmla="*/ 76 h 98"/>
                <a:gd name="T16" fmla="*/ 164 w 164"/>
                <a:gd name="T17" fmla="*/ 87 h 98"/>
                <a:gd name="T18" fmla="*/ 144 w 164"/>
                <a:gd name="T19" fmla="*/ 95 h 98"/>
                <a:gd name="T20" fmla="*/ 131 w 164"/>
                <a:gd name="T21" fmla="*/ 98 h 98"/>
                <a:gd name="T22" fmla="*/ 114 w 164"/>
                <a:gd name="T23" fmla="*/ 87 h 98"/>
                <a:gd name="T24" fmla="*/ 110 w 164"/>
                <a:gd name="T25" fmla="*/ 82 h 98"/>
                <a:gd name="T26" fmla="*/ 105 w 164"/>
                <a:gd name="T27" fmla="*/ 80 h 98"/>
                <a:gd name="T28" fmla="*/ 99 w 164"/>
                <a:gd name="T29" fmla="*/ 78 h 98"/>
                <a:gd name="T30" fmla="*/ 94 w 164"/>
                <a:gd name="T31" fmla="*/ 78 h 98"/>
                <a:gd name="T32" fmla="*/ 90 w 164"/>
                <a:gd name="T33" fmla="*/ 78 h 98"/>
                <a:gd name="T34" fmla="*/ 88 w 164"/>
                <a:gd name="T35" fmla="*/ 78 h 98"/>
                <a:gd name="T36" fmla="*/ 86 w 164"/>
                <a:gd name="T37" fmla="*/ 78 h 98"/>
                <a:gd name="T38" fmla="*/ 85 w 164"/>
                <a:gd name="T39" fmla="*/ 89 h 98"/>
                <a:gd name="T40" fmla="*/ 61 w 164"/>
                <a:gd name="T41" fmla="*/ 98 h 98"/>
                <a:gd name="T42" fmla="*/ 44 w 164"/>
                <a:gd name="T43" fmla="*/ 89 h 98"/>
                <a:gd name="T44" fmla="*/ 42 w 164"/>
                <a:gd name="T45" fmla="*/ 50 h 98"/>
                <a:gd name="T46" fmla="*/ 35 w 164"/>
                <a:gd name="T47" fmla="*/ 43 h 98"/>
                <a:gd name="T48" fmla="*/ 14 w 164"/>
                <a:gd name="T49" fmla="*/ 56 h 98"/>
                <a:gd name="T50" fmla="*/ 3 w 164"/>
                <a:gd name="T51" fmla="*/ 71 h 98"/>
                <a:gd name="T52" fmla="*/ 0 w 164"/>
                <a:gd name="T53" fmla="*/ 69 h 98"/>
                <a:gd name="T54" fmla="*/ 13 w 164"/>
                <a:gd name="T55" fmla="*/ 41 h 98"/>
                <a:gd name="T56" fmla="*/ 29 w 164"/>
                <a:gd name="T57" fmla="*/ 22 h 98"/>
                <a:gd name="T58" fmla="*/ 46 w 164"/>
                <a:gd name="T59" fmla="*/ 11 h 98"/>
                <a:gd name="T60" fmla="*/ 64 w 164"/>
                <a:gd name="T61" fmla="*/ 4 h 98"/>
                <a:gd name="T62" fmla="*/ 79 w 164"/>
                <a:gd name="T63" fmla="*/ 0 h 98"/>
                <a:gd name="T64" fmla="*/ 92 w 164"/>
                <a:gd name="T6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98">
                  <a:moveTo>
                    <a:pt x="92" y="0"/>
                  </a:moveTo>
                  <a:lnTo>
                    <a:pt x="101" y="0"/>
                  </a:lnTo>
                  <a:lnTo>
                    <a:pt x="105" y="2"/>
                  </a:lnTo>
                  <a:lnTo>
                    <a:pt x="123" y="11"/>
                  </a:lnTo>
                  <a:lnTo>
                    <a:pt x="136" y="24"/>
                  </a:lnTo>
                  <a:lnTo>
                    <a:pt x="147" y="43"/>
                  </a:lnTo>
                  <a:lnTo>
                    <a:pt x="157" y="61"/>
                  </a:lnTo>
                  <a:lnTo>
                    <a:pt x="162" y="76"/>
                  </a:lnTo>
                  <a:lnTo>
                    <a:pt x="164" y="87"/>
                  </a:lnTo>
                  <a:lnTo>
                    <a:pt x="144" y="95"/>
                  </a:lnTo>
                  <a:lnTo>
                    <a:pt x="131" y="98"/>
                  </a:lnTo>
                  <a:lnTo>
                    <a:pt x="114" y="87"/>
                  </a:lnTo>
                  <a:lnTo>
                    <a:pt x="110" y="82"/>
                  </a:lnTo>
                  <a:lnTo>
                    <a:pt x="105" y="80"/>
                  </a:lnTo>
                  <a:lnTo>
                    <a:pt x="99" y="78"/>
                  </a:lnTo>
                  <a:lnTo>
                    <a:pt x="94" y="78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78"/>
                  </a:lnTo>
                  <a:lnTo>
                    <a:pt x="85" y="89"/>
                  </a:lnTo>
                  <a:lnTo>
                    <a:pt x="61" y="98"/>
                  </a:lnTo>
                  <a:lnTo>
                    <a:pt x="44" y="89"/>
                  </a:lnTo>
                  <a:lnTo>
                    <a:pt x="42" y="50"/>
                  </a:lnTo>
                  <a:lnTo>
                    <a:pt x="35" y="43"/>
                  </a:lnTo>
                  <a:lnTo>
                    <a:pt x="14" y="56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13" y="41"/>
                  </a:lnTo>
                  <a:lnTo>
                    <a:pt x="29" y="22"/>
                  </a:lnTo>
                  <a:lnTo>
                    <a:pt x="46" y="11"/>
                  </a:lnTo>
                  <a:lnTo>
                    <a:pt x="64" y="4"/>
                  </a:lnTo>
                  <a:lnTo>
                    <a:pt x="79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94"/>
            <p:cNvSpPr>
              <a:spLocks/>
            </p:cNvSpPr>
            <p:nvPr/>
          </p:nvSpPr>
          <p:spPr bwMode="auto">
            <a:xfrm>
              <a:off x="5775325" y="3166774"/>
              <a:ext cx="138113" cy="157163"/>
            </a:xfrm>
            <a:custGeom>
              <a:avLst/>
              <a:gdLst>
                <a:gd name="T0" fmla="*/ 44 w 87"/>
                <a:gd name="T1" fmla="*/ 0 h 99"/>
                <a:gd name="T2" fmla="*/ 72 w 87"/>
                <a:gd name="T3" fmla="*/ 22 h 99"/>
                <a:gd name="T4" fmla="*/ 87 w 87"/>
                <a:gd name="T5" fmla="*/ 27 h 99"/>
                <a:gd name="T6" fmla="*/ 83 w 87"/>
                <a:gd name="T7" fmla="*/ 44 h 99"/>
                <a:gd name="T8" fmla="*/ 56 w 87"/>
                <a:gd name="T9" fmla="*/ 72 h 99"/>
                <a:gd name="T10" fmla="*/ 54 w 87"/>
                <a:gd name="T11" fmla="*/ 92 h 99"/>
                <a:gd name="T12" fmla="*/ 48 w 87"/>
                <a:gd name="T13" fmla="*/ 92 h 99"/>
                <a:gd name="T14" fmla="*/ 43 w 87"/>
                <a:gd name="T15" fmla="*/ 99 h 99"/>
                <a:gd name="T16" fmla="*/ 24 w 87"/>
                <a:gd name="T17" fmla="*/ 97 h 99"/>
                <a:gd name="T18" fmla="*/ 15 w 87"/>
                <a:gd name="T19" fmla="*/ 97 h 99"/>
                <a:gd name="T20" fmla="*/ 9 w 87"/>
                <a:gd name="T21" fmla="*/ 86 h 99"/>
                <a:gd name="T22" fmla="*/ 0 w 87"/>
                <a:gd name="T23" fmla="*/ 66 h 99"/>
                <a:gd name="T24" fmla="*/ 13 w 87"/>
                <a:gd name="T25" fmla="*/ 40 h 99"/>
                <a:gd name="T26" fmla="*/ 41 w 87"/>
                <a:gd name="T27" fmla="*/ 12 h 99"/>
                <a:gd name="T28" fmla="*/ 44 w 87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99">
                  <a:moveTo>
                    <a:pt x="44" y="0"/>
                  </a:moveTo>
                  <a:lnTo>
                    <a:pt x="72" y="22"/>
                  </a:lnTo>
                  <a:lnTo>
                    <a:pt x="87" y="27"/>
                  </a:lnTo>
                  <a:lnTo>
                    <a:pt x="83" y="44"/>
                  </a:lnTo>
                  <a:lnTo>
                    <a:pt x="56" y="72"/>
                  </a:lnTo>
                  <a:lnTo>
                    <a:pt x="54" y="92"/>
                  </a:lnTo>
                  <a:lnTo>
                    <a:pt x="48" y="92"/>
                  </a:lnTo>
                  <a:lnTo>
                    <a:pt x="43" y="99"/>
                  </a:lnTo>
                  <a:lnTo>
                    <a:pt x="24" y="97"/>
                  </a:lnTo>
                  <a:lnTo>
                    <a:pt x="15" y="97"/>
                  </a:lnTo>
                  <a:lnTo>
                    <a:pt x="9" y="86"/>
                  </a:lnTo>
                  <a:lnTo>
                    <a:pt x="0" y="66"/>
                  </a:lnTo>
                  <a:lnTo>
                    <a:pt x="13" y="40"/>
                  </a:lnTo>
                  <a:lnTo>
                    <a:pt x="41" y="1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95"/>
            <p:cNvSpPr>
              <a:spLocks/>
            </p:cNvSpPr>
            <p:nvPr/>
          </p:nvSpPr>
          <p:spPr bwMode="auto">
            <a:xfrm>
              <a:off x="5768975" y="3268374"/>
              <a:ext cx="892175" cy="768350"/>
            </a:xfrm>
            <a:custGeom>
              <a:avLst/>
              <a:gdLst>
                <a:gd name="T0" fmla="*/ 344 w 562"/>
                <a:gd name="T1" fmla="*/ 0 h 484"/>
                <a:gd name="T2" fmla="*/ 344 w 562"/>
                <a:gd name="T3" fmla="*/ 39 h 484"/>
                <a:gd name="T4" fmla="*/ 359 w 562"/>
                <a:gd name="T5" fmla="*/ 130 h 484"/>
                <a:gd name="T6" fmla="*/ 372 w 562"/>
                <a:gd name="T7" fmla="*/ 148 h 484"/>
                <a:gd name="T8" fmla="*/ 387 w 562"/>
                <a:gd name="T9" fmla="*/ 157 h 484"/>
                <a:gd name="T10" fmla="*/ 412 w 562"/>
                <a:gd name="T11" fmla="*/ 191 h 484"/>
                <a:gd name="T12" fmla="*/ 449 w 562"/>
                <a:gd name="T13" fmla="*/ 235 h 484"/>
                <a:gd name="T14" fmla="*/ 527 w 562"/>
                <a:gd name="T15" fmla="*/ 362 h 484"/>
                <a:gd name="T16" fmla="*/ 562 w 562"/>
                <a:gd name="T17" fmla="*/ 422 h 484"/>
                <a:gd name="T18" fmla="*/ 560 w 562"/>
                <a:gd name="T19" fmla="*/ 431 h 484"/>
                <a:gd name="T20" fmla="*/ 520 w 562"/>
                <a:gd name="T21" fmla="*/ 471 h 484"/>
                <a:gd name="T22" fmla="*/ 462 w 562"/>
                <a:gd name="T23" fmla="*/ 484 h 484"/>
                <a:gd name="T24" fmla="*/ 453 w 562"/>
                <a:gd name="T25" fmla="*/ 477 h 484"/>
                <a:gd name="T26" fmla="*/ 449 w 562"/>
                <a:gd name="T27" fmla="*/ 442 h 484"/>
                <a:gd name="T28" fmla="*/ 418 w 562"/>
                <a:gd name="T29" fmla="*/ 390 h 484"/>
                <a:gd name="T30" fmla="*/ 335 w 562"/>
                <a:gd name="T31" fmla="*/ 287 h 484"/>
                <a:gd name="T32" fmla="*/ 237 w 562"/>
                <a:gd name="T33" fmla="*/ 141 h 484"/>
                <a:gd name="T34" fmla="*/ 174 w 562"/>
                <a:gd name="T35" fmla="*/ 261 h 484"/>
                <a:gd name="T36" fmla="*/ 165 w 562"/>
                <a:gd name="T37" fmla="*/ 272 h 484"/>
                <a:gd name="T38" fmla="*/ 163 w 562"/>
                <a:gd name="T39" fmla="*/ 281 h 484"/>
                <a:gd name="T40" fmla="*/ 154 w 562"/>
                <a:gd name="T41" fmla="*/ 303 h 484"/>
                <a:gd name="T42" fmla="*/ 152 w 562"/>
                <a:gd name="T43" fmla="*/ 329 h 484"/>
                <a:gd name="T44" fmla="*/ 139 w 562"/>
                <a:gd name="T45" fmla="*/ 351 h 484"/>
                <a:gd name="T46" fmla="*/ 132 w 562"/>
                <a:gd name="T47" fmla="*/ 379 h 484"/>
                <a:gd name="T48" fmla="*/ 121 w 562"/>
                <a:gd name="T49" fmla="*/ 399 h 484"/>
                <a:gd name="T50" fmla="*/ 121 w 562"/>
                <a:gd name="T51" fmla="*/ 447 h 484"/>
                <a:gd name="T52" fmla="*/ 41 w 562"/>
                <a:gd name="T53" fmla="*/ 449 h 484"/>
                <a:gd name="T54" fmla="*/ 37 w 562"/>
                <a:gd name="T55" fmla="*/ 447 h 484"/>
                <a:gd name="T56" fmla="*/ 28 w 562"/>
                <a:gd name="T57" fmla="*/ 444 h 484"/>
                <a:gd name="T58" fmla="*/ 19 w 562"/>
                <a:gd name="T59" fmla="*/ 438 h 484"/>
                <a:gd name="T60" fmla="*/ 8 w 562"/>
                <a:gd name="T61" fmla="*/ 434 h 484"/>
                <a:gd name="T62" fmla="*/ 2 w 562"/>
                <a:gd name="T63" fmla="*/ 431 h 484"/>
                <a:gd name="T64" fmla="*/ 0 w 562"/>
                <a:gd name="T65" fmla="*/ 431 h 484"/>
                <a:gd name="T66" fmla="*/ 0 w 562"/>
                <a:gd name="T67" fmla="*/ 427 h 484"/>
                <a:gd name="T68" fmla="*/ 0 w 562"/>
                <a:gd name="T69" fmla="*/ 423 h 484"/>
                <a:gd name="T70" fmla="*/ 2 w 562"/>
                <a:gd name="T71" fmla="*/ 420 h 484"/>
                <a:gd name="T72" fmla="*/ 2 w 562"/>
                <a:gd name="T73" fmla="*/ 418 h 484"/>
                <a:gd name="T74" fmla="*/ 4 w 562"/>
                <a:gd name="T75" fmla="*/ 416 h 484"/>
                <a:gd name="T76" fmla="*/ 4 w 562"/>
                <a:gd name="T77" fmla="*/ 414 h 484"/>
                <a:gd name="T78" fmla="*/ 58 w 562"/>
                <a:gd name="T79" fmla="*/ 337 h 484"/>
                <a:gd name="T80" fmla="*/ 67 w 562"/>
                <a:gd name="T81" fmla="*/ 211 h 484"/>
                <a:gd name="T82" fmla="*/ 74 w 562"/>
                <a:gd name="T83" fmla="*/ 189 h 484"/>
                <a:gd name="T84" fmla="*/ 100 w 562"/>
                <a:gd name="T85" fmla="*/ 93 h 484"/>
                <a:gd name="T86" fmla="*/ 108 w 562"/>
                <a:gd name="T87" fmla="*/ 72 h 484"/>
                <a:gd name="T88" fmla="*/ 121 w 562"/>
                <a:gd name="T89" fmla="*/ 37 h 484"/>
                <a:gd name="T90" fmla="*/ 126 w 562"/>
                <a:gd name="T91" fmla="*/ 39 h 484"/>
                <a:gd name="T92" fmla="*/ 224 w 562"/>
                <a:gd name="T93" fmla="*/ 28 h 484"/>
                <a:gd name="T94" fmla="*/ 327 w 562"/>
                <a:gd name="T95" fmla="*/ 6 h 484"/>
                <a:gd name="T96" fmla="*/ 344 w 562"/>
                <a:gd name="T9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2" h="484">
                  <a:moveTo>
                    <a:pt x="344" y="0"/>
                  </a:moveTo>
                  <a:lnTo>
                    <a:pt x="344" y="39"/>
                  </a:lnTo>
                  <a:lnTo>
                    <a:pt x="359" y="130"/>
                  </a:lnTo>
                  <a:lnTo>
                    <a:pt x="372" y="148"/>
                  </a:lnTo>
                  <a:lnTo>
                    <a:pt x="387" y="157"/>
                  </a:lnTo>
                  <a:lnTo>
                    <a:pt x="412" y="191"/>
                  </a:lnTo>
                  <a:lnTo>
                    <a:pt x="449" y="235"/>
                  </a:lnTo>
                  <a:lnTo>
                    <a:pt x="527" y="362"/>
                  </a:lnTo>
                  <a:lnTo>
                    <a:pt x="562" y="422"/>
                  </a:lnTo>
                  <a:lnTo>
                    <a:pt x="560" y="431"/>
                  </a:lnTo>
                  <a:lnTo>
                    <a:pt x="520" y="471"/>
                  </a:lnTo>
                  <a:lnTo>
                    <a:pt x="462" y="484"/>
                  </a:lnTo>
                  <a:lnTo>
                    <a:pt x="453" y="477"/>
                  </a:lnTo>
                  <a:lnTo>
                    <a:pt x="449" y="442"/>
                  </a:lnTo>
                  <a:lnTo>
                    <a:pt x="418" y="390"/>
                  </a:lnTo>
                  <a:lnTo>
                    <a:pt x="335" y="287"/>
                  </a:lnTo>
                  <a:lnTo>
                    <a:pt x="237" y="141"/>
                  </a:lnTo>
                  <a:lnTo>
                    <a:pt x="174" y="261"/>
                  </a:lnTo>
                  <a:lnTo>
                    <a:pt x="165" y="272"/>
                  </a:lnTo>
                  <a:lnTo>
                    <a:pt x="163" y="281"/>
                  </a:lnTo>
                  <a:lnTo>
                    <a:pt x="154" y="303"/>
                  </a:lnTo>
                  <a:lnTo>
                    <a:pt x="152" y="329"/>
                  </a:lnTo>
                  <a:lnTo>
                    <a:pt x="139" y="351"/>
                  </a:lnTo>
                  <a:lnTo>
                    <a:pt x="132" y="379"/>
                  </a:lnTo>
                  <a:lnTo>
                    <a:pt x="121" y="399"/>
                  </a:lnTo>
                  <a:lnTo>
                    <a:pt x="121" y="447"/>
                  </a:lnTo>
                  <a:lnTo>
                    <a:pt x="41" y="449"/>
                  </a:lnTo>
                  <a:lnTo>
                    <a:pt x="37" y="447"/>
                  </a:lnTo>
                  <a:lnTo>
                    <a:pt x="28" y="444"/>
                  </a:lnTo>
                  <a:lnTo>
                    <a:pt x="19" y="438"/>
                  </a:lnTo>
                  <a:lnTo>
                    <a:pt x="8" y="434"/>
                  </a:lnTo>
                  <a:lnTo>
                    <a:pt x="2" y="431"/>
                  </a:lnTo>
                  <a:lnTo>
                    <a:pt x="0" y="431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2" y="420"/>
                  </a:lnTo>
                  <a:lnTo>
                    <a:pt x="2" y="418"/>
                  </a:lnTo>
                  <a:lnTo>
                    <a:pt x="4" y="416"/>
                  </a:lnTo>
                  <a:lnTo>
                    <a:pt x="4" y="414"/>
                  </a:lnTo>
                  <a:lnTo>
                    <a:pt x="58" y="337"/>
                  </a:lnTo>
                  <a:lnTo>
                    <a:pt x="67" y="211"/>
                  </a:lnTo>
                  <a:lnTo>
                    <a:pt x="74" y="189"/>
                  </a:lnTo>
                  <a:lnTo>
                    <a:pt x="100" y="93"/>
                  </a:lnTo>
                  <a:lnTo>
                    <a:pt x="108" y="72"/>
                  </a:lnTo>
                  <a:lnTo>
                    <a:pt x="121" y="37"/>
                  </a:lnTo>
                  <a:lnTo>
                    <a:pt x="126" y="39"/>
                  </a:lnTo>
                  <a:lnTo>
                    <a:pt x="224" y="28"/>
                  </a:lnTo>
                  <a:lnTo>
                    <a:pt x="327" y="6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6"/>
            <p:cNvSpPr>
              <a:spLocks/>
            </p:cNvSpPr>
            <p:nvPr/>
          </p:nvSpPr>
          <p:spPr bwMode="auto">
            <a:xfrm>
              <a:off x="5670550" y="3960524"/>
              <a:ext cx="292100" cy="112713"/>
            </a:xfrm>
            <a:custGeom>
              <a:avLst/>
              <a:gdLst>
                <a:gd name="T0" fmla="*/ 75 w 184"/>
                <a:gd name="T1" fmla="*/ 0 h 71"/>
                <a:gd name="T2" fmla="*/ 81 w 184"/>
                <a:gd name="T3" fmla="*/ 2 h 71"/>
                <a:gd name="T4" fmla="*/ 86 w 184"/>
                <a:gd name="T5" fmla="*/ 6 h 71"/>
                <a:gd name="T6" fmla="*/ 92 w 184"/>
                <a:gd name="T7" fmla="*/ 8 h 71"/>
                <a:gd name="T8" fmla="*/ 96 w 184"/>
                <a:gd name="T9" fmla="*/ 10 h 71"/>
                <a:gd name="T10" fmla="*/ 99 w 184"/>
                <a:gd name="T11" fmla="*/ 11 h 71"/>
                <a:gd name="T12" fmla="*/ 103 w 184"/>
                <a:gd name="T13" fmla="*/ 13 h 71"/>
                <a:gd name="T14" fmla="*/ 103 w 184"/>
                <a:gd name="T15" fmla="*/ 13 h 71"/>
                <a:gd name="T16" fmla="*/ 177 w 184"/>
                <a:gd name="T17" fmla="*/ 11 h 71"/>
                <a:gd name="T18" fmla="*/ 181 w 184"/>
                <a:gd name="T19" fmla="*/ 21 h 71"/>
                <a:gd name="T20" fmla="*/ 183 w 184"/>
                <a:gd name="T21" fmla="*/ 39 h 71"/>
                <a:gd name="T22" fmla="*/ 184 w 184"/>
                <a:gd name="T23" fmla="*/ 71 h 71"/>
                <a:gd name="T24" fmla="*/ 133 w 184"/>
                <a:gd name="T25" fmla="*/ 67 h 71"/>
                <a:gd name="T26" fmla="*/ 110 w 184"/>
                <a:gd name="T27" fmla="*/ 61 h 71"/>
                <a:gd name="T28" fmla="*/ 27 w 184"/>
                <a:gd name="T29" fmla="*/ 46 h 71"/>
                <a:gd name="T30" fmla="*/ 9 w 184"/>
                <a:gd name="T31" fmla="*/ 41 h 71"/>
                <a:gd name="T32" fmla="*/ 0 w 184"/>
                <a:gd name="T33" fmla="*/ 35 h 71"/>
                <a:gd name="T34" fmla="*/ 0 w 184"/>
                <a:gd name="T35" fmla="*/ 30 h 71"/>
                <a:gd name="T36" fmla="*/ 2 w 184"/>
                <a:gd name="T37" fmla="*/ 24 h 71"/>
                <a:gd name="T38" fmla="*/ 7 w 184"/>
                <a:gd name="T39" fmla="*/ 19 h 71"/>
                <a:gd name="T40" fmla="*/ 13 w 184"/>
                <a:gd name="T41" fmla="*/ 17 h 71"/>
                <a:gd name="T42" fmla="*/ 14 w 184"/>
                <a:gd name="T43" fmla="*/ 15 h 71"/>
                <a:gd name="T44" fmla="*/ 51 w 184"/>
                <a:gd name="T45" fmla="*/ 17 h 71"/>
                <a:gd name="T46" fmla="*/ 61 w 184"/>
                <a:gd name="T47" fmla="*/ 8 h 71"/>
                <a:gd name="T48" fmla="*/ 75 w 184"/>
                <a:gd name="T4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71">
                  <a:moveTo>
                    <a:pt x="75" y="0"/>
                  </a:moveTo>
                  <a:lnTo>
                    <a:pt x="81" y="2"/>
                  </a:lnTo>
                  <a:lnTo>
                    <a:pt x="86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9" y="11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77" y="11"/>
                  </a:lnTo>
                  <a:lnTo>
                    <a:pt x="181" y="21"/>
                  </a:lnTo>
                  <a:lnTo>
                    <a:pt x="183" y="39"/>
                  </a:lnTo>
                  <a:lnTo>
                    <a:pt x="184" y="71"/>
                  </a:lnTo>
                  <a:lnTo>
                    <a:pt x="133" y="67"/>
                  </a:lnTo>
                  <a:lnTo>
                    <a:pt x="110" y="61"/>
                  </a:lnTo>
                  <a:lnTo>
                    <a:pt x="27" y="46"/>
                  </a:lnTo>
                  <a:lnTo>
                    <a:pt x="9" y="41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7" y="19"/>
                  </a:lnTo>
                  <a:lnTo>
                    <a:pt x="13" y="17"/>
                  </a:lnTo>
                  <a:lnTo>
                    <a:pt x="14" y="15"/>
                  </a:lnTo>
                  <a:lnTo>
                    <a:pt x="51" y="17"/>
                  </a:lnTo>
                  <a:lnTo>
                    <a:pt x="61" y="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7"/>
            <p:cNvSpPr>
              <a:spLocks/>
            </p:cNvSpPr>
            <p:nvPr/>
          </p:nvSpPr>
          <p:spPr bwMode="auto">
            <a:xfrm>
              <a:off x="6423025" y="3938299"/>
              <a:ext cx="290513" cy="219075"/>
            </a:xfrm>
            <a:custGeom>
              <a:avLst/>
              <a:gdLst>
                <a:gd name="T0" fmla="*/ 150 w 183"/>
                <a:gd name="T1" fmla="*/ 0 h 138"/>
                <a:gd name="T2" fmla="*/ 157 w 183"/>
                <a:gd name="T3" fmla="*/ 3 h 138"/>
                <a:gd name="T4" fmla="*/ 165 w 183"/>
                <a:gd name="T5" fmla="*/ 12 h 138"/>
                <a:gd name="T6" fmla="*/ 170 w 183"/>
                <a:gd name="T7" fmla="*/ 27 h 138"/>
                <a:gd name="T8" fmla="*/ 178 w 183"/>
                <a:gd name="T9" fmla="*/ 40 h 138"/>
                <a:gd name="T10" fmla="*/ 181 w 183"/>
                <a:gd name="T11" fmla="*/ 49 h 138"/>
                <a:gd name="T12" fmla="*/ 183 w 183"/>
                <a:gd name="T13" fmla="*/ 55 h 138"/>
                <a:gd name="T14" fmla="*/ 143 w 183"/>
                <a:gd name="T15" fmla="*/ 90 h 138"/>
                <a:gd name="T16" fmla="*/ 133 w 183"/>
                <a:gd name="T17" fmla="*/ 85 h 138"/>
                <a:gd name="T18" fmla="*/ 108 w 183"/>
                <a:gd name="T19" fmla="*/ 123 h 138"/>
                <a:gd name="T20" fmla="*/ 98 w 183"/>
                <a:gd name="T21" fmla="*/ 131 h 138"/>
                <a:gd name="T22" fmla="*/ 84 w 183"/>
                <a:gd name="T23" fmla="*/ 136 h 138"/>
                <a:gd name="T24" fmla="*/ 67 w 183"/>
                <a:gd name="T25" fmla="*/ 138 h 138"/>
                <a:gd name="T26" fmla="*/ 48 w 183"/>
                <a:gd name="T27" fmla="*/ 138 h 138"/>
                <a:gd name="T28" fmla="*/ 30 w 183"/>
                <a:gd name="T29" fmla="*/ 136 h 138"/>
                <a:gd name="T30" fmla="*/ 15 w 183"/>
                <a:gd name="T31" fmla="*/ 133 h 138"/>
                <a:gd name="T32" fmla="*/ 4 w 183"/>
                <a:gd name="T33" fmla="*/ 131 h 138"/>
                <a:gd name="T34" fmla="*/ 0 w 183"/>
                <a:gd name="T35" fmla="*/ 131 h 138"/>
                <a:gd name="T36" fmla="*/ 0 w 183"/>
                <a:gd name="T37" fmla="*/ 116 h 138"/>
                <a:gd name="T38" fmla="*/ 6 w 183"/>
                <a:gd name="T39" fmla="*/ 107 h 138"/>
                <a:gd name="T40" fmla="*/ 13 w 183"/>
                <a:gd name="T41" fmla="*/ 101 h 138"/>
                <a:gd name="T42" fmla="*/ 24 w 183"/>
                <a:gd name="T43" fmla="*/ 99 h 138"/>
                <a:gd name="T44" fmla="*/ 34 w 183"/>
                <a:gd name="T45" fmla="*/ 97 h 138"/>
                <a:gd name="T46" fmla="*/ 41 w 183"/>
                <a:gd name="T47" fmla="*/ 97 h 138"/>
                <a:gd name="T48" fmla="*/ 45 w 183"/>
                <a:gd name="T49" fmla="*/ 97 h 138"/>
                <a:gd name="T50" fmla="*/ 52 w 183"/>
                <a:gd name="T51" fmla="*/ 62 h 138"/>
                <a:gd name="T52" fmla="*/ 108 w 183"/>
                <a:gd name="T53" fmla="*/ 49 h 138"/>
                <a:gd name="T54" fmla="*/ 148 w 183"/>
                <a:gd name="T55" fmla="*/ 9 h 138"/>
                <a:gd name="T56" fmla="*/ 150 w 183"/>
                <a:gd name="T5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" h="138">
                  <a:moveTo>
                    <a:pt x="150" y="0"/>
                  </a:moveTo>
                  <a:lnTo>
                    <a:pt x="157" y="3"/>
                  </a:lnTo>
                  <a:lnTo>
                    <a:pt x="165" y="12"/>
                  </a:lnTo>
                  <a:lnTo>
                    <a:pt x="170" y="27"/>
                  </a:lnTo>
                  <a:lnTo>
                    <a:pt x="178" y="40"/>
                  </a:lnTo>
                  <a:lnTo>
                    <a:pt x="181" y="49"/>
                  </a:lnTo>
                  <a:lnTo>
                    <a:pt x="183" y="55"/>
                  </a:lnTo>
                  <a:lnTo>
                    <a:pt x="143" y="90"/>
                  </a:lnTo>
                  <a:lnTo>
                    <a:pt x="133" y="85"/>
                  </a:lnTo>
                  <a:lnTo>
                    <a:pt x="108" y="123"/>
                  </a:lnTo>
                  <a:lnTo>
                    <a:pt x="98" y="131"/>
                  </a:lnTo>
                  <a:lnTo>
                    <a:pt x="84" y="136"/>
                  </a:lnTo>
                  <a:lnTo>
                    <a:pt x="67" y="138"/>
                  </a:lnTo>
                  <a:lnTo>
                    <a:pt x="48" y="138"/>
                  </a:lnTo>
                  <a:lnTo>
                    <a:pt x="30" y="136"/>
                  </a:lnTo>
                  <a:lnTo>
                    <a:pt x="15" y="133"/>
                  </a:lnTo>
                  <a:lnTo>
                    <a:pt x="4" y="131"/>
                  </a:lnTo>
                  <a:lnTo>
                    <a:pt x="0" y="131"/>
                  </a:lnTo>
                  <a:lnTo>
                    <a:pt x="0" y="116"/>
                  </a:lnTo>
                  <a:lnTo>
                    <a:pt x="6" y="107"/>
                  </a:lnTo>
                  <a:lnTo>
                    <a:pt x="13" y="101"/>
                  </a:lnTo>
                  <a:lnTo>
                    <a:pt x="24" y="99"/>
                  </a:lnTo>
                  <a:lnTo>
                    <a:pt x="34" y="97"/>
                  </a:lnTo>
                  <a:lnTo>
                    <a:pt x="41" y="97"/>
                  </a:lnTo>
                  <a:lnTo>
                    <a:pt x="45" y="97"/>
                  </a:lnTo>
                  <a:lnTo>
                    <a:pt x="52" y="62"/>
                  </a:lnTo>
                  <a:lnTo>
                    <a:pt x="108" y="49"/>
                  </a:lnTo>
                  <a:lnTo>
                    <a:pt x="148" y="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9"/>
            <p:cNvSpPr>
              <a:spLocks/>
            </p:cNvSpPr>
            <p:nvPr/>
          </p:nvSpPr>
          <p:spPr bwMode="auto">
            <a:xfrm>
              <a:off x="6270625" y="2569874"/>
              <a:ext cx="341313" cy="760413"/>
            </a:xfrm>
            <a:custGeom>
              <a:avLst/>
              <a:gdLst>
                <a:gd name="T0" fmla="*/ 0 w 215"/>
                <a:gd name="T1" fmla="*/ 0 h 479"/>
                <a:gd name="T2" fmla="*/ 122 w 215"/>
                <a:gd name="T3" fmla="*/ 198 h 479"/>
                <a:gd name="T4" fmla="*/ 128 w 215"/>
                <a:gd name="T5" fmla="*/ 213 h 479"/>
                <a:gd name="T6" fmla="*/ 132 w 215"/>
                <a:gd name="T7" fmla="*/ 215 h 479"/>
                <a:gd name="T8" fmla="*/ 139 w 215"/>
                <a:gd name="T9" fmla="*/ 222 h 479"/>
                <a:gd name="T10" fmla="*/ 152 w 215"/>
                <a:gd name="T11" fmla="*/ 235 h 479"/>
                <a:gd name="T12" fmla="*/ 165 w 215"/>
                <a:gd name="T13" fmla="*/ 248 h 479"/>
                <a:gd name="T14" fmla="*/ 178 w 215"/>
                <a:gd name="T15" fmla="*/ 265 h 479"/>
                <a:gd name="T16" fmla="*/ 189 w 215"/>
                <a:gd name="T17" fmla="*/ 281 h 479"/>
                <a:gd name="T18" fmla="*/ 196 w 215"/>
                <a:gd name="T19" fmla="*/ 300 h 479"/>
                <a:gd name="T20" fmla="*/ 198 w 215"/>
                <a:gd name="T21" fmla="*/ 315 h 479"/>
                <a:gd name="T22" fmla="*/ 215 w 215"/>
                <a:gd name="T23" fmla="*/ 344 h 479"/>
                <a:gd name="T24" fmla="*/ 209 w 215"/>
                <a:gd name="T25" fmla="*/ 359 h 479"/>
                <a:gd name="T26" fmla="*/ 132 w 215"/>
                <a:gd name="T27" fmla="*/ 431 h 479"/>
                <a:gd name="T28" fmla="*/ 28 w 215"/>
                <a:gd name="T29" fmla="*/ 479 h 479"/>
                <a:gd name="T30" fmla="*/ 24 w 215"/>
                <a:gd name="T31" fmla="*/ 440 h 479"/>
                <a:gd name="T32" fmla="*/ 48 w 215"/>
                <a:gd name="T33" fmla="*/ 431 h 479"/>
                <a:gd name="T34" fmla="*/ 47 w 215"/>
                <a:gd name="T35" fmla="*/ 425 h 479"/>
                <a:gd name="T36" fmla="*/ 47 w 215"/>
                <a:gd name="T37" fmla="*/ 411 h 479"/>
                <a:gd name="T38" fmla="*/ 45 w 215"/>
                <a:gd name="T39" fmla="*/ 390 h 479"/>
                <a:gd name="T40" fmla="*/ 45 w 215"/>
                <a:gd name="T41" fmla="*/ 364 h 479"/>
                <a:gd name="T42" fmla="*/ 43 w 215"/>
                <a:gd name="T43" fmla="*/ 340 h 479"/>
                <a:gd name="T44" fmla="*/ 41 w 215"/>
                <a:gd name="T45" fmla="*/ 318 h 479"/>
                <a:gd name="T46" fmla="*/ 41 w 215"/>
                <a:gd name="T47" fmla="*/ 303 h 479"/>
                <a:gd name="T48" fmla="*/ 39 w 215"/>
                <a:gd name="T49" fmla="*/ 296 h 479"/>
                <a:gd name="T50" fmla="*/ 39 w 215"/>
                <a:gd name="T51" fmla="*/ 289 h 479"/>
                <a:gd name="T52" fmla="*/ 39 w 215"/>
                <a:gd name="T53" fmla="*/ 270 h 479"/>
                <a:gd name="T54" fmla="*/ 37 w 215"/>
                <a:gd name="T55" fmla="*/ 246 h 479"/>
                <a:gd name="T56" fmla="*/ 35 w 215"/>
                <a:gd name="T57" fmla="*/ 215 h 479"/>
                <a:gd name="T58" fmla="*/ 47 w 215"/>
                <a:gd name="T59" fmla="*/ 213 h 479"/>
                <a:gd name="T60" fmla="*/ 87 w 215"/>
                <a:gd name="T61" fmla="*/ 207 h 479"/>
                <a:gd name="T62" fmla="*/ 98 w 215"/>
                <a:gd name="T63" fmla="*/ 204 h 479"/>
                <a:gd name="T64" fmla="*/ 63 w 215"/>
                <a:gd name="T65" fmla="*/ 139 h 479"/>
                <a:gd name="T66" fmla="*/ 28 w 215"/>
                <a:gd name="T67" fmla="*/ 87 h 479"/>
                <a:gd name="T68" fmla="*/ 28 w 215"/>
                <a:gd name="T69" fmla="*/ 78 h 479"/>
                <a:gd name="T70" fmla="*/ 26 w 215"/>
                <a:gd name="T71" fmla="*/ 69 h 479"/>
                <a:gd name="T72" fmla="*/ 26 w 215"/>
                <a:gd name="T73" fmla="*/ 63 h 479"/>
                <a:gd name="T74" fmla="*/ 26 w 215"/>
                <a:gd name="T75" fmla="*/ 60 h 479"/>
                <a:gd name="T76" fmla="*/ 26 w 215"/>
                <a:gd name="T77" fmla="*/ 60 h 479"/>
                <a:gd name="T78" fmla="*/ 0 w 215"/>
                <a:gd name="T79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5" h="479">
                  <a:moveTo>
                    <a:pt x="0" y="0"/>
                  </a:moveTo>
                  <a:lnTo>
                    <a:pt x="122" y="198"/>
                  </a:lnTo>
                  <a:lnTo>
                    <a:pt x="128" y="213"/>
                  </a:lnTo>
                  <a:lnTo>
                    <a:pt x="132" y="215"/>
                  </a:lnTo>
                  <a:lnTo>
                    <a:pt x="139" y="222"/>
                  </a:lnTo>
                  <a:lnTo>
                    <a:pt x="152" y="235"/>
                  </a:lnTo>
                  <a:lnTo>
                    <a:pt x="165" y="248"/>
                  </a:lnTo>
                  <a:lnTo>
                    <a:pt x="178" y="265"/>
                  </a:lnTo>
                  <a:lnTo>
                    <a:pt x="189" y="281"/>
                  </a:lnTo>
                  <a:lnTo>
                    <a:pt x="196" y="300"/>
                  </a:lnTo>
                  <a:lnTo>
                    <a:pt x="198" y="315"/>
                  </a:lnTo>
                  <a:lnTo>
                    <a:pt x="215" y="344"/>
                  </a:lnTo>
                  <a:lnTo>
                    <a:pt x="209" y="359"/>
                  </a:lnTo>
                  <a:lnTo>
                    <a:pt x="132" y="431"/>
                  </a:lnTo>
                  <a:lnTo>
                    <a:pt x="28" y="479"/>
                  </a:lnTo>
                  <a:lnTo>
                    <a:pt x="24" y="440"/>
                  </a:lnTo>
                  <a:lnTo>
                    <a:pt x="48" y="431"/>
                  </a:lnTo>
                  <a:lnTo>
                    <a:pt x="47" y="425"/>
                  </a:lnTo>
                  <a:lnTo>
                    <a:pt x="47" y="411"/>
                  </a:lnTo>
                  <a:lnTo>
                    <a:pt x="45" y="390"/>
                  </a:lnTo>
                  <a:lnTo>
                    <a:pt x="45" y="364"/>
                  </a:lnTo>
                  <a:lnTo>
                    <a:pt x="43" y="340"/>
                  </a:lnTo>
                  <a:lnTo>
                    <a:pt x="41" y="318"/>
                  </a:lnTo>
                  <a:lnTo>
                    <a:pt x="41" y="303"/>
                  </a:lnTo>
                  <a:lnTo>
                    <a:pt x="39" y="296"/>
                  </a:lnTo>
                  <a:lnTo>
                    <a:pt x="39" y="289"/>
                  </a:lnTo>
                  <a:lnTo>
                    <a:pt x="39" y="270"/>
                  </a:lnTo>
                  <a:lnTo>
                    <a:pt x="37" y="246"/>
                  </a:lnTo>
                  <a:lnTo>
                    <a:pt x="35" y="215"/>
                  </a:lnTo>
                  <a:lnTo>
                    <a:pt x="47" y="213"/>
                  </a:lnTo>
                  <a:lnTo>
                    <a:pt x="87" y="207"/>
                  </a:lnTo>
                  <a:lnTo>
                    <a:pt x="98" y="204"/>
                  </a:lnTo>
                  <a:lnTo>
                    <a:pt x="63" y="139"/>
                  </a:lnTo>
                  <a:lnTo>
                    <a:pt x="28" y="87"/>
                  </a:lnTo>
                  <a:lnTo>
                    <a:pt x="28" y="78"/>
                  </a:lnTo>
                  <a:lnTo>
                    <a:pt x="26" y="69"/>
                  </a:lnTo>
                  <a:lnTo>
                    <a:pt x="26" y="63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26"/>
            </a:solidFill>
            <a:ln w="0">
              <a:solidFill>
                <a:srgbClr val="4040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87922" y="1006702"/>
            <a:ext cx="5288244" cy="738664"/>
            <a:chOff x="592428" y="600007"/>
            <a:chExt cx="3940935" cy="738664"/>
          </a:xfrm>
        </p:grpSpPr>
        <p:sp>
          <p:nvSpPr>
            <p:cNvPr id="37" name="TextBox 3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2213248" y="23505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13249" y="20167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287922" y="201675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3" y="2230114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213248" y="33385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13249" y="30048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87922" y="300481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13248" y="43271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3249" y="39933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287922" y="399338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213248" y="531274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13249" y="497898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287922" y="497898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3" y="3218171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2" y="4206747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2" y="52098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5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72488" y="2143060"/>
            <a:ext cx="1551567" cy="3461190"/>
            <a:chOff x="3169661" y="2865582"/>
            <a:chExt cx="742950" cy="1657351"/>
          </a:xfrm>
          <a:solidFill>
            <a:schemeClr val="accent2"/>
          </a:solidFill>
        </p:grpSpPr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3169661" y="3249757"/>
              <a:ext cx="742950" cy="644525"/>
            </a:xfrm>
            <a:custGeom>
              <a:avLst/>
              <a:gdLst>
                <a:gd name="T0" fmla="*/ 238 w 468"/>
                <a:gd name="T1" fmla="*/ 0 h 406"/>
                <a:gd name="T2" fmla="*/ 265 w 468"/>
                <a:gd name="T3" fmla="*/ 3 h 406"/>
                <a:gd name="T4" fmla="*/ 303 w 468"/>
                <a:gd name="T5" fmla="*/ 8 h 406"/>
                <a:gd name="T6" fmla="*/ 338 w 468"/>
                <a:gd name="T7" fmla="*/ 21 h 406"/>
                <a:gd name="T8" fmla="*/ 356 w 468"/>
                <a:gd name="T9" fmla="*/ 38 h 406"/>
                <a:gd name="T10" fmla="*/ 372 w 468"/>
                <a:gd name="T11" fmla="*/ 72 h 406"/>
                <a:gd name="T12" fmla="*/ 390 w 468"/>
                <a:gd name="T13" fmla="*/ 123 h 406"/>
                <a:gd name="T14" fmla="*/ 411 w 468"/>
                <a:gd name="T15" fmla="*/ 182 h 406"/>
                <a:gd name="T16" fmla="*/ 432 w 468"/>
                <a:gd name="T17" fmla="*/ 243 h 406"/>
                <a:gd name="T18" fmla="*/ 449 w 468"/>
                <a:gd name="T19" fmla="*/ 296 h 406"/>
                <a:gd name="T20" fmla="*/ 461 w 468"/>
                <a:gd name="T21" fmla="*/ 334 h 406"/>
                <a:gd name="T22" fmla="*/ 465 w 468"/>
                <a:gd name="T23" fmla="*/ 348 h 406"/>
                <a:gd name="T24" fmla="*/ 468 w 468"/>
                <a:gd name="T25" fmla="*/ 356 h 406"/>
                <a:gd name="T26" fmla="*/ 465 w 468"/>
                <a:gd name="T27" fmla="*/ 374 h 406"/>
                <a:gd name="T28" fmla="*/ 444 w 468"/>
                <a:gd name="T29" fmla="*/ 394 h 406"/>
                <a:gd name="T30" fmla="*/ 422 w 468"/>
                <a:gd name="T31" fmla="*/ 395 h 406"/>
                <a:gd name="T32" fmla="*/ 407 w 468"/>
                <a:gd name="T33" fmla="*/ 383 h 406"/>
                <a:gd name="T34" fmla="*/ 398 w 468"/>
                <a:gd name="T35" fmla="*/ 369 h 406"/>
                <a:gd name="T36" fmla="*/ 396 w 468"/>
                <a:gd name="T37" fmla="*/ 361 h 406"/>
                <a:gd name="T38" fmla="*/ 346 w 468"/>
                <a:gd name="T39" fmla="*/ 393 h 406"/>
                <a:gd name="T40" fmla="*/ 333 w 468"/>
                <a:gd name="T41" fmla="*/ 395 h 406"/>
                <a:gd name="T42" fmla="*/ 300 w 468"/>
                <a:gd name="T43" fmla="*/ 400 h 406"/>
                <a:gd name="T44" fmla="*/ 257 w 468"/>
                <a:gd name="T45" fmla="*/ 406 h 406"/>
                <a:gd name="T46" fmla="*/ 212 w 468"/>
                <a:gd name="T47" fmla="*/ 406 h 406"/>
                <a:gd name="T48" fmla="*/ 169 w 468"/>
                <a:gd name="T49" fmla="*/ 400 h 406"/>
                <a:gd name="T50" fmla="*/ 135 w 468"/>
                <a:gd name="T51" fmla="*/ 395 h 406"/>
                <a:gd name="T52" fmla="*/ 122 w 468"/>
                <a:gd name="T53" fmla="*/ 393 h 406"/>
                <a:gd name="T54" fmla="*/ 73 w 468"/>
                <a:gd name="T55" fmla="*/ 361 h 406"/>
                <a:gd name="T56" fmla="*/ 71 w 468"/>
                <a:gd name="T57" fmla="*/ 369 h 406"/>
                <a:gd name="T58" fmla="*/ 62 w 468"/>
                <a:gd name="T59" fmla="*/ 383 h 406"/>
                <a:gd name="T60" fmla="*/ 47 w 468"/>
                <a:gd name="T61" fmla="*/ 395 h 406"/>
                <a:gd name="T62" fmla="*/ 25 w 468"/>
                <a:gd name="T63" fmla="*/ 394 h 406"/>
                <a:gd name="T64" fmla="*/ 3 w 468"/>
                <a:gd name="T65" fmla="*/ 374 h 406"/>
                <a:gd name="T66" fmla="*/ 1 w 468"/>
                <a:gd name="T67" fmla="*/ 356 h 406"/>
                <a:gd name="T68" fmla="*/ 3 w 468"/>
                <a:gd name="T69" fmla="*/ 348 h 406"/>
                <a:gd name="T70" fmla="*/ 8 w 468"/>
                <a:gd name="T71" fmla="*/ 334 h 406"/>
                <a:gd name="T72" fmla="*/ 20 w 468"/>
                <a:gd name="T73" fmla="*/ 296 h 406"/>
                <a:gd name="T74" fmla="*/ 37 w 468"/>
                <a:gd name="T75" fmla="*/ 243 h 406"/>
                <a:gd name="T76" fmla="*/ 58 w 468"/>
                <a:gd name="T77" fmla="*/ 182 h 406"/>
                <a:gd name="T78" fmla="*/ 77 w 468"/>
                <a:gd name="T79" fmla="*/ 123 h 406"/>
                <a:gd name="T80" fmla="*/ 97 w 468"/>
                <a:gd name="T81" fmla="*/ 72 h 406"/>
                <a:gd name="T82" fmla="*/ 111 w 468"/>
                <a:gd name="T83" fmla="*/ 38 h 406"/>
                <a:gd name="T84" fmla="*/ 131 w 468"/>
                <a:gd name="T85" fmla="*/ 21 h 406"/>
                <a:gd name="T86" fmla="*/ 166 w 468"/>
                <a:gd name="T87" fmla="*/ 8 h 406"/>
                <a:gd name="T88" fmla="*/ 204 w 468"/>
                <a:gd name="T89" fmla="*/ 3 h 406"/>
                <a:gd name="T90" fmla="*/ 231 w 468"/>
                <a:gd name="T91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8" h="406">
                  <a:moveTo>
                    <a:pt x="234" y="0"/>
                  </a:moveTo>
                  <a:lnTo>
                    <a:pt x="238" y="0"/>
                  </a:lnTo>
                  <a:lnTo>
                    <a:pt x="249" y="1"/>
                  </a:lnTo>
                  <a:lnTo>
                    <a:pt x="265" y="3"/>
                  </a:lnTo>
                  <a:lnTo>
                    <a:pt x="283" y="5"/>
                  </a:lnTo>
                  <a:lnTo>
                    <a:pt x="303" y="8"/>
                  </a:lnTo>
                  <a:lnTo>
                    <a:pt x="321" y="14"/>
                  </a:lnTo>
                  <a:lnTo>
                    <a:pt x="338" y="21"/>
                  </a:lnTo>
                  <a:lnTo>
                    <a:pt x="351" y="30"/>
                  </a:lnTo>
                  <a:lnTo>
                    <a:pt x="356" y="38"/>
                  </a:lnTo>
                  <a:lnTo>
                    <a:pt x="364" y="52"/>
                  </a:lnTo>
                  <a:lnTo>
                    <a:pt x="372" y="72"/>
                  </a:lnTo>
                  <a:lnTo>
                    <a:pt x="381" y="95"/>
                  </a:lnTo>
                  <a:lnTo>
                    <a:pt x="390" y="123"/>
                  </a:lnTo>
                  <a:lnTo>
                    <a:pt x="401" y="152"/>
                  </a:lnTo>
                  <a:lnTo>
                    <a:pt x="411" y="182"/>
                  </a:lnTo>
                  <a:lnTo>
                    <a:pt x="422" y="213"/>
                  </a:lnTo>
                  <a:lnTo>
                    <a:pt x="432" y="243"/>
                  </a:lnTo>
                  <a:lnTo>
                    <a:pt x="441" y="271"/>
                  </a:lnTo>
                  <a:lnTo>
                    <a:pt x="449" y="296"/>
                  </a:lnTo>
                  <a:lnTo>
                    <a:pt x="456" y="317"/>
                  </a:lnTo>
                  <a:lnTo>
                    <a:pt x="461" y="334"/>
                  </a:lnTo>
                  <a:lnTo>
                    <a:pt x="464" y="344"/>
                  </a:lnTo>
                  <a:lnTo>
                    <a:pt x="465" y="348"/>
                  </a:lnTo>
                  <a:lnTo>
                    <a:pt x="466" y="351"/>
                  </a:lnTo>
                  <a:lnTo>
                    <a:pt x="468" y="356"/>
                  </a:lnTo>
                  <a:lnTo>
                    <a:pt x="468" y="365"/>
                  </a:lnTo>
                  <a:lnTo>
                    <a:pt x="465" y="374"/>
                  </a:lnTo>
                  <a:lnTo>
                    <a:pt x="458" y="385"/>
                  </a:lnTo>
                  <a:lnTo>
                    <a:pt x="444" y="394"/>
                  </a:lnTo>
                  <a:lnTo>
                    <a:pt x="432" y="397"/>
                  </a:lnTo>
                  <a:lnTo>
                    <a:pt x="422" y="395"/>
                  </a:lnTo>
                  <a:lnTo>
                    <a:pt x="414" y="390"/>
                  </a:lnTo>
                  <a:lnTo>
                    <a:pt x="407" y="383"/>
                  </a:lnTo>
                  <a:lnTo>
                    <a:pt x="402" y="376"/>
                  </a:lnTo>
                  <a:lnTo>
                    <a:pt x="398" y="369"/>
                  </a:lnTo>
                  <a:lnTo>
                    <a:pt x="397" y="364"/>
                  </a:lnTo>
                  <a:lnTo>
                    <a:pt x="396" y="361"/>
                  </a:lnTo>
                  <a:lnTo>
                    <a:pt x="324" y="164"/>
                  </a:lnTo>
                  <a:lnTo>
                    <a:pt x="346" y="393"/>
                  </a:lnTo>
                  <a:lnTo>
                    <a:pt x="343" y="393"/>
                  </a:lnTo>
                  <a:lnTo>
                    <a:pt x="333" y="395"/>
                  </a:lnTo>
                  <a:lnTo>
                    <a:pt x="318" y="398"/>
                  </a:lnTo>
                  <a:lnTo>
                    <a:pt x="300" y="400"/>
                  </a:lnTo>
                  <a:lnTo>
                    <a:pt x="279" y="403"/>
                  </a:lnTo>
                  <a:lnTo>
                    <a:pt x="257" y="406"/>
                  </a:lnTo>
                  <a:lnTo>
                    <a:pt x="234" y="406"/>
                  </a:lnTo>
                  <a:lnTo>
                    <a:pt x="212" y="406"/>
                  </a:lnTo>
                  <a:lnTo>
                    <a:pt x="190" y="403"/>
                  </a:lnTo>
                  <a:lnTo>
                    <a:pt x="169" y="400"/>
                  </a:lnTo>
                  <a:lnTo>
                    <a:pt x="149" y="398"/>
                  </a:lnTo>
                  <a:lnTo>
                    <a:pt x="135" y="395"/>
                  </a:lnTo>
                  <a:lnTo>
                    <a:pt x="125" y="393"/>
                  </a:lnTo>
                  <a:lnTo>
                    <a:pt x="122" y="393"/>
                  </a:lnTo>
                  <a:lnTo>
                    <a:pt x="145" y="164"/>
                  </a:lnTo>
                  <a:lnTo>
                    <a:pt x="73" y="361"/>
                  </a:lnTo>
                  <a:lnTo>
                    <a:pt x="72" y="364"/>
                  </a:lnTo>
                  <a:lnTo>
                    <a:pt x="71" y="369"/>
                  </a:lnTo>
                  <a:lnTo>
                    <a:pt x="67" y="376"/>
                  </a:lnTo>
                  <a:lnTo>
                    <a:pt x="62" y="383"/>
                  </a:lnTo>
                  <a:lnTo>
                    <a:pt x="55" y="390"/>
                  </a:lnTo>
                  <a:lnTo>
                    <a:pt x="47" y="395"/>
                  </a:lnTo>
                  <a:lnTo>
                    <a:pt x="37" y="397"/>
                  </a:lnTo>
                  <a:lnTo>
                    <a:pt x="25" y="394"/>
                  </a:lnTo>
                  <a:lnTo>
                    <a:pt x="11" y="385"/>
                  </a:lnTo>
                  <a:lnTo>
                    <a:pt x="3" y="374"/>
                  </a:lnTo>
                  <a:lnTo>
                    <a:pt x="0" y="365"/>
                  </a:lnTo>
                  <a:lnTo>
                    <a:pt x="1" y="356"/>
                  </a:lnTo>
                  <a:lnTo>
                    <a:pt x="3" y="351"/>
                  </a:lnTo>
                  <a:lnTo>
                    <a:pt x="3" y="348"/>
                  </a:lnTo>
                  <a:lnTo>
                    <a:pt x="4" y="344"/>
                  </a:lnTo>
                  <a:lnTo>
                    <a:pt x="8" y="334"/>
                  </a:lnTo>
                  <a:lnTo>
                    <a:pt x="13" y="317"/>
                  </a:lnTo>
                  <a:lnTo>
                    <a:pt x="20" y="296"/>
                  </a:lnTo>
                  <a:lnTo>
                    <a:pt x="28" y="271"/>
                  </a:lnTo>
                  <a:lnTo>
                    <a:pt x="37" y="243"/>
                  </a:lnTo>
                  <a:lnTo>
                    <a:pt x="47" y="213"/>
                  </a:lnTo>
                  <a:lnTo>
                    <a:pt x="58" y="182"/>
                  </a:lnTo>
                  <a:lnTo>
                    <a:pt x="68" y="152"/>
                  </a:lnTo>
                  <a:lnTo>
                    <a:pt x="77" y="123"/>
                  </a:lnTo>
                  <a:lnTo>
                    <a:pt x="88" y="95"/>
                  </a:lnTo>
                  <a:lnTo>
                    <a:pt x="97" y="72"/>
                  </a:lnTo>
                  <a:lnTo>
                    <a:pt x="105" y="52"/>
                  </a:lnTo>
                  <a:lnTo>
                    <a:pt x="111" y="38"/>
                  </a:lnTo>
                  <a:lnTo>
                    <a:pt x="118" y="30"/>
                  </a:lnTo>
                  <a:lnTo>
                    <a:pt x="131" y="21"/>
                  </a:lnTo>
                  <a:lnTo>
                    <a:pt x="148" y="14"/>
                  </a:lnTo>
                  <a:lnTo>
                    <a:pt x="166" y="8"/>
                  </a:lnTo>
                  <a:lnTo>
                    <a:pt x="186" y="5"/>
                  </a:lnTo>
                  <a:lnTo>
                    <a:pt x="204" y="3"/>
                  </a:lnTo>
                  <a:lnTo>
                    <a:pt x="220" y="1"/>
                  </a:lnTo>
                  <a:lnTo>
                    <a:pt x="231" y="0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382386" y="2865582"/>
              <a:ext cx="387350" cy="349250"/>
            </a:xfrm>
            <a:custGeom>
              <a:avLst/>
              <a:gdLst>
                <a:gd name="T0" fmla="*/ 201 w 244"/>
                <a:gd name="T1" fmla="*/ 0 h 220"/>
                <a:gd name="T2" fmla="*/ 201 w 244"/>
                <a:gd name="T3" fmla="*/ 2 h 220"/>
                <a:gd name="T4" fmla="*/ 203 w 244"/>
                <a:gd name="T5" fmla="*/ 9 h 220"/>
                <a:gd name="T6" fmla="*/ 204 w 244"/>
                <a:gd name="T7" fmla="*/ 18 h 220"/>
                <a:gd name="T8" fmla="*/ 203 w 244"/>
                <a:gd name="T9" fmla="*/ 27 h 220"/>
                <a:gd name="T10" fmla="*/ 197 w 244"/>
                <a:gd name="T11" fmla="*/ 36 h 220"/>
                <a:gd name="T12" fmla="*/ 188 w 244"/>
                <a:gd name="T13" fmla="*/ 43 h 220"/>
                <a:gd name="T14" fmla="*/ 191 w 244"/>
                <a:gd name="T15" fmla="*/ 44 h 220"/>
                <a:gd name="T16" fmla="*/ 199 w 244"/>
                <a:gd name="T17" fmla="*/ 48 h 220"/>
                <a:gd name="T18" fmla="*/ 208 w 244"/>
                <a:gd name="T19" fmla="*/ 51 h 220"/>
                <a:gd name="T20" fmla="*/ 220 w 244"/>
                <a:gd name="T21" fmla="*/ 52 h 220"/>
                <a:gd name="T22" fmla="*/ 233 w 244"/>
                <a:gd name="T23" fmla="*/ 49 h 220"/>
                <a:gd name="T24" fmla="*/ 244 w 244"/>
                <a:gd name="T25" fmla="*/ 42 h 220"/>
                <a:gd name="T26" fmla="*/ 244 w 244"/>
                <a:gd name="T27" fmla="*/ 44 h 220"/>
                <a:gd name="T28" fmla="*/ 243 w 244"/>
                <a:gd name="T29" fmla="*/ 51 h 220"/>
                <a:gd name="T30" fmla="*/ 241 w 244"/>
                <a:gd name="T31" fmla="*/ 60 h 220"/>
                <a:gd name="T32" fmla="*/ 235 w 244"/>
                <a:gd name="T33" fmla="*/ 69 h 220"/>
                <a:gd name="T34" fmla="*/ 226 w 244"/>
                <a:gd name="T35" fmla="*/ 80 h 220"/>
                <a:gd name="T36" fmla="*/ 214 w 244"/>
                <a:gd name="T37" fmla="*/ 89 h 220"/>
                <a:gd name="T38" fmla="*/ 197 w 244"/>
                <a:gd name="T39" fmla="*/ 94 h 220"/>
                <a:gd name="T40" fmla="*/ 201 w 244"/>
                <a:gd name="T41" fmla="*/ 120 h 220"/>
                <a:gd name="T42" fmla="*/ 197 w 244"/>
                <a:gd name="T43" fmla="*/ 146 h 220"/>
                <a:gd name="T44" fmla="*/ 187 w 244"/>
                <a:gd name="T45" fmla="*/ 170 h 220"/>
                <a:gd name="T46" fmla="*/ 171 w 244"/>
                <a:gd name="T47" fmla="*/ 191 h 220"/>
                <a:gd name="T48" fmla="*/ 152 w 244"/>
                <a:gd name="T49" fmla="*/ 207 h 220"/>
                <a:gd name="T50" fmla="*/ 127 w 244"/>
                <a:gd name="T51" fmla="*/ 217 h 220"/>
                <a:gd name="T52" fmla="*/ 100 w 244"/>
                <a:gd name="T53" fmla="*/ 220 h 220"/>
                <a:gd name="T54" fmla="*/ 73 w 244"/>
                <a:gd name="T55" fmla="*/ 217 h 220"/>
                <a:gd name="T56" fmla="*/ 49 w 244"/>
                <a:gd name="T57" fmla="*/ 207 h 220"/>
                <a:gd name="T58" fmla="*/ 30 w 244"/>
                <a:gd name="T59" fmla="*/ 191 h 220"/>
                <a:gd name="T60" fmla="*/ 14 w 244"/>
                <a:gd name="T61" fmla="*/ 170 h 220"/>
                <a:gd name="T62" fmla="*/ 4 w 244"/>
                <a:gd name="T63" fmla="*/ 146 h 220"/>
                <a:gd name="T64" fmla="*/ 0 w 244"/>
                <a:gd name="T65" fmla="*/ 120 h 220"/>
                <a:gd name="T66" fmla="*/ 1 w 244"/>
                <a:gd name="T67" fmla="*/ 102 h 220"/>
                <a:gd name="T68" fmla="*/ 6 w 244"/>
                <a:gd name="T69" fmla="*/ 85 h 220"/>
                <a:gd name="T70" fmla="*/ 8 w 244"/>
                <a:gd name="T71" fmla="*/ 81 h 220"/>
                <a:gd name="T72" fmla="*/ 10 w 244"/>
                <a:gd name="T73" fmla="*/ 70 h 220"/>
                <a:gd name="T74" fmla="*/ 17 w 244"/>
                <a:gd name="T75" fmla="*/ 57 h 220"/>
                <a:gd name="T76" fmla="*/ 28 w 244"/>
                <a:gd name="T77" fmla="*/ 42 h 220"/>
                <a:gd name="T78" fmla="*/ 22 w 244"/>
                <a:gd name="T79" fmla="*/ 25 h 220"/>
                <a:gd name="T80" fmla="*/ 35 w 244"/>
                <a:gd name="T81" fmla="*/ 30 h 220"/>
                <a:gd name="T82" fmla="*/ 38 w 244"/>
                <a:gd name="T83" fmla="*/ 14 h 220"/>
                <a:gd name="T84" fmla="*/ 53 w 244"/>
                <a:gd name="T85" fmla="*/ 23 h 220"/>
                <a:gd name="T86" fmla="*/ 64 w 244"/>
                <a:gd name="T87" fmla="*/ 19 h 220"/>
                <a:gd name="T88" fmla="*/ 77 w 244"/>
                <a:gd name="T89" fmla="*/ 15 h 220"/>
                <a:gd name="T90" fmla="*/ 99 w 244"/>
                <a:gd name="T91" fmla="*/ 11 h 220"/>
                <a:gd name="T92" fmla="*/ 120 w 244"/>
                <a:gd name="T93" fmla="*/ 11 h 220"/>
                <a:gd name="T94" fmla="*/ 140 w 244"/>
                <a:gd name="T95" fmla="*/ 11 h 220"/>
                <a:gd name="T96" fmla="*/ 157 w 244"/>
                <a:gd name="T97" fmla="*/ 13 h 220"/>
                <a:gd name="T98" fmla="*/ 172 w 244"/>
                <a:gd name="T99" fmla="*/ 14 h 220"/>
                <a:gd name="T100" fmla="*/ 184 w 244"/>
                <a:gd name="T101" fmla="*/ 13 h 220"/>
                <a:gd name="T102" fmla="*/ 195 w 244"/>
                <a:gd name="T103" fmla="*/ 8 h 220"/>
                <a:gd name="T104" fmla="*/ 201 w 244"/>
                <a:gd name="T10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" h="220">
                  <a:moveTo>
                    <a:pt x="201" y="0"/>
                  </a:moveTo>
                  <a:lnTo>
                    <a:pt x="201" y="2"/>
                  </a:lnTo>
                  <a:lnTo>
                    <a:pt x="203" y="9"/>
                  </a:lnTo>
                  <a:lnTo>
                    <a:pt x="204" y="18"/>
                  </a:lnTo>
                  <a:lnTo>
                    <a:pt x="203" y="27"/>
                  </a:lnTo>
                  <a:lnTo>
                    <a:pt x="197" y="36"/>
                  </a:lnTo>
                  <a:lnTo>
                    <a:pt x="188" y="43"/>
                  </a:lnTo>
                  <a:lnTo>
                    <a:pt x="191" y="44"/>
                  </a:lnTo>
                  <a:lnTo>
                    <a:pt x="199" y="48"/>
                  </a:lnTo>
                  <a:lnTo>
                    <a:pt x="208" y="51"/>
                  </a:lnTo>
                  <a:lnTo>
                    <a:pt x="220" y="52"/>
                  </a:lnTo>
                  <a:lnTo>
                    <a:pt x="233" y="49"/>
                  </a:lnTo>
                  <a:lnTo>
                    <a:pt x="244" y="42"/>
                  </a:lnTo>
                  <a:lnTo>
                    <a:pt x="244" y="44"/>
                  </a:lnTo>
                  <a:lnTo>
                    <a:pt x="243" y="51"/>
                  </a:lnTo>
                  <a:lnTo>
                    <a:pt x="241" y="60"/>
                  </a:lnTo>
                  <a:lnTo>
                    <a:pt x="235" y="69"/>
                  </a:lnTo>
                  <a:lnTo>
                    <a:pt x="226" y="80"/>
                  </a:lnTo>
                  <a:lnTo>
                    <a:pt x="214" y="89"/>
                  </a:lnTo>
                  <a:lnTo>
                    <a:pt x="197" y="94"/>
                  </a:lnTo>
                  <a:lnTo>
                    <a:pt x="201" y="120"/>
                  </a:lnTo>
                  <a:lnTo>
                    <a:pt x="197" y="146"/>
                  </a:lnTo>
                  <a:lnTo>
                    <a:pt x="187" y="170"/>
                  </a:lnTo>
                  <a:lnTo>
                    <a:pt x="171" y="191"/>
                  </a:lnTo>
                  <a:lnTo>
                    <a:pt x="152" y="207"/>
                  </a:lnTo>
                  <a:lnTo>
                    <a:pt x="127" y="217"/>
                  </a:lnTo>
                  <a:lnTo>
                    <a:pt x="100" y="220"/>
                  </a:lnTo>
                  <a:lnTo>
                    <a:pt x="73" y="217"/>
                  </a:lnTo>
                  <a:lnTo>
                    <a:pt x="49" y="207"/>
                  </a:lnTo>
                  <a:lnTo>
                    <a:pt x="30" y="191"/>
                  </a:lnTo>
                  <a:lnTo>
                    <a:pt x="14" y="170"/>
                  </a:lnTo>
                  <a:lnTo>
                    <a:pt x="4" y="146"/>
                  </a:lnTo>
                  <a:lnTo>
                    <a:pt x="0" y="120"/>
                  </a:lnTo>
                  <a:lnTo>
                    <a:pt x="1" y="102"/>
                  </a:lnTo>
                  <a:lnTo>
                    <a:pt x="6" y="85"/>
                  </a:lnTo>
                  <a:lnTo>
                    <a:pt x="8" y="81"/>
                  </a:lnTo>
                  <a:lnTo>
                    <a:pt x="10" y="70"/>
                  </a:lnTo>
                  <a:lnTo>
                    <a:pt x="17" y="57"/>
                  </a:lnTo>
                  <a:lnTo>
                    <a:pt x="28" y="42"/>
                  </a:lnTo>
                  <a:lnTo>
                    <a:pt x="22" y="25"/>
                  </a:lnTo>
                  <a:lnTo>
                    <a:pt x="35" y="30"/>
                  </a:lnTo>
                  <a:lnTo>
                    <a:pt x="38" y="14"/>
                  </a:lnTo>
                  <a:lnTo>
                    <a:pt x="53" y="23"/>
                  </a:lnTo>
                  <a:lnTo>
                    <a:pt x="64" y="19"/>
                  </a:lnTo>
                  <a:lnTo>
                    <a:pt x="77" y="15"/>
                  </a:lnTo>
                  <a:lnTo>
                    <a:pt x="99" y="11"/>
                  </a:lnTo>
                  <a:lnTo>
                    <a:pt x="120" y="11"/>
                  </a:lnTo>
                  <a:lnTo>
                    <a:pt x="140" y="11"/>
                  </a:lnTo>
                  <a:lnTo>
                    <a:pt x="157" y="13"/>
                  </a:lnTo>
                  <a:lnTo>
                    <a:pt x="172" y="14"/>
                  </a:lnTo>
                  <a:lnTo>
                    <a:pt x="184" y="13"/>
                  </a:lnTo>
                  <a:lnTo>
                    <a:pt x="195" y="8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0"/>
            <p:cNvSpPr>
              <a:spLocks/>
            </p:cNvSpPr>
            <p:nvPr/>
          </p:nvSpPr>
          <p:spPr bwMode="auto">
            <a:xfrm>
              <a:off x="3328411" y="3894282"/>
              <a:ext cx="427038" cy="242888"/>
            </a:xfrm>
            <a:custGeom>
              <a:avLst/>
              <a:gdLst>
                <a:gd name="T0" fmla="*/ 18 w 269"/>
                <a:gd name="T1" fmla="*/ 0 h 153"/>
                <a:gd name="T2" fmla="*/ 22 w 269"/>
                <a:gd name="T3" fmla="*/ 1 h 153"/>
                <a:gd name="T4" fmla="*/ 32 w 269"/>
                <a:gd name="T5" fmla="*/ 4 h 153"/>
                <a:gd name="T6" fmla="*/ 48 w 269"/>
                <a:gd name="T7" fmla="*/ 8 h 153"/>
                <a:gd name="T8" fmla="*/ 72 w 269"/>
                <a:gd name="T9" fmla="*/ 11 h 153"/>
                <a:gd name="T10" fmla="*/ 100 w 269"/>
                <a:gd name="T11" fmla="*/ 14 h 153"/>
                <a:gd name="T12" fmla="*/ 134 w 269"/>
                <a:gd name="T13" fmla="*/ 15 h 153"/>
                <a:gd name="T14" fmla="*/ 169 w 269"/>
                <a:gd name="T15" fmla="*/ 14 h 153"/>
                <a:gd name="T16" fmla="*/ 197 w 269"/>
                <a:gd name="T17" fmla="*/ 11 h 153"/>
                <a:gd name="T18" fmla="*/ 220 w 269"/>
                <a:gd name="T19" fmla="*/ 8 h 153"/>
                <a:gd name="T20" fmla="*/ 237 w 269"/>
                <a:gd name="T21" fmla="*/ 4 h 153"/>
                <a:gd name="T22" fmla="*/ 247 w 269"/>
                <a:gd name="T23" fmla="*/ 1 h 153"/>
                <a:gd name="T24" fmla="*/ 250 w 269"/>
                <a:gd name="T25" fmla="*/ 0 h 153"/>
                <a:gd name="T26" fmla="*/ 269 w 269"/>
                <a:gd name="T27" fmla="*/ 131 h 153"/>
                <a:gd name="T28" fmla="*/ 268 w 269"/>
                <a:gd name="T29" fmla="*/ 132 h 153"/>
                <a:gd name="T30" fmla="*/ 264 w 269"/>
                <a:gd name="T31" fmla="*/ 136 h 153"/>
                <a:gd name="T32" fmla="*/ 258 w 269"/>
                <a:gd name="T33" fmla="*/ 142 h 153"/>
                <a:gd name="T34" fmla="*/ 248 w 269"/>
                <a:gd name="T35" fmla="*/ 148 h 153"/>
                <a:gd name="T36" fmla="*/ 234 w 269"/>
                <a:gd name="T37" fmla="*/ 152 h 153"/>
                <a:gd name="T38" fmla="*/ 214 w 269"/>
                <a:gd name="T39" fmla="*/ 153 h 153"/>
                <a:gd name="T40" fmla="*/ 193 w 269"/>
                <a:gd name="T41" fmla="*/ 153 h 153"/>
                <a:gd name="T42" fmla="*/ 178 w 269"/>
                <a:gd name="T43" fmla="*/ 150 h 153"/>
                <a:gd name="T44" fmla="*/ 169 w 269"/>
                <a:gd name="T45" fmla="*/ 146 h 153"/>
                <a:gd name="T46" fmla="*/ 163 w 269"/>
                <a:gd name="T47" fmla="*/ 144 h 153"/>
                <a:gd name="T48" fmla="*/ 162 w 269"/>
                <a:gd name="T49" fmla="*/ 142 h 153"/>
                <a:gd name="T50" fmla="*/ 134 w 269"/>
                <a:gd name="T51" fmla="*/ 77 h 153"/>
                <a:gd name="T52" fmla="*/ 107 w 269"/>
                <a:gd name="T53" fmla="*/ 142 h 153"/>
                <a:gd name="T54" fmla="*/ 106 w 269"/>
                <a:gd name="T55" fmla="*/ 144 h 153"/>
                <a:gd name="T56" fmla="*/ 100 w 269"/>
                <a:gd name="T57" fmla="*/ 146 h 153"/>
                <a:gd name="T58" fmla="*/ 91 w 269"/>
                <a:gd name="T59" fmla="*/ 150 h 153"/>
                <a:gd name="T60" fmla="*/ 76 w 269"/>
                <a:gd name="T61" fmla="*/ 153 h 153"/>
                <a:gd name="T62" fmla="*/ 53 w 269"/>
                <a:gd name="T63" fmla="*/ 153 h 153"/>
                <a:gd name="T64" fmla="*/ 35 w 269"/>
                <a:gd name="T65" fmla="*/ 152 h 153"/>
                <a:gd name="T66" fmla="*/ 21 w 269"/>
                <a:gd name="T67" fmla="*/ 148 h 153"/>
                <a:gd name="T68" fmla="*/ 11 w 269"/>
                <a:gd name="T69" fmla="*/ 142 h 153"/>
                <a:gd name="T70" fmla="*/ 4 w 269"/>
                <a:gd name="T71" fmla="*/ 136 h 153"/>
                <a:gd name="T72" fmla="*/ 1 w 269"/>
                <a:gd name="T73" fmla="*/ 132 h 153"/>
                <a:gd name="T74" fmla="*/ 0 w 269"/>
                <a:gd name="T75" fmla="*/ 131 h 153"/>
                <a:gd name="T76" fmla="*/ 18 w 269"/>
                <a:gd name="T7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9" h="153">
                  <a:moveTo>
                    <a:pt x="18" y="0"/>
                  </a:moveTo>
                  <a:lnTo>
                    <a:pt x="22" y="1"/>
                  </a:lnTo>
                  <a:lnTo>
                    <a:pt x="32" y="4"/>
                  </a:lnTo>
                  <a:lnTo>
                    <a:pt x="48" y="8"/>
                  </a:lnTo>
                  <a:lnTo>
                    <a:pt x="72" y="11"/>
                  </a:lnTo>
                  <a:lnTo>
                    <a:pt x="100" y="14"/>
                  </a:lnTo>
                  <a:lnTo>
                    <a:pt x="134" y="15"/>
                  </a:lnTo>
                  <a:lnTo>
                    <a:pt x="169" y="14"/>
                  </a:lnTo>
                  <a:lnTo>
                    <a:pt x="197" y="11"/>
                  </a:lnTo>
                  <a:lnTo>
                    <a:pt x="220" y="8"/>
                  </a:lnTo>
                  <a:lnTo>
                    <a:pt x="237" y="4"/>
                  </a:lnTo>
                  <a:lnTo>
                    <a:pt x="247" y="1"/>
                  </a:lnTo>
                  <a:lnTo>
                    <a:pt x="250" y="0"/>
                  </a:lnTo>
                  <a:lnTo>
                    <a:pt x="269" y="131"/>
                  </a:lnTo>
                  <a:lnTo>
                    <a:pt x="268" y="132"/>
                  </a:lnTo>
                  <a:lnTo>
                    <a:pt x="264" y="136"/>
                  </a:lnTo>
                  <a:lnTo>
                    <a:pt x="258" y="142"/>
                  </a:lnTo>
                  <a:lnTo>
                    <a:pt x="248" y="148"/>
                  </a:lnTo>
                  <a:lnTo>
                    <a:pt x="234" y="152"/>
                  </a:lnTo>
                  <a:lnTo>
                    <a:pt x="214" y="153"/>
                  </a:lnTo>
                  <a:lnTo>
                    <a:pt x="193" y="153"/>
                  </a:lnTo>
                  <a:lnTo>
                    <a:pt x="178" y="150"/>
                  </a:lnTo>
                  <a:lnTo>
                    <a:pt x="169" y="146"/>
                  </a:lnTo>
                  <a:lnTo>
                    <a:pt x="163" y="144"/>
                  </a:lnTo>
                  <a:lnTo>
                    <a:pt x="162" y="142"/>
                  </a:lnTo>
                  <a:lnTo>
                    <a:pt x="134" y="77"/>
                  </a:lnTo>
                  <a:lnTo>
                    <a:pt x="107" y="142"/>
                  </a:lnTo>
                  <a:lnTo>
                    <a:pt x="106" y="144"/>
                  </a:lnTo>
                  <a:lnTo>
                    <a:pt x="100" y="146"/>
                  </a:lnTo>
                  <a:lnTo>
                    <a:pt x="91" y="150"/>
                  </a:lnTo>
                  <a:lnTo>
                    <a:pt x="76" y="153"/>
                  </a:lnTo>
                  <a:lnTo>
                    <a:pt x="53" y="153"/>
                  </a:lnTo>
                  <a:lnTo>
                    <a:pt x="35" y="152"/>
                  </a:lnTo>
                  <a:lnTo>
                    <a:pt x="21" y="148"/>
                  </a:lnTo>
                  <a:lnTo>
                    <a:pt x="11" y="142"/>
                  </a:lnTo>
                  <a:lnTo>
                    <a:pt x="4" y="136"/>
                  </a:lnTo>
                  <a:lnTo>
                    <a:pt x="1" y="132"/>
                  </a:lnTo>
                  <a:lnTo>
                    <a:pt x="0" y="13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1"/>
            <p:cNvSpPr>
              <a:spLocks/>
            </p:cNvSpPr>
            <p:nvPr/>
          </p:nvSpPr>
          <p:spPr bwMode="auto">
            <a:xfrm>
              <a:off x="3363336" y="4153045"/>
              <a:ext cx="123825" cy="369888"/>
            </a:xfrm>
            <a:custGeom>
              <a:avLst/>
              <a:gdLst>
                <a:gd name="T0" fmla="*/ 42 w 78"/>
                <a:gd name="T1" fmla="*/ 0 h 233"/>
                <a:gd name="T2" fmla="*/ 55 w 78"/>
                <a:gd name="T3" fmla="*/ 2 h 233"/>
                <a:gd name="T4" fmla="*/ 67 w 78"/>
                <a:gd name="T5" fmla="*/ 8 h 233"/>
                <a:gd name="T6" fmla="*/ 75 w 78"/>
                <a:gd name="T7" fmla="*/ 19 h 233"/>
                <a:gd name="T8" fmla="*/ 78 w 78"/>
                <a:gd name="T9" fmla="*/ 32 h 233"/>
                <a:gd name="T10" fmla="*/ 68 w 78"/>
                <a:gd name="T11" fmla="*/ 197 h 233"/>
                <a:gd name="T12" fmla="*/ 65 w 78"/>
                <a:gd name="T13" fmla="*/ 210 h 233"/>
                <a:gd name="T14" fmla="*/ 59 w 78"/>
                <a:gd name="T15" fmla="*/ 222 h 233"/>
                <a:gd name="T16" fmla="*/ 50 w 78"/>
                <a:gd name="T17" fmla="*/ 229 h 233"/>
                <a:gd name="T18" fmla="*/ 35 w 78"/>
                <a:gd name="T19" fmla="*/ 233 h 233"/>
                <a:gd name="T20" fmla="*/ 23 w 78"/>
                <a:gd name="T21" fmla="*/ 231 h 233"/>
                <a:gd name="T22" fmla="*/ 10 w 78"/>
                <a:gd name="T23" fmla="*/ 224 h 233"/>
                <a:gd name="T24" fmla="*/ 3 w 78"/>
                <a:gd name="T25" fmla="*/ 214 h 233"/>
                <a:gd name="T26" fmla="*/ 0 w 78"/>
                <a:gd name="T27" fmla="*/ 202 h 233"/>
                <a:gd name="T28" fmla="*/ 10 w 78"/>
                <a:gd name="T29" fmla="*/ 36 h 233"/>
                <a:gd name="T30" fmla="*/ 13 w 78"/>
                <a:gd name="T31" fmla="*/ 23 h 233"/>
                <a:gd name="T32" fmla="*/ 18 w 78"/>
                <a:gd name="T33" fmla="*/ 12 h 233"/>
                <a:gd name="T34" fmla="*/ 29 w 78"/>
                <a:gd name="T35" fmla="*/ 3 h 233"/>
                <a:gd name="T36" fmla="*/ 42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42" y="0"/>
                  </a:moveTo>
                  <a:lnTo>
                    <a:pt x="55" y="2"/>
                  </a:lnTo>
                  <a:lnTo>
                    <a:pt x="67" y="8"/>
                  </a:lnTo>
                  <a:lnTo>
                    <a:pt x="75" y="19"/>
                  </a:lnTo>
                  <a:lnTo>
                    <a:pt x="78" y="32"/>
                  </a:lnTo>
                  <a:lnTo>
                    <a:pt x="68" y="197"/>
                  </a:lnTo>
                  <a:lnTo>
                    <a:pt x="65" y="210"/>
                  </a:lnTo>
                  <a:lnTo>
                    <a:pt x="59" y="222"/>
                  </a:lnTo>
                  <a:lnTo>
                    <a:pt x="50" y="229"/>
                  </a:lnTo>
                  <a:lnTo>
                    <a:pt x="35" y="233"/>
                  </a:lnTo>
                  <a:lnTo>
                    <a:pt x="23" y="231"/>
                  </a:lnTo>
                  <a:lnTo>
                    <a:pt x="10" y="224"/>
                  </a:lnTo>
                  <a:lnTo>
                    <a:pt x="3" y="214"/>
                  </a:lnTo>
                  <a:lnTo>
                    <a:pt x="0" y="202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8" y="12"/>
                  </a:lnTo>
                  <a:lnTo>
                    <a:pt x="29" y="3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2"/>
            <p:cNvSpPr>
              <a:spLocks/>
            </p:cNvSpPr>
            <p:nvPr/>
          </p:nvSpPr>
          <p:spPr bwMode="auto">
            <a:xfrm>
              <a:off x="3596698" y="4153045"/>
              <a:ext cx="123825" cy="369888"/>
            </a:xfrm>
            <a:custGeom>
              <a:avLst/>
              <a:gdLst>
                <a:gd name="T0" fmla="*/ 36 w 78"/>
                <a:gd name="T1" fmla="*/ 0 h 233"/>
                <a:gd name="T2" fmla="*/ 49 w 78"/>
                <a:gd name="T3" fmla="*/ 3 h 233"/>
                <a:gd name="T4" fmla="*/ 58 w 78"/>
                <a:gd name="T5" fmla="*/ 12 h 233"/>
                <a:gd name="T6" fmla="*/ 65 w 78"/>
                <a:gd name="T7" fmla="*/ 23 h 233"/>
                <a:gd name="T8" fmla="*/ 68 w 78"/>
                <a:gd name="T9" fmla="*/ 36 h 233"/>
                <a:gd name="T10" fmla="*/ 78 w 78"/>
                <a:gd name="T11" fmla="*/ 202 h 233"/>
                <a:gd name="T12" fmla="*/ 75 w 78"/>
                <a:gd name="T13" fmla="*/ 214 h 233"/>
                <a:gd name="T14" fmla="*/ 66 w 78"/>
                <a:gd name="T15" fmla="*/ 224 h 233"/>
                <a:gd name="T16" fmla="*/ 55 w 78"/>
                <a:gd name="T17" fmla="*/ 231 h 233"/>
                <a:gd name="T18" fmla="*/ 41 w 78"/>
                <a:gd name="T19" fmla="*/ 233 h 233"/>
                <a:gd name="T20" fmla="*/ 28 w 78"/>
                <a:gd name="T21" fmla="*/ 229 h 233"/>
                <a:gd name="T22" fmla="*/ 19 w 78"/>
                <a:gd name="T23" fmla="*/ 222 h 233"/>
                <a:gd name="T24" fmla="*/ 13 w 78"/>
                <a:gd name="T25" fmla="*/ 210 h 233"/>
                <a:gd name="T26" fmla="*/ 10 w 78"/>
                <a:gd name="T27" fmla="*/ 197 h 233"/>
                <a:gd name="T28" fmla="*/ 0 w 78"/>
                <a:gd name="T29" fmla="*/ 32 h 233"/>
                <a:gd name="T30" fmla="*/ 2 w 78"/>
                <a:gd name="T31" fmla="*/ 19 h 233"/>
                <a:gd name="T32" fmla="*/ 11 w 78"/>
                <a:gd name="T33" fmla="*/ 8 h 233"/>
                <a:gd name="T34" fmla="*/ 23 w 78"/>
                <a:gd name="T35" fmla="*/ 2 h 233"/>
                <a:gd name="T36" fmla="*/ 36 w 78"/>
                <a:gd name="T3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33">
                  <a:moveTo>
                    <a:pt x="36" y="0"/>
                  </a:moveTo>
                  <a:lnTo>
                    <a:pt x="49" y="3"/>
                  </a:lnTo>
                  <a:lnTo>
                    <a:pt x="58" y="12"/>
                  </a:lnTo>
                  <a:lnTo>
                    <a:pt x="65" y="23"/>
                  </a:lnTo>
                  <a:lnTo>
                    <a:pt x="68" y="36"/>
                  </a:lnTo>
                  <a:lnTo>
                    <a:pt x="78" y="202"/>
                  </a:lnTo>
                  <a:lnTo>
                    <a:pt x="75" y="214"/>
                  </a:lnTo>
                  <a:lnTo>
                    <a:pt x="66" y="224"/>
                  </a:lnTo>
                  <a:lnTo>
                    <a:pt x="55" y="231"/>
                  </a:lnTo>
                  <a:lnTo>
                    <a:pt x="41" y="233"/>
                  </a:lnTo>
                  <a:lnTo>
                    <a:pt x="28" y="229"/>
                  </a:lnTo>
                  <a:lnTo>
                    <a:pt x="19" y="222"/>
                  </a:lnTo>
                  <a:lnTo>
                    <a:pt x="13" y="210"/>
                  </a:lnTo>
                  <a:lnTo>
                    <a:pt x="10" y="197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11" y="8"/>
                  </a:lnTo>
                  <a:lnTo>
                    <a:pt x="23" y="2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08875" y="2184313"/>
            <a:ext cx="1496434" cy="3419937"/>
            <a:chOff x="5500111" y="2892570"/>
            <a:chExt cx="706438" cy="1614487"/>
          </a:xfrm>
          <a:solidFill>
            <a:schemeClr val="accent4"/>
          </a:solidFill>
        </p:grpSpPr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5631873" y="2892570"/>
              <a:ext cx="441325" cy="412750"/>
            </a:xfrm>
            <a:custGeom>
              <a:avLst/>
              <a:gdLst>
                <a:gd name="T0" fmla="*/ 163 w 278"/>
                <a:gd name="T1" fmla="*/ 0 h 260"/>
                <a:gd name="T2" fmla="*/ 182 w 278"/>
                <a:gd name="T3" fmla="*/ 2 h 260"/>
                <a:gd name="T4" fmla="*/ 198 w 278"/>
                <a:gd name="T5" fmla="*/ 9 h 260"/>
                <a:gd name="T6" fmla="*/ 211 w 278"/>
                <a:gd name="T7" fmla="*/ 18 h 260"/>
                <a:gd name="T8" fmla="*/ 220 w 278"/>
                <a:gd name="T9" fmla="*/ 29 h 260"/>
                <a:gd name="T10" fmla="*/ 228 w 278"/>
                <a:gd name="T11" fmla="*/ 40 h 260"/>
                <a:gd name="T12" fmla="*/ 233 w 278"/>
                <a:gd name="T13" fmla="*/ 52 h 260"/>
                <a:gd name="T14" fmla="*/ 236 w 278"/>
                <a:gd name="T15" fmla="*/ 64 h 260"/>
                <a:gd name="T16" fmla="*/ 239 w 278"/>
                <a:gd name="T17" fmla="*/ 74 h 260"/>
                <a:gd name="T18" fmla="*/ 240 w 278"/>
                <a:gd name="T19" fmla="*/ 84 h 260"/>
                <a:gd name="T20" fmla="*/ 240 w 278"/>
                <a:gd name="T21" fmla="*/ 89 h 260"/>
                <a:gd name="T22" fmla="*/ 240 w 278"/>
                <a:gd name="T23" fmla="*/ 90 h 260"/>
                <a:gd name="T24" fmla="*/ 241 w 278"/>
                <a:gd name="T25" fmla="*/ 119 h 260"/>
                <a:gd name="T26" fmla="*/ 245 w 278"/>
                <a:gd name="T27" fmla="*/ 142 h 260"/>
                <a:gd name="T28" fmla="*/ 252 w 278"/>
                <a:gd name="T29" fmla="*/ 162 h 260"/>
                <a:gd name="T30" fmla="*/ 258 w 278"/>
                <a:gd name="T31" fmla="*/ 176 h 260"/>
                <a:gd name="T32" fmla="*/ 266 w 278"/>
                <a:gd name="T33" fmla="*/ 188 h 260"/>
                <a:gd name="T34" fmla="*/ 271 w 278"/>
                <a:gd name="T35" fmla="*/ 195 h 260"/>
                <a:gd name="T36" fmla="*/ 277 w 278"/>
                <a:gd name="T37" fmla="*/ 200 h 260"/>
                <a:gd name="T38" fmla="*/ 278 w 278"/>
                <a:gd name="T39" fmla="*/ 201 h 260"/>
                <a:gd name="T40" fmla="*/ 261 w 278"/>
                <a:gd name="T41" fmla="*/ 221 h 260"/>
                <a:gd name="T42" fmla="*/ 243 w 278"/>
                <a:gd name="T43" fmla="*/ 237 h 260"/>
                <a:gd name="T44" fmla="*/ 222 w 278"/>
                <a:gd name="T45" fmla="*/ 247 h 260"/>
                <a:gd name="T46" fmla="*/ 202 w 278"/>
                <a:gd name="T47" fmla="*/ 254 h 260"/>
                <a:gd name="T48" fmla="*/ 182 w 278"/>
                <a:gd name="T49" fmla="*/ 258 h 260"/>
                <a:gd name="T50" fmla="*/ 165 w 278"/>
                <a:gd name="T51" fmla="*/ 259 h 260"/>
                <a:gd name="T52" fmla="*/ 152 w 278"/>
                <a:gd name="T53" fmla="*/ 260 h 260"/>
                <a:gd name="T54" fmla="*/ 143 w 278"/>
                <a:gd name="T55" fmla="*/ 259 h 260"/>
                <a:gd name="T56" fmla="*/ 139 w 278"/>
                <a:gd name="T57" fmla="*/ 259 h 260"/>
                <a:gd name="T58" fmla="*/ 137 w 278"/>
                <a:gd name="T59" fmla="*/ 259 h 260"/>
                <a:gd name="T60" fmla="*/ 127 w 278"/>
                <a:gd name="T61" fmla="*/ 260 h 260"/>
                <a:gd name="T62" fmla="*/ 113 w 278"/>
                <a:gd name="T63" fmla="*/ 259 h 260"/>
                <a:gd name="T64" fmla="*/ 96 w 278"/>
                <a:gd name="T65" fmla="*/ 258 h 260"/>
                <a:gd name="T66" fmla="*/ 78 w 278"/>
                <a:gd name="T67" fmla="*/ 254 h 260"/>
                <a:gd name="T68" fmla="*/ 57 w 278"/>
                <a:gd name="T69" fmla="*/ 247 h 260"/>
                <a:gd name="T70" fmla="*/ 36 w 278"/>
                <a:gd name="T71" fmla="*/ 237 h 260"/>
                <a:gd name="T72" fmla="*/ 17 w 278"/>
                <a:gd name="T73" fmla="*/ 221 h 260"/>
                <a:gd name="T74" fmla="*/ 0 w 278"/>
                <a:gd name="T75" fmla="*/ 201 h 260"/>
                <a:gd name="T76" fmla="*/ 3 w 278"/>
                <a:gd name="T77" fmla="*/ 200 h 260"/>
                <a:gd name="T78" fmla="*/ 7 w 278"/>
                <a:gd name="T79" fmla="*/ 195 h 260"/>
                <a:gd name="T80" fmla="*/ 14 w 278"/>
                <a:gd name="T81" fmla="*/ 188 h 260"/>
                <a:gd name="T82" fmla="*/ 20 w 278"/>
                <a:gd name="T83" fmla="*/ 176 h 260"/>
                <a:gd name="T84" fmla="*/ 27 w 278"/>
                <a:gd name="T85" fmla="*/ 162 h 260"/>
                <a:gd name="T86" fmla="*/ 33 w 278"/>
                <a:gd name="T87" fmla="*/ 142 h 260"/>
                <a:gd name="T88" fmla="*/ 37 w 278"/>
                <a:gd name="T89" fmla="*/ 119 h 260"/>
                <a:gd name="T90" fmla="*/ 40 w 278"/>
                <a:gd name="T91" fmla="*/ 90 h 260"/>
                <a:gd name="T92" fmla="*/ 40 w 278"/>
                <a:gd name="T93" fmla="*/ 89 h 260"/>
                <a:gd name="T94" fmla="*/ 40 w 278"/>
                <a:gd name="T95" fmla="*/ 84 h 260"/>
                <a:gd name="T96" fmla="*/ 41 w 278"/>
                <a:gd name="T97" fmla="*/ 74 h 260"/>
                <a:gd name="T98" fmla="*/ 42 w 278"/>
                <a:gd name="T99" fmla="*/ 64 h 260"/>
                <a:gd name="T100" fmla="*/ 46 w 278"/>
                <a:gd name="T101" fmla="*/ 52 h 260"/>
                <a:gd name="T102" fmla="*/ 51 w 278"/>
                <a:gd name="T103" fmla="*/ 40 h 260"/>
                <a:gd name="T104" fmla="*/ 58 w 278"/>
                <a:gd name="T105" fmla="*/ 29 h 260"/>
                <a:gd name="T106" fmla="*/ 69 w 278"/>
                <a:gd name="T107" fmla="*/ 18 h 260"/>
                <a:gd name="T108" fmla="*/ 80 w 278"/>
                <a:gd name="T109" fmla="*/ 9 h 260"/>
                <a:gd name="T110" fmla="*/ 96 w 278"/>
                <a:gd name="T111" fmla="*/ 2 h 260"/>
                <a:gd name="T112" fmla="*/ 116 w 278"/>
                <a:gd name="T113" fmla="*/ 0 h 260"/>
                <a:gd name="T114" fmla="*/ 139 w 278"/>
                <a:gd name="T115" fmla="*/ 0 h 260"/>
                <a:gd name="T116" fmla="*/ 163 w 278"/>
                <a:gd name="T1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60">
                  <a:moveTo>
                    <a:pt x="163" y="0"/>
                  </a:moveTo>
                  <a:lnTo>
                    <a:pt x="182" y="2"/>
                  </a:lnTo>
                  <a:lnTo>
                    <a:pt x="198" y="9"/>
                  </a:lnTo>
                  <a:lnTo>
                    <a:pt x="211" y="18"/>
                  </a:lnTo>
                  <a:lnTo>
                    <a:pt x="220" y="29"/>
                  </a:lnTo>
                  <a:lnTo>
                    <a:pt x="228" y="40"/>
                  </a:lnTo>
                  <a:lnTo>
                    <a:pt x="233" y="52"/>
                  </a:lnTo>
                  <a:lnTo>
                    <a:pt x="236" y="64"/>
                  </a:lnTo>
                  <a:lnTo>
                    <a:pt x="239" y="74"/>
                  </a:lnTo>
                  <a:lnTo>
                    <a:pt x="240" y="84"/>
                  </a:lnTo>
                  <a:lnTo>
                    <a:pt x="240" y="89"/>
                  </a:lnTo>
                  <a:lnTo>
                    <a:pt x="240" y="90"/>
                  </a:lnTo>
                  <a:lnTo>
                    <a:pt x="241" y="119"/>
                  </a:lnTo>
                  <a:lnTo>
                    <a:pt x="245" y="142"/>
                  </a:lnTo>
                  <a:lnTo>
                    <a:pt x="252" y="162"/>
                  </a:lnTo>
                  <a:lnTo>
                    <a:pt x="258" y="176"/>
                  </a:lnTo>
                  <a:lnTo>
                    <a:pt x="266" y="188"/>
                  </a:lnTo>
                  <a:lnTo>
                    <a:pt x="271" y="195"/>
                  </a:lnTo>
                  <a:lnTo>
                    <a:pt x="277" y="200"/>
                  </a:lnTo>
                  <a:lnTo>
                    <a:pt x="278" y="201"/>
                  </a:lnTo>
                  <a:lnTo>
                    <a:pt x="261" y="221"/>
                  </a:lnTo>
                  <a:lnTo>
                    <a:pt x="243" y="237"/>
                  </a:lnTo>
                  <a:lnTo>
                    <a:pt x="222" y="247"/>
                  </a:lnTo>
                  <a:lnTo>
                    <a:pt x="202" y="254"/>
                  </a:lnTo>
                  <a:lnTo>
                    <a:pt x="182" y="258"/>
                  </a:lnTo>
                  <a:lnTo>
                    <a:pt x="165" y="259"/>
                  </a:lnTo>
                  <a:lnTo>
                    <a:pt x="152" y="260"/>
                  </a:lnTo>
                  <a:lnTo>
                    <a:pt x="143" y="259"/>
                  </a:lnTo>
                  <a:lnTo>
                    <a:pt x="139" y="259"/>
                  </a:lnTo>
                  <a:lnTo>
                    <a:pt x="137" y="259"/>
                  </a:lnTo>
                  <a:lnTo>
                    <a:pt x="127" y="260"/>
                  </a:lnTo>
                  <a:lnTo>
                    <a:pt x="113" y="259"/>
                  </a:lnTo>
                  <a:lnTo>
                    <a:pt x="96" y="258"/>
                  </a:lnTo>
                  <a:lnTo>
                    <a:pt x="78" y="254"/>
                  </a:lnTo>
                  <a:lnTo>
                    <a:pt x="57" y="247"/>
                  </a:lnTo>
                  <a:lnTo>
                    <a:pt x="36" y="237"/>
                  </a:lnTo>
                  <a:lnTo>
                    <a:pt x="17" y="221"/>
                  </a:lnTo>
                  <a:lnTo>
                    <a:pt x="0" y="201"/>
                  </a:lnTo>
                  <a:lnTo>
                    <a:pt x="3" y="200"/>
                  </a:lnTo>
                  <a:lnTo>
                    <a:pt x="7" y="195"/>
                  </a:lnTo>
                  <a:lnTo>
                    <a:pt x="14" y="188"/>
                  </a:lnTo>
                  <a:lnTo>
                    <a:pt x="20" y="176"/>
                  </a:lnTo>
                  <a:lnTo>
                    <a:pt x="27" y="162"/>
                  </a:lnTo>
                  <a:lnTo>
                    <a:pt x="33" y="142"/>
                  </a:lnTo>
                  <a:lnTo>
                    <a:pt x="37" y="119"/>
                  </a:lnTo>
                  <a:lnTo>
                    <a:pt x="40" y="90"/>
                  </a:lnTo>
                  <a:lnTo>
                    <a:pt x="40" y="89"/>
                  </a:lnTo>
                  <a:lnTo>
                    <a:pt x="40" y="84"/>
                  </a:lnTo>
                  <a:lnTo>
                    <a:pt x="41" y="74"/>
                  </a:lnTo>
                  <a:lnTo>
                    <a:pt x="42" y="64"/>
                  </a:lnTo>
                  <a:lnTo>
                    <a:pt x="46" y="52"/>
                  </a:lnTo>
                  <a:lnTo>
                    <a:pt x="51" y="40"/>
                  </a:lnTo>
                  <a:lnTo>
                    <a:pt x="58" y="29"/>
                  </a:lnTo>
                  <a:lnTo>
                    <a:pt x="69" y="18"/>
                  </a:lnTo>
                  <a:lnTo>
                    <a:pt x="80" y="9"/>
                  </a:lnTo>
                  <a:lnTo>
                    <a:pt x="96" y="2"/>
                  </a:lnTo>
                  <a:lnTo>
                    <a:pt x="116" y="0"/>
                  </a:lnTo>
                  <a:lnTo>
                    <a:pt x="139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5730298" y="4011757"/>
              <a:ext cx="103188" cy="495300"/>
            </a:xfrm>
            <a:custGeom>
              <a:avLst/>
              <a:gdLst>
                <a:gd name="T0" fmla="*/ 38 w 65"/>
                <a:gd name="T1" fmla="*/ 0 h 312"/>
                <a:gd name="T2" fmla="*/ 48 w 65"/>
                <a:gd name="T3" fmla="*/ 2 h 312"/>
                <a:gd name="T4" fmla="*/ 58 w 65"/>
                <a:gd name="T5" fmla="*/ 7 h 312"/>
                <a:gd name="T6" fmla="*/ 64 w 65"/>
                <a:gd name="T7" fmla="*/ 15 h 312"/>
                <a:gd name="T8" fmla="*/ 65 w 65"/>
                <a:gd name="T9" fmla="*/ 27 h 312"/>
                <a:gd name="T10" fmla="*/ 56 w 65"/>
                <a:gd name="T11" fmla="*/ 284 h 312"/>
                <a:gd name="T12" fmla="*/ 54 w 65"/>
                <a:gd name="T13" fmla="*/ 297 h 312"/>
                <a:gd name="T14" fmla="*/ 46 w 65"/>
                <a:gd name="T15" fmla="*/ 305 h 312"/>
                <a:gd name="T16" fmla="*/ 37 w 65"/>
                <a:gd name="T17" fmla="*/ 311 h 312"/>
                <a:gd name="T18" fmla="*/ 26 w 65"/>
                <a:gd name="T19" fmla="*/ 312 h 312"/>
                <a:gd name="T20" fmla="*/ 17 w 65"/>
                <a:gd name="T21" fmla="*/ 311 h 312"/>
                <a:gd name="T22" fmla="*/ 8 w 65"/>
                <a:gd name="T23" fmla="*/ 305 h 312"/>
                <a:gd name="T24" fmla="*/ 1 w 65"/>
                <a:gd name="T25" fmla="*/ 297 h 312"/>
                <a:gd name="T26" fmla="*/ 0 w 65"/>
                <a:gd name="T27" fmla="*/ 284 h 312"/>
                <a:gd name="T28" fmla="*/ 9 w 65"/>
                <a:gd name="T29" fmla="*/ 27 h 312"/>
                <a:gd name="T30" fmla="*/ 12 w 65"/>
                <a:gd name="T31" fmla="*/ 15 h 312"/>
                <a:gd name="T32" fmla="*/ 18 w 65"/>
                <a:gd name="T33" fmla="*/ 7 h 312"/>
                <a:gd name="T34" fmla="*/ 27 w 65"/>
                <a:gd name="T35" fmla="*/ 2 h 312"/>
                <a:gd name="T36" fmla="*/ 38 w 65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312">
                  <a:moveTo>
                    <a:pt x="38" y="0"/>
                  </a:moveTo>
                  <a:lnTo>
                    <a:pt x="48" y="2"/>
                  </a:lnTo>
                  <a:lnTo>
                    <a:pt x="58" y="7"/>
                  </a:lnTo>
                  <a:lnTo>
                    <a:pt x="64" y="15"/>
                  </a:lnTo>
                  <a:lnTo>
                    <a:pt x="65" y="27"/>
                  </a:lnTo>
                  <a:lnTo>
                    <a:pt x="56" y="284"/>
                  </a:lnTo>
                  <a:lnTo>
                    <a:pt x="54" y="297"/>
                  </a:lnTo>
                  <a:lnTo>
                    <a:pt x="46" y="305"/>
                  </a:lnTo>
                  <a:lnTo>
                    <a:pt x="37" y="311"/>
                  </a:lnTo>
                  <a:lnTo>
                    <a:pt x="26" y="312"/>
                  </a:lnTo>
                  <a:lnTo>
                    <a:pt x="17" y="311"/>
                  </a:lnTo>
                  <a:lnTo>
                    <a:pt x="8" y="305"/>
                  </a:lnTo>
                  <a:lnTo>
                    <a:pt x="1" y="297"/>
                  </a:lnTo>
                  <a:lnTo>
                    <a:pt x="0" y="284"/>
                  </a:lnTo>
                  <a:lnTo>
                    <a:pt x="9" y="27"/>
                  </a:lnTo>
                  <a:lnTo>
                    <a:pt x="12" y="15"/>
                  </a:lnTo>
                  <a:lnTo>
                    <a:pt x="18" y="7"/>
                  </a:lnTo>
                  <a:lnTo>
                    <a:pt x="27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5871586" y="4011757"/>
              <a:ext cx="106363" cy="495300"/>
            </a:xfrm>
            <a:custGeom>
              <a:avLst/>
              <a:gdLst>
                <a:gd name="T0" fmla="*/ 27 w 67"/>
                <a:gd name="T1" fmla="*/ 0 h 312"/>
                <a:gd name="T2" fmla="*/ 38 w 67"/>
                <a:gd name="T3" fmla="*/ 2 h 312"/>
                <a:gd name="T4" fmla="*/ 47 w 67"/>
                <a:gd name="T5" fmla="*/ 7 h 312"/>
                <a:gd name="T6" fmla="*/ 54 w 67"/>
                <a:gd name="T7" fmla="*/ 15 h 312"/>
                <a:gd name="T8" fmla="*/ 56 w 67"/>
                <a:gd name="T9" fmla="*/ 27 h 312"/>
                <a:gd name="T10" fmla="*/ 67 w 67"/>
                <a:gd name="T11" fmla="*/ 284 h 312"/>
                <a:gd name="T12" fmla="*/ 64 w 67"/>
                <a:gd name="T13" fmla="*/ 297 h 312"/>
                <a:gd name="T14" fmla="*/ 59 w 67"/>
                <a:gd name="T15" fmla="*/ 305 h 312"/>
                <a:gd name="T16" fmla="*/ 50 w 67"/>
                <a:gd name="T17" fmla="*/ 311 h 312"/>
                <a:gd name="T18" fmla="*/ 39 w 67"/>
                <a:gd name="T19" fmla="*/ 312 h 312"/>
                <a:gd name="T20" fmla="*/ 29 w 67"/>
                <a:gd name="T21" fmla="*/ 311 h 312"/>
                <a:gd name="T22" fmla="*/ 20 w 67"/>
                <a:gd name="T23" fmla="*/ 305 h 312"/>
                <a:gd name="T24" fmla="*/ 13 w 67"/>
                <a:gd name="T25" fmla="*/ 296 h 312"/>
                <a:gd name="T26" fmla="*/ 10 w 67"/>
                <a:gd name="T27" fmla="*/ 284 h 312"/>
                <a:gd name="T28" fmla="*/ 0 w 67"/>
                <a:gd name="T29" fmla="*/ 27 h 312"/>
                <a:gd name="T30" fmla="*/ 3 w 67"/>
                <a:gd name="T31" fmla="*/ 15 h 312"/>
                <a:gd name="T32" fmla="*/ 8 w 67"/>
                <a:gd name="T33" fmla="*/ 7 h 312"/>
                <a:gd name="T34" fmla="*/ 17 w 67"/>
                <a:gd name="T35" fmla="*/ 2 h 312"/>
                <a:gd name="T36" fmla="*/ 27 w 67"/>
                <a:gd name="T3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312">
                  <a:moveTo>
                    <a:pt x="27" y="0"/>
                  </a:moveTo>
                  <a:lnTo>
                    <a:pt x="38" y="2"/>
                  </a:lnTo>
                  <a:lnTo>
                    <a:pt x="47" y="7"/>
                  </a:lnTo>
                  <a:lnTo>
                    <a:pt x="54" y="15"/>
                  </a:lnTo>
                  <a:lnTo>
                    <a:pt x="56" y="27"/>
                  </a:lnTo>
                  <a:lnTo>
                    <a:pt x="67" y="284"/>
                  </a:lnTo>
                  <a:lnTo>
                    <a:pt x="64" y="297"/>
                  </a:lnTo>
                  <a:lnTo>
                    <a:pt x="59" y="305"/>
                  </a:lnTo>
                  <a:lnTo>
                    <a:pt x="50" y="311"/>
                  </a:lnTo>
                  <a:lnTo>
                    <a:pt x="39" y="312"/>
                  </a:lnTo>
                  <a:lnTo>
                    <a:pt x="29" y="311"/>
                  </a:lnTo>
                  <a:lnTo>
                    <a:pt x="20" y="305"/>
                  </a:lnTo>
                  <a:lnTo>
                    <a:pt x="13" y="296"/>
                  </a:lnTo>
                  <a:lnTo>
                    <a:pt x="10" y="284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5500111" y="3330720"/>
              <a:ext cx="706438" cy="668338"/>
            </a:xfrm>
            <a:custGeom>
              <a:avLst/>
              <a:gdLst>
                <a:gd name="T0" fmla="*/ 276 w 445"/>
                <a:gd name="T1" fmla="*/ 6 h 421"/>
                <a:gd name="T2" fmla="*/ 311 w 445"/>
                <a:gd name="T3" fmla="*/ 26 h 421"/>
                <a:gd name="T4" fmla="*/ 343 w 445"/>
                <a:gd name="T5" fmla="*/ 56 h 421"/>
                <a:gd name="T6" fmla="*/ 364 w 445"/>
                <a:gd name="T7" fmla="*/ 97 h 421"/>
                <a:gd name="T8" fmla="*/ 379 w 445"/>
                <a:gd name="T9" fmla="*/ 140 h 421"/>
                <a:gd name="T10" fmla="*/ 443 w 445"/>
                <a:gd name="T11" fmla="*/ 310 h 421"/>
                <a:gd name="T12" fmla="*/ 442 w 445"/>
                <a:gd name="T13" fmla="*/ 331 h 421"/>
                <a:gd name="T14" fmla="*/ 425 w 445"/>
                <a:gd name="T15" fmla="*/ 343 h 421"/>
                <a:gd name="T16" fmla="*/ 404 w 445"/>
                <a:gd name="T17" fmla="*/ 342 h 421"/>
                <a:gd name="T18" fmla="*/ 388 w 445"/>
                <a:gd name="T19" fmla="*/ 325 h 421"/>
                <a:gd name="T20" fmla="*/ 331 w 445"/>
                <a:gd name="T21" fmla="*/ 171 h 421"/>
                <a:gd name="T22" fmla="*/ 341 w 445"/>
                <a:gd name="T23" fmla="*/ 237 h 421"/>
                <a:gd name="T24" fmla="*/ 353 w 445"/>
                <a:gd name="T25" fmla="*/ 296 h 421"/>
                <a:gd name="T26" fmla="*/ 369 w 445"/>
                <a:gd name="T27" fmla="*/ 339 h 421"/>
                <a:gd name="T28" fmla="*/ 378 w 445"/>
                <a:gd name="T29" fmla="*/ 352 h 421"/>
                <a:gd name="T30" fmla="*/ 375 w 445"/>
                <a:gd name="T31" fmla="*/ 363 h 421"/>
                <a:gd name="T32" fmla="*/ 365 w 445"/>
                <a:gd name="T33" fmla="*/ 378 h 421"/>
                <a:gd name="T34" fmla="*/ 345 w 445"/>
                <a:gd name="T35" fmla="*/ 395 h 421"/>
                <a:gd name="T36" fmla="*/ 310 w 445"/>
                <a:gd name="T37" fmla="*/ 411 h 421"/>
                <a:gd name="T38" fmla="*/ 256 w 445"/>
                <a:gd name="T39" fmla="*/ 420 h 421"/>
                <a:gd name="T40" fmla="*/ 188 w 445"/>
                <a:gd name="T41" fmla="*/ 420 h 421"/>
                <a:gd name="T42" fmla="*/ 136 w 445"/>
                <a:gd name="T43" fmla="*/ 411 h 421"/>
                <a:gd name="T44" fmla="*/ 100 w 445"/>
                <a:gd name="T45" fmla="*/ 395 h 421"/>
                <a:gd name="T46" fmla="*/ 80 w 445"/>
                <a:gd name="T47" fmla="*/ 378 h 421"/>
                <a:gd name="T48" fmla="*/ 69 w 445"/>
                <a:gd name="T49" fmla="*/ 363 h 421"/>
                <a:gd name="T50" fmla="*/ 66 w 445"/>
                <a:gd name="T51" fmla="*/ 352 h 421"/>
                <a:gd name="T52" fmla="*/ 76 w 445"/>
                <a:gd name="T53" fmla="*/ 339 h 421"/>
                <a:gd name="T54" fmla="*/ 91 w 445"/>
                <a:gd name="T55" fmla="*/ 294 h 421"/>
                <a:gd name="T56" fmla="*/ 104 w 445"/>
                <a:gd name="T57" fmla="*/ 236 h 421"/>
                <a:gd name="T58" fmla="*/ 114 w 445"/>
                <a:gd name="T59" fmla="*/ 170 h 421"/>
                <a:gd name="T60" fmla="*/ 56 w 445"/>
                <a:gd name="T61" fmla="*/ 325 h 421"/>
                <a:gd name="T62" fmla="*/ 40 w 445"/>
                <a:gd name="T63" fmla="*/ 342 h 421"/>
                <a:gd name="T64" fmla="*/ 19 w 445"/>
                <a:gd name="T65" fmla="*/ 343 h 421"/>
                <a:gd name="T66" fmla="*/ 2 w 445"/>
                <a:gd name="T67" fmla="*/ 331 h 421"/>
                <a:gd name="T68" fmla="*/ 1 w 445"/>
                <a:gd name="T69" fmla="*/ 310 h 421"/>
                <a:gd name="T70" fmla="*/ 65 w 445"/>
                <a:gd name="T71" fmla="*/ 140 h 421"/>
                <a:gd name="T72" fmla="*/ 81 w 445"/>
                <a:gd name="T73" fmla="*/ 97 h 421"/>
                <a:gd name="T74" fmla="*/ 102 w 445"/>
                <a:gd name="T75" fmla="*/ 55 h 421"/>
                <a:gd name="T76" fmla="*/ 133 w 445"/>
                <a:gd name="T77" fmla="*/ 26 h 421"/>
                <a:gd name="T78" fmla="*/ 169 w 445"/>
                <a:gd name="T79" fmla="*/ 6 h 421"/>
                <a:gd name="T80" fmla="*/ 182 w 445"/>
                <a:gd name="T81" fmla="*/ 4 h 421"/>
                <a:gd name="T82" fmla="*/ 179 w 445"/>
                <a:gd name="T83" fmla="*/ 12 h 421"/>
                <a:gd name="T84" fmla="*/ 192 w 445"/>
                <a:gd name="T85" fmla="*/ 31 h 421"/>
                <a:gd name="T86" fmla="*/ 222 w 445"/>
                <a:gd name="T87" fmla="*/ 41 h 421"/>
                <a:gd name="T88" fmla="*/ 252 w 445"/>
                <a:gd name="T89" fmla="*/ 31 h 421"/>
                <a:gd name="T90" fmla="*/ 265 w 445"/>
                <a:gd name="T91" fmla="*/ 12 h 421"/>
                <a:gd name="T92" fmla="*/ 263 w 445"/>
                <a:gd name="T93" fmla="*/ 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" h="421">
                  <a:moveTo>
                    <a:pt x="260" y="0"/>
                  </a:moveTo>
                  <a:lnTo>
                    <a:pt x="276" y="6"/>
                  </a:lnTo>
                  <a:lnTo>
                    <a:pt x="290" y="18"/>
                  </a:lnTo>
                  <a:lnTo>
                    <a:pt x="311" y="26"/>
                  </a:lnTo>
                  <a:lnTo>
                    <a:pt x="328" y="39"/>
                  </a:lnTo>
                  <a:lnTo>
                    <a:pt x="343" y="56"/>
                  </a:lnTo>
                  <a:lnTo>
                    <a:pt x="354" y="76"/>
                  </a:lnTo>
                  <a:lnTo>
                    <a:pt x="364" y="97"/>
                  </a:lnTo>
                  <a:lnTo>
                    <a:pt x="373" y="119"/>
                  </a:lnTo>
                  <a:lnTo>
                    <a:pt x="379" y="140"/>
                  </a:lnTo>
                  <a:lnTo>
                    <a:pt x="387" y="160"/>
                  </a:lnTo>
                  <a:lnTo>
                    <a:pt x="443" y="310"/>
                  </a:lnTo>
                  <a:lnTo>
                    <a:pt x="445" y="322"/>
                  </a:lnTo>
                  <a:lnTo>
                    <a:pt x="442" y="331"/>
                  </a:lnTo>
                  <a:lnTo>
                    <a:pt x="434" y="339"/>
                  </a:lnTo>
                  <a:lnTo>
                    <a:pt x="425" y="343"/>
                  </a:lnTo>
                  <a:lnTo>
                    <a:pt x="415" y="344"/>
                  </a:lnTo>
                  <a:lnTo>
                    <a:pt x="404" y="342"/>
                  </a:lnTo>
                  <a:lnTo>
                    <a:pt x="395" y="335"/>
                  </a:lnTo>
                  <a:lnTo>
                    <a:pt x="388" y="325"/>
                  </a:lnTo>
                  <a:lnTo>
                    <a:pt x="340" y="195"/>
                  </a:lnTo>
                  <a:lnTo>
                    <a:pt x="331" y="171"/>
                  </a:lnTo>
                  <a:lnTo>
                    <a:pt x="336" y="204"/>
                  </a:lnTo>
                  <a:lnTo>
                    <a:pt x="341" y="237"/>
                  </a:lnTo>
                  <a:lnTo>
                    <a:pt x="347" y="267"/>
                  </a:lnTo>
                  <a:lnTo>
                    <a:pt x="353" y="296"/>
                  </a:lnTo>
                  <a:lnTo>
                    <a:pt x="361" y="319"/>
                  </a:lnTo>
                  <a:lnTo>
                    <a:pt x="369" y="339"/>
                  </a:lnTo>
                  <a:lnTo>
                    <a:pt x="379" y="351"/>
                  </a:lnTo>
                  <a:lnTo>
                    <a:pt x="378" y="352"/>
                  </a:lnTo>
                  <a:lnTo>
                    <a:pt x="378" y="356"/>
                  </a:lnTo>
                  <a:lnTo>
                    <a:pt x="375" y="363"/>
                  </a:lnTo>
                  <a:lnTo>
                    <a:pt x="371" y="369"/>
                  </a:lnTo>
                  <a:lnTo>
                    <a:pt x="365" y="378"/>
                  </a:lnTo>
                  <a:lnTo>
                    <a:pt x="357" y="386"/>
                  </a:lnTo>
                  <a:lnTo>
                    <a:pt x="345" y="395"/>
                  </a:lnTo>
                  <a:lnTo>
                    <a:pt x="330" y="403"/>
                  </a:lnTo>
                  <a:lnTo>
                    <a:pt x="310" y="411"/>
                  </a:lnTo>
                  <a:lnTo>
                    <a:pt x="286" y="416"/>
                  </a:lnTo>
                  <a:lnTo>
                    <a:pt x="256" y="420"/>
                  </a:lnTo>
                  <a:lnTo>
                    <a:pt x="222" y="421"/>
                  </a:lnTo>
                  <a:lnTo>
                    <a:pt x="188" y="420"/>
                  </a:lnTo>
                  <a:lnTo>
                    <a:pt x="159" y="416"/>
                  </a:lnTo>
                  <a:lnTo>
                    <a:pt x="136" y="411"/>
                  </a:lnTo>
                  <a:lnTo>
                    <a:pt x="116" y="403"/>
                  </a:lnTo>
                  <a:lnTo>
                    <a:pt x="100" y="395"/>
                  </a:lnTo>
                  <a:lnTo>
                    <a:pt x="89" y="386"/>
                  </a:lnTo>
                  <a:lnTo>
                    <a:pt x="80" y="378"/>
                  </a:lnTo>
                  <a:lnTo>
                    <a:pt x="73" y="369"/>
                  </a:lnTo>
                  <a:lnTo>
                    <a:pt x="69" y="363"/>
                  </a:lnTo>
                  <a:lnTo>
                    <a:pt x="68" y="356"/>
                  </a:lnTo>
                  <a:lnTo>
                    <a:pt x="66" y="352"/>
                  </a:lnTo>
                  <a:lnTo>
                    <a:pt x="66" y="351"/>
                  </a:lnTo>
                  <a:lnTo>
                    <a:pt x="76" y="339"/>
                  </a:lnTo>
                  <a:lnTo>
                    <a:pt x="85" y="319"/>
                  </a:lnTo>
                  <a:lnTo>
                    <a:pt x="91" y="294"/>
                  </a:lnTo>
                  <a:lnTo>
                    <a:pt x="98" y="267"/>
                  </a:lnTo>
                  <a:lnTo>
                    <a:pt x="104" y="236"/>
                  </a:lnTo>
                  <a:lnTo>
                    <a:pt x="110" y="203"/>
                  </a:lnTo>
                  <a:lnTo>
                    <a:pt x="114" y="170"/>
                  </a:lnTo>
                  <a:lnTo>
                    <a:pt x="104" y="195"/>
                  </a:lnTo>
                  <a:lnTo>
                    <a:pt x="56" y="325"/>
                  </a:lnTo>
                  <a:lnTo>
                    <a:pt x="49" y="335"/>
                  </a:lnTo>
                  <a:lnTo>
                    <a:pt x="40" y="342"/>
                  </a:lnTo>
                  <a:lnTo>
                    <a:pt x="30" y="344"/>
                  </a:lnTo>
                  <a:lnTo>
                    <a:pt x="19" y="343"/>
                  </a:lnTo>
                  <a:lnTo>
                    <a:pt x="10" y="339"/>
                  </a:lnTo>
                  <a:lnTo>
                    <a:pt x="2" y="331"/>
                  </a:lnTo>
                  <a:lnTo>
                    <a:pt x="0" y="322"/>
                  </a:lnTo>
                  <a:lnTo>
                    <a:pt x="1" y="310"/>
                  </a:lnTo>
                  <a:lnTo>
                    <a:pt x="57" y="160"/>
                  </a:lnTo>
                  <a:lnTo>
                    <a:pt x="65" y="140"/>
                  </a:lnTo>
                  <a:lnTo>
                    <a:pt x="72" y="119"/>
                  </a:lnTo>
                  <a:lnTo>
                    <a:pt x="81" y="97"/>
                  </a:lnTo>
                  <a:lnTo>
                    <a:pt x="90" y="75"/>
                  </a:lnTo>
                  <a:lnTo>
                    <a:pt x="102" y="55"/>
                  </a:lnTo>
                  <a:lnTo>
                    <a:pt x="116" y="38"/>
                  </a:lnTo>
                  <a:lnTo>
                    <a:pt x="133" y="26"/>
                  </a:lnTo>
                  <a:lnTo>
                    <a:pt x="154" y="18"/>
                  </a:lnTo>
                  <a:lnTo>
                    <a:pt x="169" y="6"/>
                  </a:lnTo>
                  <a:lnTo>
                    <a:pt x="184" y="0"/>
                  </a:lnTo>
                  <a:lnTo>
                    <a:pt x="182" y="4"/>
                  </a:lnTo>
                  <a:lnTo>
                    <a:pt x="180" y="8"/>
                  </a:lnTo>
                  <a:lnTo>
                    <a:pt x="179" y="12"/>
                  </a:lnTo>
                  <a:lnTo>
                    <a:pt x="183" y="24"/>
                  </a:lnTo>
                  <a:lnTo>
                    <a:pt x="192" y="31"/>
                  </a:lnTo>
                  <a:lnTo>
                    <a:pt x="205" y="38"/>
                  </a:lnTo>
                  <a:lnTo>
                    <a:pt x="222" y="41"/>
                  </a:lnTo>
                  <a:lnTo>
                    <a:pt x="239" y="38"/>
                  </a:lnTo>
                  <a:lnTo>
                    <a:pt x="252" y="31"/>
                  </a:lnTo>
                  <a:lnTo>
                    <a:pt x="261" y="24"/>
                  </a:lnTo>
                  <a:lnTo>
                    <a:pt x="265" y="12"/>
                  </a:lnTo>
                  <a:lnTo>
                    <a:pt x="265" y="8"/>
                  </a:lnTo>
                  <a:lnTo>
                    <a:pt x="263" y="4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518597" y="2643078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8597" y="2309315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8597" y="3698185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8597" y="3364422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18597" y="4797351"/>
            <a:ext cx="427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8597" y="4463588"/>
            <a:ext cx="42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8751" y="2958506"/>
            <a:ext cx="2373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Bebas Neue" panose="020B0606020202050201" pitchFamily="34" charset="0"/>
              </a:rPr>
              <a:t>90%</a:t>
            </a:r>
            <a:endParaRPr lang="en-US" sz="9600" dirty="0">
              <a:solidFill>
                <a:schemeClr val="accent5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07756" y="731387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2305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687434" y="350341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7434" y="316964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932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932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743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43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931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3931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87432" y="470508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7432" y="437132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3930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930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06827" y="1596944"/>
            <a:ext cx="4378345" cy="4378345"/>
            <a:chOff x="4447001" y="2004419"/>
            <a:chExt cx="1725613" cy="1725613"/>
          </a:xfrm>
        </p:grpSpPr>
        <p:sp>
          <p:nvSpPr>
            <p:cNvPr id="33" name="Freeform 1063"/>
            <p:cNvSpPr>
              <a:spLocks/>
            </p:cNvSpPr>
            <p:nvPr/>
          </p:nvSpPr>
          <p:spPr bwMode="auto">
            <a:xfrm>
              <a:off x="4551776" y="2637832"/>
              <a:ext cx="334963" cy="927100"/>
            </a:xfrm>
            <a:custGeom>
              <a:avLst/>
              <a:gdLst>
                <a:gd name="T0" fmla="*/ 174 w 211"/>
                <a:gd name="T1" fmla="*/ 0 h 584"/>
                <a:gd name="T2" fmla="*/ 173 w 211"/>
                <a:gd name="T3" fmla="*/ 4 h 584"/>
                <a:gd name="T4" fmla="*/ 170 w 211"/>
                <a:gd name="T5" fmla="*/ 15 h 584"/>
                <a:gd name="T6" fmla="*/ 167 w 211"/>
                <a:gd name="T7" fmla="*/ 30 h 584"/>
                <a:gd name="T8" fmla="*/ 162 w 211"/>
                <a:gd name="T9" fmla="*/ 51 h 584"/>
                <a:gd name="T10" fmla="*/ 157 w 211"/>
                <a:gd name="T11" fmla="*/ 76 h 584"/>
                <a:gd name="T12" fmla="*/ 152 w 211"/>
                <a:gd name="T13" fmla="*/ 105 h 584"/>
                <a:gd name="T14" fmla="*/ 146 w 211"/>
                <a:gd name="T15" fmla="*/ 136 h 584"/>
                <a:gd name="T16" fmla="*/ 141 w 211"/>
                <a:gd name="T17" fmla="*/ 171 h 584"/>
                <a:gd name="T18" fmla="*/ 137 w 211"/>
                <a:gd name="T19" fmla="*/ 205 h 584"/>
                <a:gd name="T20" fmla="*/ 135 w 211"/>
                <a:gd name="T21" fmla="*/ 240 h 584"/>
                <a:gd name="T22" fmla="*/ 133 w 211"/>
                <a:gd name="T23" fmla="*/ 274 h 584"/>
                <a:gd name="T24" fmla="*/ 135 w 211"/>
                <a:gd name="T25" fmla="*/ 307 h 584"/>
                <a:gd name="T26" fmla="*/ 137 w 211"/>
                <a:gd name="T27" fmla="*/ 338 h 584"/>
                <a:gd name="T28" fmla="*/ 144 w 211"/>
                <a:gd name="T29" fmla="*/ 380 h 584"/>
                <a:gd name="T30" fmla="*/ 152 w 211"/>
                <a:gd name="T31" fmla="*/ 419 h 584"/>
                <a:gd name="T32" fmla="*/ 161 w 211"/>
                <a:gd name="T33" fmla="*/ 455 h 584"/>
                <a:gd name="T34" fmla="*/ 171 w 211"/>
                <a:gd name="T35" fmla="*/ 486 h 584"/>
                <a:gd name="T36" fmla="*/ 180 w 211"/>
                <a:gd name="T37" fmla="*/ 515 h 584"/>
                <a:gd name="T38" fmla="*/ 190 w 211"/>
                <a:gd name="T39" fmla="*/ 538 h 584"/>
                <a:gd name="T40" fmla="*/ 199 w 211"/>
                <a:gd name="T41" fmla="*/ 558 h 584"/>
                <a:gd name="T42" fmla="*/ 205 w 211"/>
                <a:gd name="T43" fmla="*/ 572 h 584"/>
                <a:gd name="T44" fmla="*/ 209 w 211"/>
                <a:gd name="T45" fmla="*/ 582 h 584"/>
                <a:gd name="T46" fmla="*/ 211 w 211"/>
                <a:gd name="T47" fmla="*/ 584 h 584"/>
                <a:gd name="T48" fmla="*/ 208 w 211"/>
                <a:gd name="T49" fmla="*/ 583 h 584"/>
                <a:gd name="T50" fmla="*/ 199 w 211"/>
                <a:gd name="T51" fmla="*/ 582 h 584"/>
                <a:gd name="T52" fmla="*/ 184 w 211"/>
                <a:gd name="T53" fmla="*/ 578 h 584"/>
                <a:gd name="T54" fmla="*/ 166 w 211"/>
                <a:gd name="T55" fmla="*/ 570 h 584"/>
                <a:gd name="T56" fmla="*/ 145 w 211"/>
                <a:gd name="T57" fmla="*/ 561 h 584"/>
                <a:gd name="T58" fmla="*/ 123 w 211"/>
                <a:gd name="T59" fmla="*/ 548 h 584"/>
                <a:gd name="T60" fmla="*/ 98 w 211"/>
                <a:gd name="T61" fmla="*/ 531 h 584"/>
                <a:gd name="T62" fmla="*/ 74 w 211"/>
                <a:gd name="T63" fmla="*/ 510 h 584"/>
                <a:gd name="T64" fmla="*/ 52 w 211"/>
                <a:gd name="T65" fmla="*/ 485 h 584"/>
                <a:gd name="T66" fmla="*/ 31 w 211"/>
                <a:gd name="T67" fmla="*/ 453 h 584"/>
                <a:gd name="T68" fmla="*/ 14 w 211"/>
                <a:gd name="T69" fmla="*/ 417 h 584"/>
                <a:gd name="T70" fmla="*/ 4 w 211"/>
                <a:gd name="T71" fmla="*/ 385 h 584"/>
                <a:gd name="T72" fmla="*/ 0 w 211"/>
                <a:gd name="T73" fmla="*/ 352 h 584"/>
                <a:gd name="T74" fmla="*/ 1 w 211"/>
                <a:gd name="T75" fmla="*/ 320 h 584"/>
                <a:gd name="T76" fmla="*/ 6 w 211"/>
                <a:gd name="T77" fmla="*/ 286 h 584"/>
                <a:gd name="T78" fmla="*/ 16 w 211"/>
                <a:gd name="T79" fmla="*/ 253 h 584"/>
                <a:gd name="T80" fmla="*/ 27 w 211"/>
                <a:gd name="T81" fmla="*/ 220 h 584"/>
                <a:gd name="T82" fmla="*/ 42 w 211"/>
                <a:gd name="T83" fmla="*/ 188 h 584"/>
                <a:gd name="T84" fmla="*/ 59 w 211"/>
                <a:gd name="T85" fmla="*/ 157 h 584"/>
                <a:gd name="T86" fmla="*/ 76 w 211"/>
                <a:gd name="T87" fmla="*/ 129 h 584"/>
                <a:gd name="T88" fmla="*/ 94 w 211"/>
                <a:gd name="T89" fmla="*/ 101 h 584"/>
                <a:gd name="T90" fmla="*/ 111 w 211"/>
                <a:gd name="T91" fmla="*/ 78 h 584"/>
                <a:gd name="T92" fmla="*/ 127 w 211"/>
                <a:gd name="T93" fmla="*/ 55 h 584"/>
                <a:gd name="T94" fmla="*/ 143 w 211"/>
                <a:gd name="T95" fmla="*/ 37 h 584"/>
                <a:gd name="T96" fmla="*/ 156 w 211"/>
                <a:gd name="T97" fmla="*/ 21 h 584"/>
                <a:gd name="T98" fmla="*/ 165 w 211"/>
                <a:gd name="T99" fmla="*/ 9 h 584"/>
                <a:gd name="T100" fmla="*/ 171 w 211"/>
                <a:gd name="T101" fmla="*/ 3 h 584"/>
                <a:gd name="T102" fmla="*/ 174 w 211"/>
                <a:gd name="T103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584">
                  <a:moveTo>
                    <a:pt x="174" y="0"/>
                  </a:moveTo>
                  <a:lnTo>
                    <a:pt x="173" y="4"/>
                  </a:lnTo>
                  <a:lnTo>
                    <a:pt x="170" y="15"/>
                  </a:lnTo>
                  <a:lnTo>
                    <a:pt x="167" y="30"/>
                  </a:lnTo>
                  <a:lnTo>
                    <a:pt x="162" y="51"/>
                  </a:lnTo>
                  <a:lnTo>
                    <a:pt x="157" y="76"/>
                  </a:lnTo>
                  <a:lnTo>
                    <a:pt x="152" y="105"/>
                  </a:lnTo>
                  <a:lnTo>
                    <a:pt x="146" y="136"/>
                  </a:lnTo>
                  <a:lnTo>
                    <a:pt x="141" y="171"/>
                  </a:lnTo>
                  <a:lnTo>
                    <a:pt x="137" y="205"/>
                  </a:lnTo>
                  <a:lnTo>
                    <a:pt x="135" y="240"/>
                  </a:lnTo>
                  <a:lnTo>
                    <a:pt x="133" y="274"/>
                  </a:lnTo>
                  <a:lnTo>
                    <a:pt x="135" y="307"/>
                  </a:lnTo>
                  <a:lnTo>
                    <a:pt x="137" y="338"/>
                  </a:lnTo>
                  <a:lnTo>
                    <a:pt x="144" y="380"/>
                  </a:lnTo>
                  <a:lnTo>
                    <a:pt x="152" y="419"/>
                  </a:lnTo>
                  <a:lnTo>
                    <a:pt x="161" y="455"/>
                  </a:lnTo>
                  <a:lnTo>
                    <a:pt x="171" y="486"/>
                  </a:lnTo>
                  <a:lnTo>
                    <a:pt x="180" y="515"/>
                  </a:lnTo>
                  <a:lnTo>
                    <a:pt x="190" y="538"/>
                  </a:lnTo>
                  <a:lnTo>
                    <a:pt x="199" y="558"/>
                  </a:lnTo>
                  <a:lnTo>
                    <a:pt x="205" y="572"/>
                  </a:lnTo>
                  <a:lnTo>
                    <a:pt x="209" y="582"/>
                  </a:lnTo>
                  <a:lnTo>
                    <a:pt x="211" y="584"/>
                  </a:lnTo>
                  <a:lnTo>
                    <a:pt x="208" y="583"/>
                  </a:lnTo>
                  <a:lnTo>
                    <a:pt x="199" y="582"/>
                  </a:lnTo>
                  <a:lnTo>
                    <a:pt x="184" y="578"/>
                  </a:lnTo>
                  <a:lnTo>
                    <a:pt x="166" y="570"/>
                  </a:lnTo>
                  <a:lnTo>
                    <a:pt x="145" y="561"/>
                  </a:lnTo>
                  <a:lnTo>
                    <a:pt x="123" y="548"/>
                  </a:lnTo>
                  <a:lnTo>
                    <a:pt x="98" y="531"/>
                  </a:lnTo>
                  <a:lnTo>
                    <a:pt x="74" y="510"/>
                  </a:lnTo>
                  <a:lnTo>
                    <a:pt x="52" y="485"/>
                  </a:lnTo>
                  <a:lnTo>
                    <a:pt x="31" y="453"/>
                  </a:lnTo>
                  <a:lnTo>
                    <a:pt x="14" y="417"/>
                  </a:lnTo>
                  <a:lnTo>
                    <a:pt x="4" y="385"/>
                  </a:lnTo>
                  <a:lnTo>
                    <a:pt x="0" y="352"/>
                  </a:lnTo>
                  <a:lnTo>
                    <a:pt x="1" y="320"/>
                  </a:lnTo>
                  <a:lnTo>
                    <a:pt x="6" y="286"/>
                  </a:lnTo>
                  <a:lnTo>
                    <a:pt x="16" y="253"/>
                  </a:lnTo>
                  <a:lnTo>
                    <a:pt x="27" y="220"/>
                  </a:lnTo>
                  <a:lnTo>
                    <a:pt x="42" y="188"/>
                  </a:lnTo>
                  <a:lnTo>
                    <a:pt x="59" y="157"/>
                  </a:lnTo>
                  <a:lnTo>
                    <a:pt x="76" y="129"/>
                  </a:lnTo>
                  <a:lnTo>
                    <a:pt x="94" y="101"/>
                  </a:lnTo>
                  <a:lnTo>
                    <a:pt x="111" y="78"/>
                  </a:lnTo>
                  <a:lnTo>
                    <a:pt x="127" y="55"/>
                  </a:lnTo>
                  <a:lnTo>
                    <a:pt x="143" y="37"/>
                  </a:lnTo>
                  <a:lnTo>
                    <a:pt x="156" y="21"/>
                  </a:lnTo>
                  <a:lnTo>
                    <a:pt x="165" y="9"/>
                  </a:lnTo>
                  <a:lnTo>
                    <a:pt x="171" y="3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64"/>
            <p:cNvSpPr>
              <a:spLocks/>
            </p:cNvSpPr>
            <p:nvPr/>
          </p:nvSpPr>
          <p:spPr bwMode="auto">
            <a:xfrm>
              <a:off x="4447001" y="2364782"/>
              <a:ext cx="682625" cy="695325"/>
            </a:xfrm>
            <a:custGeom>
              <a:avLst/>
              <a:gdLst>
                <a:gd name="T0" fmla="*/ 430 w 430"/>
                <a:gd name="T1" fmla="*/ 0 h 438"/>
                <a:gd name="T2" fmla="*/ 427 w 430"/>
                <a:gd name="T3" fmla="*/ 2 h 438"/>
                <a:gd name="T4" fmla="*/ 418 w 430"/>
                <a:gd name="T5" fmla="*/ 7 h 438"/>
                <a:gd name="T6" fmla="*/ 404 w 430"/>
                <a:gd name="T7" fmla="*/ 17 h 438"/>
                <a:gd name="T8" fmla="*/ 387 w 430"/>
                <a:gd name="T9" fmla="*/ 27 h 438"/>
                <a:gd name="T10" fmla="*/ 364 w 430"/>
                <a:gd name="T11" fmla="*/ 41 h 438"/>
                <a:gd name="T12" fmla="*/ 341 w 430"/>
                <a:gd name="T13" fmla="*/ 58 h 438"/>
                <a:gd name="T14" fmla="*/ 315 w 430"/>
                <a:gd name="T15" fmla="*/ 77 h 438"/>
                <a:gd name="T16" fmla="*/ 287 w 430"/>
                <a:gd name="T17" fmla="*/ 98 h 438"/>
                <a:gd name="T18" fmla="*/ 261 w 430"/>
                <a:gd name="T19" fmla="*/ 119 h 438"/>
                <a:gd name="T20" fmla="*/ 233 w 430"/>
                <a:gd name="T21" fmla="*/ 142 h 438"/>
                <a:gd name="T22" fmla="*/ 209 w 430"/>
                <a:gd name="T23" fmla="*/ 164 h 438"/>
                <a:gd name="T24" fmla="*/ 185 w 430"/>
                <a:gd name="T25" fmla="*/ 189 h 438"/>
                <a:gd name="T26" fmla="*/ 165 w 430"/>
                <a:gd name="T27" fmla="*/ 213 h 438"/>
                <a:gd name="T28" fmla="*/ 140 w 430"/>
                <a:gd name="T29" fmla="*/ 247 h 438"/>
                <a:gd name="T30" fmla="*/ 119 w 430"/>
                <a:gd name="T31" fmla="*/ 280 h 438"/>
                <a:gd name="T32" fmla="*/ 100 w 430"/>
                <a:gd name="T33" fmla="*/ 312 h 438"/>
                <a:gd name="T34" fmla="*/ 84 w 430"/>
                <a:gd name="T35" fmla="*/ 341 h 438"/>
                <a:gd name="T36" fmla="*/ 71 w 430"/>
                <a:gd name="T37" fmla="*/ 369 h 438"/>
                <a:gd name="T38" fmla="*/ 61 w 430"/>
                <a:gd name="T39" fmla="*/ 392 h 438"/>
                <a:gd name="T40" fmla="*/ 53 w 430"/>
                <a:gd name="T41" fmla="*/ 412 h 438"/>
                <a:gd name="T42" fmla="*/ 47 w 430"/>
                <a:gd name="T43" fmla="*/ 426 h 438"/>
                <a:gd name="T44" fmla="*/ 45 w 430"/>
                <a:gd name="T45" fmla="*/ 435 h 438"/>
                <a:gd name="T46" fmla="*/ 44 w 430"/>
                <a:gd name="T47" fmla="*/ 438 h 438"/>
                <a:gd name="T48" fmla="*/ 42 w 430"/>
                <a:gd name="T49" fmla="*/ 435 h 438"/>
                <a:gd name="T50" fmla="*/ 37 w 430"/>
                <a:gd name="T51" fmla="*/ 428 h 438"/>
                <a:gd name="T52" fmla="*/ 29 w 430"/>
                <a:gd name="T53" fmla="*/ 415 h 438"/>
                <a:gd name="T54" fmla="*/ 21 w 430"/>
                <a:gd name="T55" fmla="*/ 397 h 438"/>
                <a:gd name="T56" fmla="*/ 13 w 430"/>
                <a:gd name="T57" fmla="*/ 375 h 438"/>
                <a:gd name="T58" fmla="*/ 7 w 430"/>
                <a:gd name="T59" fmla="*/ 350 h 438"/>
                <a:gd name="T60" fmla="*/ 2 w 430"/>
                <a:gd name="T61" fmla="*/ 322 h 438"/>
                <a:gd name="T62" fmla="*/ 0 w 430"/>
                <a:gd name="T63" fmla="*/ 290 h 438"/>
                <a:gd name="T64" fmla="*/ 2 w 430"/>
                <a:gd name="T65" fmla="*/ 256 h 438"/>
                <a:gd name="T66" fmla="*/ 10 w 430"/>
                <a:gd name="T67" fmla="*/ 219 h 438"/>
                <a:gd name="T68" fmla="*/ 23 w 430"/>
                <a:gd name="T69" fmla="*/ 181 h 438"/>
                <a:gd name="T70" fmla="*/ 40 w 430"/>
                <a:gd name="T71" fmla="*/ 150 h 438"/>
                <a:gd name="T72" fmla="*/ 61 w 430"/>
                <a:gd name="T73" fmla="*/ 123 h 438"/>
                <a:gd name="T74" fmla="*/ 88 w 430"/>
                <a:gd name="T75" fmla="*/ 99 h 438"/>
                <a:gd name="T76" fmla="*/ 117 w 430"/>
                <a:gd name="T77" fmla="*/ 79 h 438"/>
                <a:gd name="T78" fmla="*/ 150 w 430"/>
                <a:gd name="T79" fmla="*/ 61 h 438"/>
                <a:gd name="T80" fmla="*/ 184 w 430"/>
                <a:gd name="T81" fmla="*/ 47 h 438"/>
                <a:gd name="T82" fmla="*/ 219 w 430"/>
                <a:gd name="T83" fmla="*/ 35 h 438"/>
                <a:gd name="T84" fmla="*/ 254 w 430"/>
                <a:gd name="T85" fmla="*/ 24 h 438"/>
                <a:gd name="T86" fmla="*/ 288 w 430"/>
                <a:gd name="T87" fmla="*/ 17 h 438"/>
                <a:gd name="T88" fmla="*/ 321 w 430"/>
                <a:gd name="T89" fmla="*/ 11 h 438"/>
                <a:gd name="T90" fmla="*/ 351 w 430"/>
                <a:gd name="T91" fmla="*/ 7 h 438"/>
                <a:gd name="T92" fmla="*/ 377 w 430"/>
                <a:gd name="T93" fmla="*/ 3 h 438"/>
                <a:gd name="T94" fmla="*/ 398 w 430"/>
                <a:gd name="T95" fmla="*/ 2 h 438"/>
                <a:gd name="T96" fmla="*/ 415 w 430"/>
                <a:gd name="T97" fmla="*/ 1 h 438"/>
                <a:gd name="T98" fmla="*/ 427 w 430"/>
                <a:gd name="T99" fmla="*/ 0 h 438"/>
                <a:gd name="T100" fmla="*/ 430 w 430"/>
                <a:gd name="T10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0" h="438">
                  <a:moveTo>
                    <a:pt x="430" y="0"/>
                  </a:moveTo>
                  <a:lnTo>
                    <a:pt x="427" y="2"/>
                  </a:lnTo>
                  <a:lnTo>
                    <a:pt x="418" y="7"/>
                  </a:lnTo>
                  <a:lnTo>
                    <a:pt x="404" y="17"/>
                  </a:lnTo>
                  <a:lnTo>
                    <a:pt x="387" y="27"/>
                  </a:lnTo>
                  <a:lnTo>
                    <a:pt x="364" y="41"/>
                  </a:lnTo>
                  <a:lnTo>
                    <a:pt x="341" y="58"/>
                  </a:lnTo>
                  <a:lnTo>
                    <a:pt x="315" y="77"/>
                  </a:lnTo>
                  <a:lnTo>
                    <a:pt x="287" y="98"/>
                  </a:lnTo>
                  <a:lnTo>
                    <a:pt x="261" y="119"/>
                  </a:lnTo>
                  <a:lnTo>
                    <a:pt x="233" y="142"/>
                  </a:lnTo>
                  <a:lnTo>
                    <a:pt x="209" y="164"/>
                  </a:lnTo>
                  <a:lnTo>
                    <a:pt x="185" y="189"/>
                  </a:lnTo>
                  <a:lnTo>
                    <a:pt x="165" y="213"/>
                  </a:lnTo>
                  <a:lnTo>
                    <a:pt x="140" y="247"/>
                  </a:lnTo>
                  <a:lnTo>
                    <a:pt x="119" y="280"/>
                  </a:lnTo>
                  <a:lnTo>
                    <a:pt x="100" y="312"/>
                  </a:lnTo>
                  <a:lnTo>
                    <a:pt x="84" y="341"/>
                  </a:lnTo>
                  <a:lnTo>
                    <a:pt x="71" y="369"/>
                  </a:lnTo>
                  <a:lnTo>
                    <a:pt x="61" y="392"/>
                  </a:lnTo>
                  <a:lnTo>
                    <a:pt x="53" y="412"/>
                  </a:lnTo>
                  <a:lnTo>
                    <a:pt x="47" y="426"/>
                  </a:lnTo>
                  <a:lnTo>
                    <a:pt x="45" y="435"/>
                  </a:lnTo>
                  <a:lnTo>
                    <a:pt x="44" y="438"/>
                  </a:lnTo>
                  <a:lnTo>
                    <a:pt x="42" y="435"/>
                  </a:lnTo>
                  <a:lnTo>
                    <a:pt x="37" y="428"/>
                  </a:lnTo>
                  <a:lnTo>
                    <a:pt x="29" y="415"/>
                  </a:lnTo>
                  <a:lnTo>
                    <a:pt x="21" y="397"/>
                  </a:lnTo>
                  <a:lnTo>
                    <a:pt x="13" y="375"/>
                  </a:lnTo>
                  <a:lnTo>
                    <a:pt x="7" y="350"/>
                  </a:lnTo>
                  <a:lnTo>
                    <a:pt x="2" y="322"/>
                  </a:lnTo>
                  <a:lnTo>
                    <a:pt x="0" y="290"/>
                  </a:lnTo>
                  <a:lnTo>
                    <a:pt x="2" y="256"/>
                  </a:lnTo>
                  <a:lnTo>
                    <a:pt x="10" y="219"/>
                  </a:lnTo>
                  <a:lnTo>
                    <a:pt x="23" y="181"/>
                  </a:lnTo>
                  <a:lnTo>
                    <a:pt x="40" y="150"/>
                  </a:lnTo>
                  <a:lnTo>
                    <a:pt x="61" y="123"/>
                  </a:lnTo>
                  <a:lnTo>
                    <a:pt x="88" y="99"/>
                  </a:lnTo>
                  <a:lnTo>
                    <a:pt x="117" y="79"/>
                  </a:lnTo>
                  <a:lnTo>
                    <a:pt x="150" y="61"/>
                  </a:lnTo>
                  <a:lnTo>
                    <a:pt x="184" y="47"/>
                  </a:lnTo>
                  <a:lnTo>
                    <a:pt x="219" y="35"/>
                  </a:lnTo>
                  <a:lnTo>
                    <a:pt x="254" y="24"/>
                  </a:lnTo>
                  <a:lnTo>
                    <a:pt x="288" y="17"/>
                  </a:lnTo>
                  <a:lnTo>
                    <a:pt x="321" y="11"/>
                  </a:lnTo>
                  <a:lnTo>
                    <a:pt x="351" y="7"/>
                  </a:lnTo>
                  <a:lnTo>
                    <a:pt x="377" y="3"/>
                  </a:lnTo>
                  <a:lnTo>
                    <a:pt x="398" y="2"/>
                  </a:lnTo>
                  <a:lnTo>
                    <a:pt x="415" y="1"/>
                  </a:lnTo>
                  <a:lnTo>
                    <a:pt x="427" y="0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65"/>
            <p:cNvSpPr>
              <a:spLocks/>
            </p:cNvSpPr>
            <p:nvPr/>
          </p:nvSpPr>
          <p:spPr bwMode="auto">
            <a:xfrm>
              <a:off x="4612101" y="2109194"/>
              <a:ext cx="923925" cy="333375"/>
            </a:xfrm>
            <a:custGeom>
              <a:avLst/>
              <a:gdLst>
                <a:gd name="T0" fmla="*/ 230 w 582"/>
                <a:gd name="T1" fmla="*/ 0 h 210"/>
                <a:gd name="T2" fmla="*/ 264 w 582"/>
                <a:gd name="T3" fmla="*/ 1 h 210"/>
                <a:gd name="T4" fmla="*/ 297 w 582"/>
                <a:gd name="T5" fmla="*/ 6 h 210"/>
                <a:gd name="T6" fmla="*/ 331 w 582"/>
                <a:gd name="T7" fmla="*/ 15 h 210"/>
                <a:gd name="T8" fmla="*/ 364 w 582"/>
                <a:gd name="T9" fmla="*/ 27 h 210"/>
                <a:gd name="T10" fmla="*/ 395 w 582"/>
                <a:gd name="T11" fmla="*/ 41 h 210"/>
                <a:gd name="T12" fmla="*/ 425 w 582"/>
                <a:gd name="T13" fmla="*/ 58 h 210"/>
                <a:gd name="T14" fmla="*/ 455 w 582"/>
                <a:gd name="T15" fmla="*/ 75 h 210"/>
                <a:gd name="T16" fmla="*/ 482 w 582"/>
                <a:gd name="T17" fmla="*/ 92 h 210"/>
                <a:gd name="T18" fmla="*/ 506 w 582"/>
                <a:gd name="T19" fmla="*/ 111 h 210"/>
                <a:gd name="T20" fmla="*/ 529 w 582"/>
                <a:gd name="T21" fmla="*/ 126 h 210"/>
                <a:gd name="T22" fmla="*/ 547 w 582"/>
                <a:gd name="T23" fmla="*/ 142 h 210"/>
                <a:gd name="T24" fmla="*/ 563 w 582"/>
                <a:gd name="T25" fmla="*/ 155 h 210"/>
                <a:gd name="T26" fmla="*/ 573 w 582"/>
                <a:gd name="T27" fmla="*/ 164 h 210"/>
                <a:gd name="T28" fmla="*/ 581 w 582"/>
                <a:gd name="T29" fmla="*/ 171 h 210"/>
                <a:gd name="T30" fmla="*/ 582 w 582"/>
                <a:gd name="T31" fmla="*/ 174 h 210"/>
                <a:gd name="T32" fmla="*/ 580 w 582"/>
                <a:gd name="T33" fmla="*/ 172 h 210"/>
                <a:gd name="T34" fmla="*/ 569 w 582"/>
                <a:gd name="T35" fmla="*/ 170 h 210"/>
                <a:gd name="T36" fmla="*/ 554 w 582"/>
                <a:gd name="T37" fmla="*/ 167 h 210"/>
                <a:gd name="T38" fmla="*/ 533 w 582"/>
                <a:gd name="T39" fmla="*/ 162 h 210"/>
                <a:gd name="T40" fmla="*/ 506 w 582"/>
                <a:gd name="T41" fmla="*/ 157 h 210"/>
                <a:gd name="T42" fmla="*/ 478 w 582"/>
                <a:gd name="T43" fmla="*/ 151 h 210"/>
                <a:gd name="T44" fmla="*/ 446 w 582"/>
                <a:gd name="T45" fmla="*/ 146 h 210"/>
                <a:gd name="T46" fmla="*/ 413 w 582"/>
                <a:gd name="T47" fmla="*/ 141 h 210"/>
                <a:gd name="T48" fmla="*/ 378 w 582"/>
                <a:gd name="T49" fmla="*/ 137 h 210"/>
                <a:gd name="T50" fmla="*/ 344 w 582"/>
                <a:gd name="T51" fmla="*/ 134 h 210"/>
                <a:gd name="T52" fmla="*/ 309 w 582"/>
                <a:gd name="T53" fmla="*/ 133 h 210"/>
                <a:gd name="T54" fmla="*/ 276 w 582"/>
                <a:gd name="T55" fmla="*/ 134 h 210"/>
                <a:gd name="T56" fmla="*/ 245 w 582"/>
                <a:gd name="T57" fmla="*/ 137 h 210"/>
                <a:gd name="T58" fmla="*/ 204 w 582"/>
                <a:gd name="T59" fmla="*/ 144 h 210"/>
                <a:gd name="T60" fmla="*/ 165 w 582"/>
                <a:gd name="T61" fmla="*/ 151 h 210"/>
                <a:gd name="T62" fmla="*/ 129 w 582"/>
                <a:gd name="T63" fmla="*/ 161 h 210"/>
                <a:gd name="T64" fmla="*/ 97 w 582"/>
                <a:gd name="T65" fmla="*/ 171 h 210"/>
                <a:gd name="T66" fmla="*/ 69 w 582"/>
                <a:gd name="T67" fmla="*/ 180 h 210"/>
                <a:gd name="T68" fmla="*/ 44 w 582"/>
                <a:gd name="T69" fmla="*/ 189 h 210"/>
                <a:gd name="T70" fmla="*/ 26 w 582"/>
                <a:gd name="T71" fmla="*/ 198 h 210"/>
                <a:gd name="T72" fmla="*/ 12 w 582"/>
                <a:gd name="T73" fmla="*/ 204 h 210"/>
                <a:gd name="T74" fmla="*/ 2 w 582"/>
                <a:gd name="T75" fmla="*/ 209 h 210"/>
                <a:gd name="T76" fmla="*/ 0 w 582"/>
                <a:gd name="T77" fmla="*/ 210 h 210"/>
                <a:gd name="T78" fmla="*/ 0 w 582"/>
                <a:gd name="T79" fmla="*/ 206 h 210"/>
                <a:gd name="T80" fmla="*/ 2 w 582"/>
                <a:gd name="T81" fmla="*/ 197 h 210"/>
                <a:gd name="T82" fmla="*/ 6 w 582"/>
                <a:gd name="T83" fmla="*/ 184 h 210"/>
                <a:gd name="T84" fmla="*/ 13 w 582"/>
                <a:gd name="T85" fmla="*/ 166 h 210"/>
                <a:gd name="T86" fmla="*/ 23 w 582"/>
                <a:gd name="T87" fmla="*/ 145 h 210"/>
                <a:gd name="T88" fmla="*/ 35 w 582"/>
                <a:gd name="T89" fmla="*/ 123 h 210"/>
                <a:gd name="T90" fmla="*/ 52 w 582"/>
                <a:gd name="T91" fmla="*/ 98 h 210"/>
                <a:gd name="T92" fmla="*/ 73 w 582"/>
                <a:gd name="T93" fmla="*/ 74 h 210"/>
                <a:gd name="T94" fmla="*/ 99 w 582"/>
                <a:gd name="T95" fmla="*/ 52 h 210"/>
                <a:gd name="T96" fmla="*/ 129 w 582"/>
                <a:gd name="T97" fmla="*/ 31 h 210"/>
                <a:gd name="T98" fmla="*/ 166 w 582"/>
                <a:gd name="T99" fmla="*/ 13 h 210"/>
                <a:gd name="T100" fmla="*/ 197 w 582"/>
                <a:gd name="T101" fmla="*/ 3 h 210"/>
                <a:gd name="T102" fmla="*/ 230 w 582"/>
                <a:gd name="T10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2" h="210">
                  <a:moveTo>
                    <a:pt x="230" y="0"/>
                  </a:moveTo>
                  <a:lnTo>
                    <a:pt x="264" y="1"/>
                  </a:lnTo>
                  <a:lnTo>
                    <a:pt x="297" y="6"/>
                  </a:lnTo>
                  <a:lnTo>
                    <a:pt x="331" y="15"/>
                  </a:lnTo>
                  <a:lnTo>
                    <a:pt x="364" y="27"/>
                  </a:lnTo>
                  <a:lnTo>
                    <a:pt x="395" y="41"/>
                  </a:lnTo>
                  <a:lnTo>
                    <a:pt x="425" y="58"/>
                  </a:lnTo>
                  <a:lnTo>
                    <a:pt x="455" y="75"/>
                  </a:lnTo>
                  <a:lnTo>
                    <a:pt x="482" y="92"/>
                  </a:lnTo>
                  <a:lnTo>
                    <a:pt x="506" y="111"/>
                  </a:lnTo>
                  <a:lnTo>
                    <a:pt x="529" y="126"/>
                  </a:lnTo>
                  <a:lnTo>
                    <a:pt x="547" y="142"/>
                  </a:lnTo>
                  <a:lnTo>
                    <a:pt x="563" y="155"/>
                  </a:lnTo>
                  <a:lnTo>
                    <a:pt x="573" y="164"/>
                  </a:lnTo>
                  <a:lnTo>
                    <a:pt x="581" y="171"/>
                  </a:lnTo>
                  <a:lnTo>
                    <a:pt x="582" y="174"/>
                  </a:lnTo>
                  <a:lnTo>
                    <a:pt x="580" y="172"/>
                  </a:lnTo>
                  <a:lnTo>
                    <a:pt x="569" y="170"/>
                  </a:lnTo>
                  <a:lnTo>
                    <a:pt x="554" y="167"/>
                  </a:lnTo>
                  <a:lnTo>
                    <a:pt x="533" y="162"/>
                  </a:lnTo>
                  <a:lnTo>
                    <a:pt x="506" y="157"/>
                  </a:lnTo>
                  <a:lnTo>
                    <a:pt x="478" y="151"/>
                  </a:lnTo>
                  <a:lnTo>
                    <a:pt x="446" y="146"/>
                  </a:lnTo>
                  <a:lnTo>
                    <a:pt x="413" y="141"/>
                  </a:lnTo>
                  <a:lnTo>
                    <a:pt x="378" y="137"/>
                  </a:lnTo>
                  <a:lnTo>
                    <a:pt x="344" y="134"/>
                  </a:lnTo>
                  <a:lnTo>
                    <a:pt x="309" y="133"/>
                  </a:lnTo>
                  <a:lnTo>
                    <a:pt x="276" y="134"/>
                  </a:lnTo>
                  <a:lnTo>
                    <a:pt x="245" y="137"/>
                  </a:lnTo>
                  <a:lnTo>
                    <a:pt x="204" y="144"/>
                  </a:lnTo>
                  <a:lnTo>
                    <a:pt x="165" y="151"/>
                  </a:lnTo>
                  <a:lnTo>
                    <a:pt x="129" y="161"/>
                  </a:lnTo>
                  <a:lnTo>
                    <a:pt x="97" y="171"/>
                  </a:lnTo>
                  <a:lnTo>
                    <a:pt x="69" y="180"/>
                  </a:lnTo>
                  <a:lnTo>
                    <a:pt x="44" y="189"/>
                  </a:lnTo>
                  <a:lnTo>
                    <a:pt x="26" y="198"/>
                  </a:lnTo>
                  <a:lnTo>
                    <a:pt x="12" y="204"/>
                  </a:lnTo>
                  <a:lnTo>
                    <a:pt x="2" y="209"/>
                  </a:lnTo>
                  <a:lnTo>
                    <a:pt x="0" y="210"/>
                  </a:lnTo>
                  <a:lnTo>
                    <a:pt x="0" y="206"/>
                  </a:lnTo>
                  <a:lnTo>
                    <a:pt x="2" y="197"/>
                  </a:lnTo>
                  <a:lnTo>
                    <a:pt x="6" y="184"/>
                  </a:lnTo>
                  <a:lnTo>
                    <a:pt x="13" y="166"/>
                  </a:lnTo>
                  <a:lnTo>
                    <a:pt x="23" y="145"/>
                  </a:lnTo>
                  <a:lnTo>
                    <a:pt x="35" y="123"/>
                  </a:lnTo>
                  <a:lnTo>
                    <a:pt x="52" y="98"/>
                  </a:lnTo>
                  <a:lnTo>
                    <a:pt x="73" y="74"/>
                  </a:lnTo>
                  <a:lnTo>
                    <a:pt x="99" y="52"/>
                  </a:lnTo>
                  <a:lnTo>
                    <a:pt x="129" y="31"/>
                  </a:lnTo>
                  <a:lnTo>
                    <a:pt x="166" y="13"/>
                  </a:lnTo>
                  <a:lnTo>
                    <a:pt x="197" y="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66"/>
            <p:cNvSpPr>
              <a:spLocks/>
            </p:cNvSpPr>
            <p:nvPr/>
          </p:nvSpPr>
          <p:spPr bwMode="auto">
            <a:xfrm>
              <a:off x="5115339" y="2004419"/>
              <a:ext cx="695325" cy="681038"/>
            </a:xfrm>
            <a:custGeom>
              <a:avLst/>
              <a:gdLst>
                <a:gd name="T0" fmla="*/ 149 w 438"/>
                <a:gd name="T1" fmla="*/ 0 h 429"/>
                <a:gd name="T2" fmla="*/ 183 w 438"/>
                <a:gd name="T3" fmla="*/ 1 h 429"/>
                <a:gd name="T4" fmla="*/ 220 w 438"/>
                <a:gd name="T5" fmla="*/ 9 h 429"/>
                <a:gd name="T6" fmla="*/ 257 w 438"/>
                <a:gd name="T7" fmla="*/ 22 h 429"/>
                <a:gd name="T8" fmla="*/ 288 w 438"/>
                <a:gd name="T9" fmla="*/ 39 h 429"/>
                <a:gd name="T10" fmla="*/ 315 w 438"/>
                <a:gd name="T11" fmla="*/ 60 h 429"/>
                <a:gd name="T12" fmla="*/ 339 w 438"/>
                <a:gd name="T13" fmla="*/ 88 h 429"/>
                <a:gd name="T14" fmla="*/ 360 w 438"/>
                <a:gd name="T15" fmla="*/ 117 h 429"/>
                <a:gd name="T16" fmla="*/ 377 w 438"/>
                <a:gd name="T17" fmla="*/ 149 h 429"/>
                <a:gd name="T18" fmla="*/ 391 w 438"/>
                <a:gd name="T19" fmla="*/ 183 h 429"/>
                <a:gd name="T20" fmla="*/ 404 w 438"/>
                <a:gd name="T21" fmla="*/ 219 h 429"/>
                <a:gd name="T22" fmla="*/ 413 w 438"/>
                <a:gd name="T23" fmla="*/ 254 h 429"/>
                <a:gd name="T24" fmla="*/ 421 w 438"/>
                <a:gd name="T25" fmla="*/ 288 h 429"/>
                <a:gd name="T26" fmla="*/ 428 w 438"/>
                <a:gd name="T27" fmla="*/ 321 h 429"/>
                <a:gd name="T28" fmla="*/ 432 w 438"/>
                <a:gd name="T29" fmla="*/ 350 h 429"/>
                <a:gd name="T30" fmla="*/ 434 w 438"/>
                <a:gd name="T31" fmla="*/ 377 h 429"/>
                <a:gd name="T32" fmla="*/ 437 w 438"/>
                <a:gd name="T33" fmla="*/ 398 h 429"/>
                <a:gd name="T34" fmla="*/ 438 w 438"/>
                <a:gd name="T35" fmla="*/ 415 h 429"/>
                <a:gd name="T36" fmla="*/ 438 w 438"/>
                <a:gd name="T37" fmla="*/ 426 h 429"/>
                <a:gd name="T38" fmla="*/ 438 w 438"/>
                <a:gd name="T39" fmla="*/ 429 h 429"/>
                <a:gd name="T40" fmla="*/ 437 w 438"/>
                <a:gd name="T41" fmla="*/ 427 h 429"/>
                <a:gd name="T42" fmla="*/ 432 w 438"/>
                <a:gd name="T43" fmla="*/ 418 h 429"/>
                <a:gd name="T44" fmla="*/ 422 w 438"/>
                <a:gd name="T45" fmla="*/ 403 h 429"/>
                <a:gd name="T46" fmla="*/ 411 w 438"/>
                <a:gd name="T47" fmla="*/ 386 h 429"/>
                <a:gd name="T48" fmla="*/ 396 w 438"/>
                <a:gd name="T49" fmla="*/ 364 h 429"/>
                <a:gd name="T50" fmla="*/ 379 w 438"/>
                <a:gd name="T51" fmla="*/ 340 h 429"/>
                <a:gd name="T52" fmla="*/ 361 w 438"/>
                <a:gd name="T53" fmla="*/ 314 h 429"/>
                <a:gd name="T54" fmla="*/ 341 w 438"/>
                <a:gd name="T55" fmla="*/ 287 h 429"/>
                <a:gd name="T56" fmla="*/ 319 w 438"/>
                <a:gd name="T57" fmla="*/ 261 h 429"/>
                <a:gd name="T58" fmla="*/ 297 w 438"/>
                <a:gd name="T59" fmla="*/ 233 h 429"/>
                <a:gd name="T60" fmla="*/ 273 w 438"/>
                <a:gd name="T61" fmla="*/ 208 h 429"/>
                <a:gd name="T62" fmla="*/ 250 w 438"/>
                <a:gd name="T63" fmla="*/ 185 h 429"/>
                <a:gd name="T64" fmla="*/ 226 w 438"/>
                <a:gd name="T65" fmla="*/ 165 h 429"/>
                <a:gd name="T66" fmla="*/ 192 w 438"/>
                <a:gd name="T67" fmla="*/ 140 h 429"/>
                <a:gd name="T68" fmla="*/ 158 w 438"/>
                <a:gd name="T69" fmla="*/ 118 h 429"/>
                <a:gd name="T70" fmla="*/ 127 w 438"/>
                <a:gd name="T71" fmla="*/ 100 h 429"/>
                <a:gd name="T72" fmla="*/ 96 w 438"/>
                <a:gd name="T73" fmla="*/ 84 h 429"/>
                <a:gd name="T74" fmla="*/ 70 w 438"/>
                <a:gd name="T75" fmla="*/ 71 h 429"/>
                <a:gd name="T76" fmla="*/ 47 w 438"/>
                <a:gd name="T77" fmla="*/ 60 h 429"/>
                <a:gd name="T78" fmla="*/ 27 w 438"/>
                <a:gd name="T79" fmla="*/ 52 h 429"/>
                <a:gd name="T80" fmla="*/ 13 w 438"/>
                <a:gd name="T81" fmla="*/ 47 h 429"/>
                <a:gd name="T82" fmla="*/ 4 w 438"/>
                <a:gd name="T83" fmla="*/ 45 h 429"/>
                <a:gd name="T84" fmla="*/ 0 w 438"/>
                <a:gd name="T85" fmla="*/ 43 h 429"/>
                <a:gd name="T86" fmla="*/ 2 w 438"/>
                <a:gd name="T87" fmla="*/ 41 h 429"/>
                <a:gd name="T88" fmla="*/ 10 w 438"/>
                <a:gd name="T89" fmla="*/ 37 h 429"/>
                <a:gd name="T90" fmla="*/ 23 w 438"/>
                <a:gd name="T91" fmla="*/ 29 h 429"/>
                <a:gd name="T92" fmla="*/ 41 w 438"/>
                <a:gd name="T93" fmla="*/ 21 h 429"/>
                <a:gd name="T94" fmla="*/ 62 w 438"/>
                <a:gd name="T95" fmla="*/ 13 h 429"/>
                <a:gd name="T96" fmla="*/ 89 w 438"/>
                <a:gd name="T97" fmla="*/ 7 h 429"/>
                <a:gd name="T98" fmla="*/ 116 w 438"/>
                <a:gd name="T99" fmla="*/ 1 h 429"/>
                <a:gd name="T100" fmla="*/ 149 w 438"/>
                <a:gd name="T10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8" h="429">
                  <a:moveTo>
                    <a:pt x="149" y="0"/>
                  </a:moveTo>
                  <a:lnTo>
                    <a:pt x="183" y="1"/>
                  </a:lnTo>
                  <a:lnTo>
                    <a:pt x="220" y="9"/>
                  </a:lnTo>
                  <a:lnTo>
                    <a:pt x="257" y="22"/>
                  </a:lnTo>
                  <a:lnTo>
                    <a:pt x="288" y="39"/>
                  </a:lnTo>
                  <a:lnTo>
                    <a:pt x="315" y="60"/>
                  </a:lnTo>
                  <a:lnTo>
                    <a:pt x="339" y="88"/>
                  </a:lnTo>
                  <a:lnTo>
                    <a:pt x="360" y="117"/>
                  </a:lnTo>
                  <a:lnTo>
                    <a:pt x="377" y="149"/>
                  </a:lnTo>
                  <a:lnTo>
                    <a:pt x="391" y="183"/>
                  </a:lnTo>
                  <a:lnTo>
                    <a:pt x="404" y="219"/>
                  </a:lnTo>
                  <a:lnTo>
                    <a:pt x="413" y="254"/>
                  </a:lnTo>
                  <a:lnTo>
                    <a:pt x="421" y="288"/>
                  </a:lnTo>
                  <a:lnTo>
                    <a:pt x="428" y="321"/>
                  </a:lnTo>
                  <a:lnTo>
                    <a:pt x="432" y="350"/>
                  </a:lnTo>
                  <a:lnTo>
                    <a:pt x="434" y="377"/>
                  </a:lnTo>
                  <a:lnTo>
                    <a:pt x="437" y="398"/>
                  </a:lnTo>
                  <a:lnTo>
                    <a:pt x="438" y="415"/>
                  </a:lnTo>
                  <a:lnTo>
                    <a:pt x="438" y="426"/>
                  </a:lnTo>
                  <a:lnTo>
                    <a:pt x="438" y="429"/>
                  </a:lnTo>
                  <a:lnTo>
                    <a:pt x="437" y="427"/>
                  </a:lnTo>
                  <a:lnTo>
                    <a:pt x="432" y="418"/>
                  </a:lnTo>
                  <a:lnTo>
                    <a:pt x="422" y="403"/>
                  </a:lnTo>
                  <a:lnTo>
                    <a:pt x="411" y="386"/>
                  </a:lnTo>
                  <a:lnTo>
                    <a:pt x="396" y="364"/>
                  </a:lnTo>
                  <a:lnTo>
                    <a:pt x="379" y="340"/>
                  </a:lnTo>
                  <a:lnTo>
                    <a:pt x="361" y="314"/>
                  </a:lnTo>
                  <a:lnTo>
                    <a:pt x="341" y="287"/>
                  </a:lnTo>
                  <a:lnTo>
                    <a:pt x="319" y="261"/>
                  </a:lnTo>
                  <a:lnTo>
                    <a:pt x="297" y="233"/>
                  </a:lnTo>
                  <a:lnTo>
                    <a:pt x="273" y="208"/>
                  </a:lnTo>
                  <a:lnTo>
                    <a:pt x="250" y="185"/>
                  </a:lnTo>
                  <a:lnTo>
                    <a:pt x="226" y="165"/>
                  </a:lnTo>
                  <a:lnTo>
                    <a:pt x="192" y="140"/>
                  </a:lnTo>
                  <a:lnTo>
                    <a:pt x="158" y="118"/>
                  </a:lnTo>
                  <a:lnTo>
                    <a:pt x="127" y="100"/>
                  </a:lnTo>
                  <a:lnTo>
                    <a:pt x="96" y="84"/>
                  </a:lnTo>
                  <a:lnTo>
                    <a:pt x="70" y="71"/>
                  </a:lnTo>
                  <a:lnTo>
                    <a:pt x="47" y="60"/>
                  </a:lnTo>
                  <a:lnTo>
                    <a:pt x="27" y="52"/>
                  </a:lnTo>
                  <a:lnTo>
                    <a:pt x="13" y="47"/>
                  </a:lnTo>
                  <a:lnTo>
                    <a:pt x="4" y="45"/>
                  </a:lnTo>
                  <a:lnTo>
                    <a:pt x="0" y="43"/>
                  </a:lnTo>
                  <a:lnTo>
                    <a:pt x="2" y="41"/>
                  </a:lnTo>
                  <a:lnTo>
                    <a:pt x="10" y="37"/>
                  </a:lnTo>
                  <a:lnTo>
                    <a:pt x="23" y="29"/>
                  </a:lnTo>
                  <a:lnTo>
                    <a:pt x="41" y="21"/>
                  </a:lnTo>
                  <a:lnTo>
                    <a:pt x="62" y="13"/>
                  </a:lnTo>
                  <a:lnTo>
                    <a:pt x="89" y="7"/>
                  </a:lnTo>
                  <a:lnTo>
                    <a:pt x="116" y="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67"/>
            <p:cNvSpPr>
              <a:spLocks/>
            </p:cNvSpPr>
            <p:nvPr/>
          </p:nvSpPr>
          <p:spPr bwMode="auto">
            <a:xfrm>
              <a:off x="5734464" y="2167932"/>
              <a:ext cx="331788" cy="925513"/>
            </a:xfrm>
            <a:custGeom>
              <a:avLst/>
              <a:gdLst>
                <a:gd name="T0" fmla="*/ 0 w 209"/>
                <a:gd name="T1" fmla="*/ 0 h 583"/>
                <a:gd name="T2" fmla="*/ 2 w 209"/>
                <a:gd name="T3" fmla="*/ 0 h 583"/>
                <a:gd name="T4" fmla="*/ 11 w 209"/>
                <a:gd name="T5" fmla="*/ 3 h 583"/>
                <a:gd name="T6" fmla="*/ 26 w 209"/>
                <a:gd name="T7" fmla="*/ 7 h 583"/>
                <a:gd name="T8" fmla="*/ 44 w 209"/>
                <a:gd name="T9" fmla="*/ 14 h 583"/>
                <a:gd name="T10" fmla="*/ 65 w 209"/>
                <a:gd name="T11" fmla="*/ 23 h 583"/>
                <a:gd name="T12" fmla="*/ 87 w 209"/>
                <a:gd name="T13" fmla="*/ 36 h 583"/>
                <a:gd name="T14" fmla="*/ 111 w 209"/>
                <a:gd name="T15" fmla="*/ 53 h 583"/>
                <a:gd name="T16" fmla="*/ 135 w 209"/>
                <a:gd name="T17" fmla="*/ 74 h 583"/>
                <a:gd name="T18" fmla="*/ 158 w 209"/>
                <a:gd name="T19" fmla="*/ 100 h 583"/>
                <a:gd name="T20" fmla="*/ 179 w 209"/>
                <a:gd name="T21" fmla="*/ 130 h 583"/>
                <a:gd name="T22" fmla="*/ 196 w 209"/>
                <a:gd name="T23" fmla="*/ 167 h 583"/>
                <a:gd name="T24" fmla="*/ 205 w 209"/>
                <a:gd name="T25" fmla="*/ 198 h 583"/>
                <a:gd name="T26" fmla="*/ 209 w 209"/>
                <a:gd name="T27" fmla="*/ 231 h 583"/>
                <a:gd name="T28" fmla="*/ 208 w 209"/>
                <a:gd name="T29" fmla="*/ 265 h 583"/>
                <a:gd name="T30" fmla="*/ 203 w 209"/>
                <a:gd name="T31" fmla="*/ 298 h 583"/>
                <a:gd name="T32" fmla="*/ 193 w 209"/>
                <a:gd name="T33" fmla="*/ 332 h 583"/>
                <a:gd name="T34" fmla="*/ 182 w 209"/>
                <a:gd name="T35" fmla="*/ 364 h 583"/>
                <a:gd name="T36" fmla="*/ 167 w 209"/>
                <a:gd name="T37" fmla="*/ 396 h 583"/>
                <a:gd name="T38" fmla="*/ 152 w 209"/>
                <a:gd name="T39" fmla="*/ 426 h 583"/>
                <a:gd name="T40" fmla="*/ 135 w 209"/>
                <a:gd name="T41" fmla="*/ 456 h 583"/>
                <a:gd name="T42" fmla="*/ 116 w 209"/>
                <a:gd name="T43" fmla="*/ 482 h 583"/>
                <a:gd name="T44" fmla="*/ 99 w 209"/>
                <a:gd name="T45" fmla="*/ 507 h 583"/>
                <a:gd name="T46" fmla="*/ 82 w 209"/>
                <a:gd name="T47" fmla="*/ 529 h 583"/>
                <a:gd name="T48" fmla="*/ 68 w 209"/>
                <a:gd name="T49" fmla="*/ 548 h 583"/>
                <a:gd name="T50" fmla="*/ 55 w 209"/>
                <a:gd name="T51" fmla="*/ 562 h 583"/>
                <a:gd name="T52" fmla="*/ 44 w 209"/>
                <a:gd name="T53" fmla="*/ 574 h 583"/>
                <a:gd name="T54" fmla="*/ 38 w 209"/>
                <a:gd name="T55" fmla="*/ 582 h 583"/>
                <a:gd name="T56" fmla="*/ 36 w 209"/>
                <a:gd name="T57" fmla="*/ 583 h 583"/>
                <a:gd name="T58" fmla="*/ 36 w 209"/>
                <a:gd name="T59" fmla="*/ 580 h 583"/>
                <a:gd name="T60" fmla="*/ 39 w 209"/>
                <a:gd name="T61" fmla="*/ 570 h 583"/>
                <a:gd name="T62" fmla="*/ 43 w 209"/>
                <a:gd name="T63" fmla="*/ 554 h 583"/>
                <a:gd name="T64" fmla="*/ 48 w 209"/>
                <a:gd name="T65" fmla="*/ 533 h 583"/>
                <a:gd name="T66" fmla="*/ 52 w 209"/>
                <a:gd name="T67" fmla="*/ 507 h 583"/>
                <a:gd name="T68" fmla="*/ 59 w 209"/>
                <a:gd name="T69" fmla="*/ 478 h 583"/>
                <a:gd name="T70" fmla="*/ 63 w 209"/>
                <a:gd name="T71" fmla="*/ 447 h 583"/>
                <a:gd name="T72" fmla="*/ 68 w 209"/>
                <a:gd name="T73" fmla="*/ 414 h 583"/>
                <a:gd name="T74" fmla="*/ 72 w 209"/>
                <a:gd name="T75" fmla="*/ 379 h 583"/>
                <a:gd name="T76" fmla="*/ 74 w 209"/>
                <a:gd name="T77" fmla="*/ 345 h 583"/>
                <a:gd name="T78" fmla="*/ 76 w 209"/>
                <a:gd name="T79" fmla="*/ 309 h 583"/>
                <a:gd name="T80" fmla="*/ 76 w 209"/>
                <a:gd name="T81" fmla="*/ 277 h 583"/>
                <a:gd name="T82" fmla="*/ 73 w 209"/>
                <a:gd name="T83" fmla="*/ 245 h 583"/>
                <a:gd name="T84" fmla="*/ 66 w 209"/>
                <a:gd name="T85" fmla="*/ 203 h 583"/>
                <a:gd name="T86" fmla="*/ 57 w 209"/>
                <a:gd name="T87" fmla="*/ 165 h 583"/>
                <a:gd name="T88" fmla="*/ 48 w 209"/>
                <a:gd name="T89" fmla="*/ 130 h 583"/>
                <a:gd name="T90" fmla="*/ 39 w 209"/>
                <a:gd name="T91" fmla="*/ 97 h 583"/>
                <a:gd name="T92" fmla="*/ 28 w 209"/>
                <a:gd name="T93" fmla="*/ 69 h 583"/>
                <a:gd name="T94" fmla="*/ 19 w 209"/>
                <a:gd name="T95" fmla="*/ 45 h 583"/>
                <a:gd name="T96" fmla="*/ 11 w 209"/>
                <a:gd name="T97" fmla="*/ 25 h 583"/>
                <a:gd name="T98" fmla="*/ 5 w 209"/>
                <a:gd name="T99" fmla="*/ 12 h 583"/>
                <a:gd name="T100" fmla="*/ 1 w 209"/>
                <a:gd name="T101" fmla="*/ 3 h 583"/>
                <a:gd name="T102" fmla="*/ 0 w 209"/>
                <a:gd name="T10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" h="583">
                  <a:moveTo>
                    <a:pt x="0" y="0"/>
                  </a:moveTo>
                  <a:lnTo>
                    <a:pt x="2" y="0"/>
                  </a:lnTo>
                  <a:lnTo>
                    <a:pt x="11" y="3"/>
                  </a:lnTo>
                  <a:lnTo>
                    <a:pt x="26" y="7"/>
                  </a:lnTo>
                  <a:lnTo>
                    <a:pt x="44" y="14"/>
                  </a:lnTo>
                  <a:lnTo>
                    <a:pt x="65" y="23"/>
                  </a:lnTo>
                  <a:lnTo>
                    <a:pt x="87" y="36"/>
                  </a:lnTo>
                  <a:lnTo>
                    <a:pt x="111" y="53"/>
                  </a:lnTo>
                  <a:lnTo>
                    <a:pt x="135" y="74"/>
                  </a:lnTo>
                  <a:lnTo>
                    <a:pt x="158" y="100"/>
                  </a:lnTo>
                  <a:lnTo>
                    <a:pt x="179" y="130"/>
                  </a:lnTo>
                  <a:lnTo>
                    <a:pt x="196" y="167"/>
                  </a:lnTo>
                  <a:lnTo>
                    <a:pt x="205" y="198"/>
                  </a:lnTo>
                  <a:lnTo>
                    <a:pt x="209" y="231"/>
                  </a:lnTo>
                  <a:lnTo>
                    <a:pt x="208" y="265"/>
                  </a:lnTo>
                  <a:lnTo>
                    <a:pt x="203" y="298"/>
                  </a:lnTo>
                  <a:lnTo>
                    <a:pt x="193" y="332"/>
                  </a:lnTo>
                  <a:lnTo>
                    <a:pt x="182" y="364"/>
                  </a:lnTo>
                  <a:lnTo>
                    <a:pt x="167" y="396"/>
                  </a:lnTo>
                  <a:lnTo>
                    <a:pt x="152" y="426"/>
                  </a:lnTo>
                  <a:lnTo>
                    <a:pt x="135" y="456"/>
                  </a:lnTo>
                  <a:lnTo>
                    <a:pt x="116" y="482"/>
                  </a:lnTo>
                  <a:lnTo>
                    <a:pt x="99" y="507"/>
                  </a:lnTo>
                  <a:lnTo>
                    <a:pt x="82" y="529"/>
                  </a:lnTo>
                  <a:lnTo>
                    <a:pt x="68" y="548"/>
                  </a:lnTo>
                  <a:lnTo>
                    <a:pt x="55" y="562"/>
                  </a:lnTo>
                  <a:lnTo>
                    <a:pt x="44" y="574"/>
                  </a:lnTo>
                  <a:lnTo>
                    <a:pt x="38" y="582"/>
                  </a:lnTo>
                  <a:lnTo>
                    <a:pt x="36" y="583"/>
                  </a:lnTo>
                  <a:lnTo>
                    <a:pt x="36" y="580"/>
                  </a:lnTo>
                  <a:lnTo>
                    <a:pt x="39" y="570"/>
                  </a:lnTo>
                  <a:lnTo>
                    <a:pt x="43" y="554"/>
                  </a:lnTo>
                  <a:lnTo>
                    <a:pt x="48" y="533"/>
                  </a:lnTo>
                  <a:lnTo>
                    <a:pt x="52" y="507"/>
                  </a:lnTo>
                  <a:lnTo>
                    <a:pt x="59" y="478"/>
                  </a:lnTo>
                  <a:lnTo>
                    <a:pt x="63" y="447"/>
                  </a:lnTo>
                  <a:lnTo>
                    <a:pt x="68" y="414"/>
                  </a:lnTo>
                  <a:lnTo>
                    <a:pt x="72" y="379"/>
                  </a:lnTo>
                  <a:lnTo>
                    <a:pt x="74" y="345"/>
                  </a:lnTo>
                  <a:lnTo>
                    <a:pt x="76" y="309"/>
                  </a:lnTo>
                  <a:lnTo>
                    <a:pt x="76" y="277"/>
                  </a:lnTo>
                  <a:lnTo>
                    <a:pt x="73" y="245"/>
                  </a:lnTo>
                  <a:lnTo>
                    <a:pt x="66" y="203"/>
                  </a:lnTo>
                  <a:lnTo>
                    <a:pt x="57" y="165"/>
                  </a:lnTo>
                  <a:lnTo>
                    <a:pt x="48" y="130"/>
                  </a:lnTo>
                  <a:lnTo>
                    <a:pt x="39" y="97"/>
                  </a:lnTo>
                  <a:lnTo>
                    <a:pt x="28" y="69"/>
                  </a:lnTo>
                  <a:lnTo>
                    <a:pt x="19" y="45"/>
                  </a:lnTo>
                  <a:lnTo>
                    <a:pt x="11" y="25"/>
                  </a:lnTo>
                  <a:lnTo>
                    <a:pt x="5" y="12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68"/>
            <p:cNvSpPr>
              <a:spLocks/>
            </p:cNvSpPr>
            <p:nvPr/>
          </p:nvSpPr>
          <p:spPr bwMode="auto">
            <a:xfrm>
              <a:off x="5488401" y="2671169"/>
              <a:ext cx="684213" cy="696913"/>
            </a:xfrm>
            <a:custGeom>
              <a:avLst/>
              <a:gdLst>
                <a:gd name="T0" fmla="*/ 388 w 431"/>
                <a:gd name="T1" fmla="*/ 0 h 439"/>
                <a:gd name="T2" fmla="*/ 389 w 431"/>
                <a:gd name="T3" fmla="*/ 3 h 439"/>
                <a:gd name="T4" fmla="*/ 394 w 431"/>
                <a:gd name="T5" fmla="*/ 11 h 439"/>
                <a:gd name="T6" fmla="*/ 401 w 431"/>
                <a:gd name="T7" fmla="*/ 24 h 439"/>
                <a:gd name="T8" fmla="*/ 409 w 431"/>
                <a:gd name="T9" fmla="*/ 42 h 439"/>
                <a:gd name="T10" fmla="*/ 417 w 431"/>
                <a:gd name="T11" fmla="*/ 63 h 439"/>
                <a:gd name="T12" fmla="*/ 424 w 431"/>
                <a:gd name="T13" fmla="*/ 88 h 439"/>
                <a:gd name="T14" fmla="*/ 428 w 431"/>
                <a:gd name="T15" fmla="*/ 117 h 439"/>
                <a:gd name="T16" fmla="*/ 431 w 431"/>
                <a:gd name="T17" fmla="*/ 150 h 439"/>
                <a:gd name="T18" fmla="*/ 428 w 431"/>
                <a:gd name="T19" fmla="*/ 184 h 439"/>
                <a:gd name="T20" fmla="*/ 422 w 431"/>
                <a:gd name="T21" fmla="*/ 220 h 439"/>
                <a:gd name="T22" fmla="*/ 409 w 431"/>
                <a:gd name="T23" fmla="*/ 258 h 439"/>
                <a:gd name="T24" fmla="*/ 392 w 431"/>
                <a:gd name="T25" fmla="*/ 288 h 439"/>
                <a:gd name="T26" fmla="*/ 369 w 431"/>
                <a:gd name="T27" fmla="*/ 316 h 439"/>
                <a:gd name="T28" fmla="*/ 343 w 431"/>
                <a:gd name="T29" fmla="*/ 339 h 439"/>
                <a:gd name="T30" fmla="*/ 313 w 431"/>
                <a:gd name="T31" fmla="*/ 360 h 439"/>
                <a:gd name="T32" fmla="*/ 280 w 431"/>
                <a:gd name="T33" fmla="*/ 377 h 439"/>
                <a:gd name="T34" fmla="*/ 246 w 431"/>
                <a:gd name="T35" fmla="*/ 392 h 439"/>
                <a:gd name="T36" fmla="*/ 212 w 431"/>
                <a:gd name="T37" fmla="*/ 405 h 439"/>
                <a:gd name="T38" fmla="*/ 177 w 431"/>
                <a:gd name="T39" fmla="*/ 414 h 439"/>
                <a:gd name="T40" fmla="*/ 143 w 431"/>
                <a:gd name="T41" fmla="*/ 422 h 439"/>
                <a:gd name="T42" fmla="*/ 110 w 431"/>
                <a:gd name="T43" fmla="*/ 428 h 439"/>
                <a:gd name="T44" fmla="*/ 80 w 431"/>
                <a:gd name="T45" fmla="*/ 432 h 439"/>
                <a:gd name="T46" fmla="*/ 54 w 431"/>
                <a:gd name="T47" fmla="*/ 435 h 439"/>
                <a:gd name="T48" fmla="*/ 32 w 431"/>
                <a:gd name="T49" fmla="*/ 438 h 439"/>
                <a:gd name="T50" fmla="*/ 15 w 431"/>
                <a:gd name="T51" fmla="*/ 439 h 439"/>
                <a:gd name="T52" fmla="*/ 4 w 431"/>
                <a:gd name="T53" fmla="*/ 439 h 439"/>
                <a:gd name="T54" fmla="*/ 0 w 431"/>
                <a:gd name="T55" fmla="*/ 439 h 439"/>
                <a:gd name="T56" fmla="*/ 4 w 431"/>
                <a:gd name="T57" fmla="*/ 438 h 439"/>
                <a:gd name="T58" fmla="*/ 12 w 431"/>
                <a:gd name="T59" fmla="*/ 432 h 439"/>
                <a:gd name="T60" fmla="*/ 26 w 431"/>
                <a:gd name="T61" fmla="*/ 423 h 439"/>
                <a:gd name="T62" fmla="*/ 45 w 431"/>
                <a:gd name="T63" fmla="*/ 411 h 439"/>
                <a:gd name="T64" fmla="*/ 66 w 431"/>
                <a:gd name="T65" fmla="*/ 397 h 439"/>
                <a:gd name="T66" fmla="*/ 91 w 431"/>
                <a:gd name="T67" fmla="*/ 380 h 439"/>
                <a:gd name="T68" fmla="*/ 117 w 431"/>
                <a:gd name="T69" fmla="*/ 362 h 439"/>
                <a:gd name="T70" fmla="*/ 143 w 431"/>
                <a:gd name="T71" fmla="*/ 342 h 439"/>
                <a:gd name="T72" fmla="*/ 170 w 431"/>
                <a:gd name="T73" fmla="*/ 320 h 439"/>
                <a:gd name="T74" fmla="*/ 197 w 431"/>
                <a:gd name="T75" fmla="*/ 297 h 439"/>
                <a:gd name="T76" fmla="*/ 223 w 431"/>
                <a:gd name="T77" fmla="*/ 274 h 439"/>
                <a:gd name="T78" fmla="*/ 245 w 431"/>
                <a:gd name="T79" fmla="*/ 250 h 439"/>
                <a:gd name="T80" fmla="*/ 266 w 431"/>
                <a:gd name="T81" fmla="*/ 227 h 439"/>
                <a:gd name="T82" fmla="*/ 291 w 431"/>
                <a:gd name="T83" fmla="*/ 193 h 439"/>
                <a:gd name="T84" fmla="*/ 312 w 431"/>
                <a:gd name="T85" fmla="*/ 159 h 439"/>
                <a:gd name="T86" fmla="*/ 330 w 431"/>
                <a:gd name="T87" fmla="*/ 127 h 439"/>
                <a:gd name="T88" fmla="*/ 346 w 431"/>
                <a:gd name="T89" fmla="*/ 97 h 439"/>
                <a:gd name="T90" fmla="*/ 359 w 431"/>
                <a:gd name="T91" fmla="*/ 71 h 439"/>
                <a:gd name="T92" fmla="*/ 369 w 431"/>
                <a:gd name="T93" fmla="*/ 47 h 439"/>
                <a:gd name="T94" fmla="*/ 377 w 431"/>
                <a:gd name="T95" fmla="*/ 28 h 439"/>
                <a:gd name="T96" fmla="*/ 382 w 431"/>
                <a:gd name="T97" fmla="*/ 13 h 439"/>
                <a:gd name="T98" fmla="*/ 386 w 431"/>
                <a:gd name="T99" fmla="*/ 4 h 439"/>
                <a:gd name="T100" fmla="*/ 388 w 431"/>
                <a:gd name="T10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1" h="439">
                  <a:moveTo>
                    <a:pt x="388" y="0"/>
                  </a:moveTo>
                  <a:lnTo>
                    <a:pt x="389" y="3"/>
                  </a:lnTo>
                  <a:lnTo>
                    <a:pt x="394" y="11"/>
                  </a:lnTo>
                  <a:lnTo>
                    <a:pt x="401" y="24"/>
                  </a:lnTo>
                  <a:lnTo>
                    <a:pt x="409" y="42"/>
                  </a:lnTo>
                  <a:lnTo>
                    <a:pt x="417" y="63"/>
                  </a:lnTo>
                  <a:lnTo>
                    <a:pt x="424" y="88"/>
                  </a:lnTo>
                  <a:lnTo>
                    <a:pt x="428" y="117"/>
                  </a:lnTo>
                  <a:lnTo>
                    <a:pt x="431" y="150"/>
                  </a:lnTo>
                  <a:lnTo>
                    <a:pt x="428" y="184"/>
                  </a:lnTo>
                  <a:lnTo>
                    <a:pt x="422" y="220"/>
                  </a:lnTo>
                  <a:lnTo>
                    <a:pt x="409" y="258"/>
                  </a:lnTo>
                  <a:lnTo>
                    <a:pt x="392" y="288"/>
                  </a:lnTo>
                  <a:lnTo>
                    <a:pt x="369" y="316"/>
                  </a:lnTo>
                  <a:lnTo>
                    <a:pt x="343" y="339"/>
                  </a:lnTo>
                  <a:lnTo>
                    <a:pt x="313" y="360"/>
                  </a:lnTo>
                  <a:lnTo>
                    <a:pt x="280" y="377"/>
                  </a:lnTo>
                  <a:lnTo>
                    <a:pt x="246" y="392"/>
                  </a:lnTo>
                  <a:lnTo>
                    <a:pt x="212" y="405"/>
                  </a:lnTo>
                  <a:lnTo>
                    <a:pt x="177" y="414"/>
                  </a:lnTo>
                  <a:lnTo>
                    <a:pt x="143" y="422"/>
                  </a:lnTo>
                  <a:lnTo>
                    <a:pt x="110" y="428"/>
                  </a:lnTo>
                  <a:lnTo>
                    <a:pt x="80" y="432"/>
                  </a:lnTo>
                  <a:lnTo>
                    <a:pt x="54" y="435"/>
                  </a:lnTo>
                  <a:lnTo>
                    <a:pt x="32" y="438"/>
                  </a:lnTo>
                  <a:lnTo>
                    <a:pt x="15" y="439"/>
                  </a:lnTo>
                  <a:lnTo>
                    <a:pt x="4" y="439"/>
                  </a:lnTo>
                  <a:lnTo>
                    <a:pt x="0" y="439"/>
                  </a:lnTo>
                  <a:lnTo>
                    <a:pt x="4" y="438"/>
                  </a:lnTo>
                  <a:lnTo>
                    <a:pt x="12" y="432"/>
                  </a:lnTo>
                  <a:lnTo>
                    <a:pt x="26" y="423"/>
                  </a:lnTo>
                  <a:lnTo>
                    <a:pt x="45" y="411"/>
                  </a:lnTo>
                  <a:lnTo>
                    <a:pt x="66" y="397"/>
                  </a:lnTo>
                  <a:lnTo>
                    <a:pt x="91" y="380"/>
                  </a:lnTo>
                  <a:lnTo>
                    <a:pt x="117" y="362"/>
                  </a:lnTo>
                  <a:lnTo>
                    <a:pt x="143" y="342"/>
                  </a:lnTo>
                  <a:lnTo>
                    <a:pt x="170" y="320"/>
                  </a:lnTo>
                  <a:lnTo>
                    <a:pt x="197" y="297"/>
                  </a:lnTo>
                  <a:lnTo>
                    <a:pt x="223" y="274"/>
                  </a:lnTo>
                  <a:lnTo>
                    <a:pt x="245" y="250"/>
                  </a:lnTo>
                  <a:lnTo>
                    <a:pt x="266" y="227"/>
                  </a:lnTo>
                  <a:lnTo>
                    <a:pt x="291" y="193"/>
                  </a:lnTo>
                  <a:lnTo>
                    <a:pt x="312" y="159"/>
                  </a:lnTo>
                  <a:lnTo>
                    <a:pt x="330" y="127"/>
                  </a:lnTo>
                  <a:lnTo>
                    <a:pt x="346" y="97"/>
                  </a:lnTo>
                  <a:lnTo>
                    <a:pt x="359" y="71"/>
                  </a:lnTo>
                  <a:lnTo>
                    <a:pt x="369" y="47"/>
                  </a:lnTo>
                  <a:lnTo>
                    <a:pt x="377" y="28"/>
                  </a:lnTo>
                  <a:lnTo>
                    <a:pt x="382" y="13"/>
                  </a:lnTo>
                  <a:lnTo>
                    <a:pt x="386" y="4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69"/>
            <p:cNvSpPr>
              <a:spLocks/>
            </p:cNvSpPr>
            <p:nvPr/>
          </p:nvSpPr>
          <p:spPr bwMode="auto">
            <a:xfrm>
              <a:off x="5082001" y="3290294"/>
              <a:ext cx="925513" cy="333375"/>
            </a:xfrm>
            <a:custGeom>
              <a:avLst/>
              <a:gdLst>
                <a:gd name="T0" fmla="*/ 583 w 583"/>
                <a:gd name="T1" fmla="*/ 0 h 210"/>
                <a:gd name="T2" fmla="*/ 583 w 583"/>
                <a:gd name="T3" fmla="*/ 3 h 210"/>
                <a:gd name="T4" fmla="*/ 581 w 583"/>
                <a:gd name="T5" fmla="*/ 12 h 210"/>
                <a:gd name="T6" fmla="*/ 577 w 583"/>
                <a:gd name="T7" fmla="*/ 27 h 210"/>
                <a:gd name="T8" fmla="*/ 569 w 583"/>
                <a:gd name="T9" fmla="*/ 45 h 210"/>
                <a:gd name="T10" fmla="*/ 560 w 583"/>
                <a:gd name="T11" fmla="*/ 65 h 210"/>
                <a:gd name="T12" fmla="*/ 547 w 583"/>
                <a:gd name="T13" fmla="*/ 88 h 210"/>
                <a:gd name="T14" fmla="*/ 530 w 583"/>
                <a:gd name="T15" fmla="*/ 112 h 210"/>
                <a:gd name="T16" fmla="*/ 509 w 583"/>
                <a:gd name="T17" fmla="*/ 135 h 210"/>
                <a:gd name="T18" fmla="*/ 484 w 583"/>
                <a:gd name="T19" fmla="*/ 159 h 210"/>
                <a:gd name="T20" fmla="*/ 453 w 583"/>
                <a:gd name="T21" fmla="*/ 178 h 210"/>
                <a:gd name="T22" fmla="*/ 416 w 583"/>
                <a:gd name="T23" fmla="*/ 197 h 210"/>
                <a:gd name="T24" fmla="*/ 385 w 583"/>
                <a:gd name="T25" fmla="*/ 206 h 210"/>
                <a:gd name="T26" fmla="*/ 352 w 583"/>
                <a:gd name="T27" fmla="*/ 210 h 210"/>
                <a:gd name="T28" fmla="*/ 319 w 583"/>
                <a:gd name="T29" fmla="*/ 209 h 210"/>
                <a:gd name="T30" fmla="*/ 285 w 583"/>
                <a:gd name="T31" fmla="*/ 203 h 210"/>
                <a:gd name="T32" fmla="*/ 252 w 583"/>
                <a:gd name="T33" fmla="*/ 194 h 210"/>
                <a:gd name="T34" fmla="*/ 220 w 583"/>
                <a:gd name="T35" fmla="*/ 182 h 210"/>
                <a:gd name="T36" fmla="*/ 187 w 583"/>
                <a:gd name="T37" fmla="*/ 168 h 210"/>
                <a:gd name="T38" fmla="*/ 157 w 583"/>
                <a:gd name="T39" fmla="*/ 152 h 210"/>
                <a:gd name="T40" fmla="*/ 128 w 583"/>
                <a:gd name="T41" fmla="*/ 135 h 210"/>
                <a:gd name="T42" fmla="*/ 100 w 583"/>
                <a:gd name="T43" fmla="*/ 117 h 210"/>
                <a:gd name="T44" fmla="*/ 77 w 583"/>
                <a:gd name="T45" fmla="*/ 100 h 210"/>
                <a:gd name="T46" fmla="*/ 55 w 583"/>
                <a:gd name="T47" fmla="*/ 83 h 210"/>
                <a:gd name="T48" fmla="*/ 36 w 583"/>
                <a:gd name="T49" fmla="*/ 68 h 210"/>
                <a:gd name="T50" fmla="*/ 21 w 583"/>
                <a:gd name="T51" fmla="*/ 55 h 210"/>
                <a:gd name="T52" fmla="*/ 9 w 583"/>
                <a:gd name="T53" fmla="*/ 45 h 210"/>
                <a:gd name="T54" fmla="*/ 2 w 583"/>
                <a:gd name="T55" fmla="*/ 38 h 210"/>
                <a:gd name="T56" fmla="*/ 0 w 583"/>
                <a:gd name="T57" fmla="*/ 37 h 210"/>
                <a:gd name="T58" fmla="*/ 4 w 583"/>
                <a:gd name="T59" fmla="*/ 37 h 210"/>
                <a:gd name="T60" fmla="*/ 14 w 583"/>
                <a:gd name="T61" fmla="*/ 40 h 210"/>
                <a:gd name="T62" fmla="*/ 30 w 583"/>
                <a:gd name="T63" fmla="*/ 44 h 210"/>
                <a:gd name="T64" fmla="*/ 51 w 583"/>
                <a:gd name="T65" fmla="*/ 48 h 210"/>
                <a:gd name="T66" fmla="*/ 76 w 583"/>
                <a:gd name="T67" fmla="*/ 53 h 210"/>
                <a:gd name="T68" fmla="*/ 104 w 583"/>
                <a:gd name="T69" fmla="*/ 58 h 210"/>
                <a:gd name="T70" fmla="*/ 136 w 583"/>
                <a:gd name="T71" fmla="*/ 63 h 210"/>
                <a:gd name="T72" fmla="*/ 170 w 583"/>
                <a:gd name="T73" fmla="*/ 68 h 210"/>
                <a:gd name="T74" fmla="*/ 204 w 583"/>
                <a:gd name="T75" fmla="*/ 72 h 210"/>
                <a:gd name="T76" fmla="*/ 239 w 583"/>
                <a:gd name="T77" fmla="*/ 75 h 210"/>
                <a:gd name="T78" fmla="*/ 273 w 583"/>
                <a:gd name="T79" fmla="*/ 76 h 210"/>
                <a:gd name="T80" fmla="*/ 307 w 583"/>
                <a:gd name="T81" fmla="*/ 76 h 210"/>
                <a:gd name="T82" fmla="*/ 337 w 583"/>
                <a:gd name="T83" fmla="*/ 74 h 210"/>
                <a:gd name="T84" fmla="*/ 379 w 583"/>
                <a:gd name="T85" fmla="*/ 67 h 210"/>
                <a:gd name="T86" fmla="*/ 419 w 583"/>
                <a:gd name="T87" fmla="*/ 58 h 210"/>
                <a:gd name="T88" fmla="*/ 454 w 583"/>
                <a:gd name="T89" fmla="*/ 49 h 210"/>
                <a:gd name="T90" fmla="*/ 485 w 583"/>
                <a:gd name="T91" fmla="*/ 40 h 210"/>
                <a:gd name="T92" fmla="*/ 514 w 583"/>
                <a:gd name="T93" fmla="*/ 29 h 210"/>
                <a:gd name="T94" fmla="*/ 538 w 583"/>
                <a:gd name="T95" fmla="*/ 20 h 210"/>
                <a:gd name="T96" fmla="*/ 557 w 583"/>
                <a:gd name="T97" fmla="*/ 12 h 210"/>
                <a:gd name="T98" fmla="*/ 572 w 583"/>
                <a:gd name="T99" fmla="*/ 6 h 210"/>
                <a:gd name="T100" fmla="*/ 581 w 583"/>
                <a:gd name="T101" fmla="*/ 2 h 210"/>
                <a:gd name="T102" fmla="*/ 583 w 583"/>
                <a:gd name="T10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3" h="210">
                  <a:moveTo>
                    <a:pt x="583" y="0"/>
                  </a:moveTo>
                  <a:lnTo>
                    <a:pt x="583" y="3"/>
                  </a:lnTo>
                  <a:lnTo>
                    <a:pt x="581" y="12"/>
                  </a:lnTo>
                  <a:lnTo>
                    <a:pt x="577" y="27"/>
                  </a:lnTo>
                  <a:lnTo>
                    <a:pt x="569" y="45"/>
                  </a:lnTo>
                  <a:lnTo>
                    <a:pt x="560" y="65"/>
                  </a:lnTo>
                  <a:lnTo>
                    <a:pt x="547" y="88"/>
                  </a:lnTo>
                  <a:lnTo>
                    <a:pt x="530" y="112"/>
                  </a:lnTo>
                  <a:lnTo>
                    <a:pt x="509" y="135"/>
                  </a:lnTo>
                  <a:lnTo>
                    <a:pt x="484" y="159"/>
                  </a:lnTo>
                  <a:lnTo>
                    <a:pt x="453" y="178"/>
                  </a:lnTo>
                  <a:lnTo>
                    <a:pt x="416" y="197"/>
                  </a:lnTo>
                  <a:lnTo>
                    <a:pt x="385" y="206"/>
                  </a:lnTo>
                  <a:lnTo>
                    <a:pt x="352" y="210"/>
                  </a:lnTo>
                  <a:lnTo>
                    <a:pt x="319" y="209"/>
                  </a:lnTo>
                  <a:lnTo>
                    <a:pt x="285" y="203"/>
                  </a:lnTo>
                  <a:lnTo>
                    <a:pt x="252" y="194"/>
                  </a:lnTo>
                  <a:lnTo>
                    <a:pt x="220" y="182"/>
                  </a:lnTo>
                  <a:lnTo>
                    <a:pt x="187" y="168"/>
                  </a:lnTo>
                  <a:lnTo>
                    <a:pt x="157" y="152"/>
                  </a:lnTo>
                  <a:lnTo>
                    <a:pt x="128" y="135"/>
                  </a:lnTo>
                  <a:lnTo>
                    <a:pt x="100" y="117"/>
                  </a:lnTo>
                  <a:lnTo>
                    <a:pt x="77" y="100"/>
                  </a:lnTo>
                  <a:lnTo>
                    <a:pt x="55" y="83"/>
                  </a:lnTo>
                  <a:lnTo>
                    <a:pt x="36" y="68"/>
                  </a:lnTo>
                  <a:lnTo>
                    <a:pt x="21" y="55"/>
                  </a:lnTo>
                  <a:lnTo>
                    <a:pt x="9" y="45"/>
                  </a:lnTo>
                  <a:lnTo>
                    <a:pt x="2" y="38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14" y="40"/>
                  </a:lnTo>
                  <a:lnTo>
                    <a:pt x="30" y="44"/>
                  </a:lnTo>
                  <a:lnTo>
                    <a:pt x="51" y="48"/>
                  </a:lnTo>
                  <a:lnTo>
                    <a:pt x="76" y="53"/>
                  </a:lnTo>
                  <a:lnTo>
                    <a:pt x="104" y="58"/>
                  </a:lnTo>
                  <a:lnTo>
                    <a:pt x="136" y="63"/>
                  </a:lnTo>
                  <a:lnTo>
                    <a:pt x="170" y="68"/>
                  </a:lnTo>
                  <a:lnTo>
                    <a:pt x="204" y="72"/>
                  </a:lnTo>
                  <a:lnTo>
                    <a:pt x="239" y="75"/>
                  </a:lnTo>
                  <a:lnTo>
                    <a:pt x="273" y="76"/>
                  </a:lnTo>
                  <a:lnTo>
                    <a:pt x="307" y="76"/>
                  </a:lnTo>
                  <a:lnTo>
                    <a:pt x="337" y="74"/>
                  </a:lnTo>
                  <a:lnTo>
                    <a:pt x="379" y="67"/>
                  </a:lnTo>
                  <a:lnTo>
                    <a:pt x="419" y="58"/>
                  </a:lnTo>
                  <a:lnTo>
                    <a:pt x="454" y="49"/>
                  </a:lnTo>
                  <a:lnTo>
                    <a:pt x="485" y="40"/>
                  </a:lnTo>
                  <a:lnTo>
                    <a:pt x="514" y="29"/>
                  </a:lnTo>
                  <a:lnTo>
                    <a:pt x="538" y="20"/>
                  </a:lnTo>
                  <a:lnTo>
                    <a:pt x="557" y="12"/>
                  </a:lnTo>
                  <a:lnTo>
                    <a:pt x="572" y="6"/>
                  </a:lnTo>
                  <a:lnTo>
                    <a:pt x="581" y="2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70"/>
            <p:cNvSpPr>
              <a:spLocks/>
            </p:cNvSpPr>
            <p:nvPr/>
          </p:nvSpPr>
          <p:spPr bwMode="auto">
            <a:xfrm>
              <a:off x="4807364" y="3045819"/>
              <a:ext cx="695325" cy="684213"/>
            </a:xfrm>
            <a:custGeom>
              <a:avLst/>
              <a:gdLst>
                <a:gd name="T0" fmla="*/ 0 w 438"/>
                <a:gd name="T1" fmla="*/ 0 h 431"/>
                <a:gd name="T2" fmla="*/ 2 w 438"/>
                <a:gd name="T3" fmla="*/ 4 h 431"/>
                <a:gd name="T4" fmla="*/ 8 w 438"/>
                <a:gd name="T5" fmla="*/ 12 h 431"/>
                <a:gd name="T6" fmla="*/ 17 w 438"/>
                <a:gd name="T7" fmla="*/ 26 h 431"/>
                <a:gd name="T8" fmla="*/ 29 w 438"/>
                <a:gd name="T9" fmla="*/ 44 h 431"/>
                <a:gd name="T10" fmla="*/ 42 w 438"/>
                <a:gd name="T11" fmla="*/ 65 h 431"/>
                <a:gd name="T12" fmla="*/ 59 w 438"/>
                <a:gd name="T13" fmla="*/ 90 h 431"/>
                <a:gd name="T14" fmla="*/ 77 w 438"/>
                <a:gd name="T15" fmla="*/ 116 h 431"/>
                <a:gd name="T16" fmla="*/ 98 w 438"/>
                <a:gd name="T17" fmla="*/ 143 h 431"/>
                <a:gd name="T18" fmla="*/ 119 w 438"/>
                <a:gd name="T19" fmla="*/ 170 h 431"/>
                <a:gd name="T20" fmla="*/ 143 w 438"/>
                <a:gd name="T21" fmla="*/ 196 h 431"/>
                <a:gd name="T22" fmla="*/ 166 w 438"/>
                <a:gd name="T23" fmla="*/ 222 h 431"/>
                <a:gd name="T24" fmla="*/ 190 w 438"/>
                <a:gd name="T25" fmla="*/ 245 h 431"/>
                <a:gd name="T26" fmla="*/ 213 w 438"/>
                <a:gd name="T27" fmla="*/ 266 h 431"/>
                <a:gd name="T28" fmla="*/ 247 w 438"/>
                <a:gd name="T29" fmla="*/ 291 h 431"/>
                <a:gd name="T30" fmla="*/ 280 w 438"/>
                <a:gd name="T31" fmla="*/ 311 h 431"/>
                <a:gd name="T32" fmla="*/ 313 w 438"/>
                <a:gd name="T33" fmla="*/ 330 h 431"/>
                <a:gd name="T34" fmla="*/ 342 w 438"/>
                <a:gd name="T35" fmla="*/ 346 h 431"/>
                <a:gd name="T36" fmla="*/ 369 w 438"/>
                <a:gd name="T37" fmla="*/ 359 h 431"/>
                <a:gd name="T38" fmla="*/ 393 w 438"/>
                <a:gd name="T39" fmla="*/ 369 h 431"/>
                <a:gd name="T40" fmla="*/ 412 w 438"/>
                <a:gd name="T41" fmla="*/ 377 h 431"/>
                <a:gd name="T42" fmla="*/ 427 w 438"/>
                <a:gd name="T43" fmla="*/ 382 h 431"/>
                <a:gd name="T44" fmla="*/ 436 w 438"/>
                <a:gd name="T45" fmla="*/ 386 h 431"/>
                <a:gd name="T46" fmla="*/ 438 w 438"/>
                <a:gd name="T47" fmla="*/ 387 h 431"/>
                <a:gd name="T48" fmla="*/ 436 w 438"/>
                <a:gd name="T49" fmla="*/ 389 h 431"/>
                <a:gd name="T50" fmla="*/ 428 w 438"/>
                <a:gd name="T51" fmla="*/ 394 h 431"/>
                <a:gd name="T52" fmla="*/ 415 w 438"/>
                <a:gd name="T53" fmla="*/ 400 h 431"/>
                <a:gd name="T54" fmla="*/ 398 w 438"/>
                <a:gd name="T55" fmla="*/ 408 h 431"/>
                <a:gd name="T56" fmla="*/ 376 w 438"/>
                <a:gd name="T57" fmla="*/ 416 h 431"/>
                <a:gd name="T58" fmla="*/ 351 w 438"/>
                <a:gd name="T59" fmla="*/ 424 h 431"/>
                <a:gd name="T60" fmla="*/ 322 w 438"/>
                <a:gd name="T61" fmla="*/ 428 h 431"/>
                <a:gd name="T62" fmla="*/ 290 w 438"/>
                <a:gd name="T63" fmla="*/ 431 h 431"/>
                <a:gd name="T64" fmla="*/ 256 w 438"/>
                <a:gd name="T65" fmla="*/ 428 h 431"/>
                <a:gd name="T66" fmla="*/ 220 w 438"/>
                <a:gd name="T67" fmla="*/ 421 h 431"/>
                <a:gd name="T68" fmla="*/ 182 w 438"/>
                <a:gd name="T69" fmla="*/ 408 h 431"/>
                <a:gd name="T70" fmla="*/ 150 w 438"/>
                <a:gd name="T71" fmla="*/ 391 h 431"/>
                <a:gd name="T72" fmla="*/ 124 w 438"/>
                <a:gd name="T73" fmla="*/ 369 h 431"/>
                <a:gd name="T74" fmla="*/ 99 w 438"/>
                <a:gd name="T75" fmla="*/ 343 h 431"/>
                <a:gd name="T76" fmla="*/ 80 w 438"/>
                <a:gd name="T77" fmla="*/ 313 h 431"/>
                <a:gd name="T78" fmla="*/ 63 w 438"/>
                <a:gd name="T79" fmla="*/ 280 h 431"/>
                <a:gd name="T80" fmla="*/ 47 w 438"/>
                <a:gd name="T81" fmla="*/ 246 h 431"/>
                <a:gd name="T82" fmla="*/ 35 w 438"/>
                <a:gd name="T83" fmla="*/ 211 h 431"/>
                <a:gd name="T84" fmla="*/ 25 w 438"/>
                <a:gd name="T85" fmla="*/ 177 h 431"/>
                <a:gd name="T86" fmla="*/ 18 w 438"/>
                <a:gd name="T87" fmla="*/ 143 h 431"/>
                <a:gd name="T88" fmla="*/ 12 w 438"/>
                <a:gd name="T89" fmla="*/ 110 h 431"/>
                <a:gd name="T90" fmla="*/ 8 w 438"/>
                <a:gd name="T91" fmla="*/ 80 h 431"/>
                <a:gd name="T92" fmla="*/ 4 w 438"/>
                <a:gd name="T93" fmla="*/ 54 h 431"/>
                <a:gd name="T94" fmla="*/ 2 w 438"/>
                <a:gd name="T95" fmla="*/ 31 h 431"/>
                <a:gd name="T96" fmla="*/ 1 w 438"/>
                <a:gd name="T97" fmla="*/ 14 h 431"/>
                <a:gd name="T98" fmla="*/ 0 w 438"/>
                <a:gd name="T99" fmla="*/ 4 h 431"/>
                <a:gd name="T100" fmla="*/ 0 w 438"/>
                <a:gd name="T101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8" h="431">
                  <a:moveTo>
                    <a:pt x="0" y="0"/>
                  </a:moveTo>
                  <a:lnTo>
                    <a:pt x="2" y="4"/>
                  </a:lnTo>
                  <a:lnTo>
                    <a:pt x="8" y="12"/>
                  </a:lnTo>
                  <a:lnTo>
                    <a:pt x="17" y="26"/>
                  </a:lnTo>
                  <a:lnTo>
                    <a:pt x="29" y="44"/>
                  </a:lnTo>
                  <a:lnTo>
                    <a:pt x="42" y="65"/>
                  </a:lnTo>
                  <a:lnTo>
                    <a:pt x="59" y="90"/>
                  </a:lnTo>
                  <a:lnTo>
                    <a:pt x="77" y="116"/>
                  </a:lnTo>
                  <a:lnTo>
                    <a:pt x="98" y="143"/>
                  </a:lnTo>
                  <a:lnTo>
                    <a:pt x="119" y="170"/>
                  </a:lnTo>
                  <a:lnTo>
                    <a:pt x="143" y="196"/>
                  </a:lnTo>
                  <a:lnTo>
                    <a:pt x="166" y="222"/>
                  </a:lnTo>
                  <a:lnTo>
                    <a:pt x="190" y="245"/>
                  </a:lnTo>
                  <a:lnTo>
                    <a:pt x="213" y="266"/>
                  </a:lnTo>
                  <a:lnTo>
                    <a:pt x="247" y="291"/>
                  </a:lnTo>
                  <a:lnTo>
                    <a:pt x="280" y="311"/>
                  </a:lnTo>
                  <a:lnTo>
                    <a:pt x="313" y="330"/>
                  </a:lnTo>
                  <a:lnTo>
                    <a:pt x="342" y="346"/>
                  </a:lnTo>
                  <a:lnTo>
                    <a:pt x="369" y="359"/>
                  </a:lnTo>
                  <a:lnTo>
                    <a:pt x="393" y="369"/>
                  </a:lnTo>
                  <a:lnTo>
                    <a:pt x="412" y="377"/>
                  </a:lnTo>
                  <a:lnTo>
                    <a:pt x="427" y="382"/>
                  </a:lnTo>
                  <a:lnTo>
                    <a:pt x="436" y="386"/>
                  </a:lnTo>
                  <a:lnTo>
                    <a:pt x="438" y="387"/>
                  </a:lnTo>
                  <a:lnTo>
                    <a:pt x="436" y="389"/>
                  </a:lnTo>
                  <a:lnTo>
                    <a:pt x="428" y="394"/>
                  </a:lnTo>
                  <a:lnTo>
                    <a:pt x="415" y="400"/>
                  </a:lnTo>
                  <a:lnTo>
                    <a:pt x="398" y="408"/>
                  </a:lnTo>
                  <a:lnTo>
                    <a:pt x="376" y="416"/>
                  </a:lnTo>
                  <a:lnTo>
                    <a:pt x="351" y="424"/>
                  </a:lnTo>
                  <a:lnTo>
                    <a:pt x="322" y="428"/>
                  </a:lnTo>
                  <a:lnTo>
                    <a:pt x="290" y="431"/>
                  </a:lnTo>
                  <a:lnTo>
                    <a:pt x="256" y="428"/>
                  </a:lnTo>
                  <a:lnTo>
                    <a:pt x="220" y="421"/>
                  </a:lnTo>
                  <a:lnTo>
                    <a:pt x="182" y="408"/>
                  </a:lnTo>
                  <a:lnTo>
                    <a:pt x="150" y="391"/>
                  </a:lnTo>
                  <a:lnTo>
                    <a:pt x="124" y="369"/>
                  </a:lnTo>
                  <a:lnTo>
                    <a:pt x="99" y="343"/>
                  </a:lnTo>
                  <a:lnTo>
                    <a:pt x="80" y="313"/>
                  </a:lnTo>
                  <a:lnTo>
                    <a:pt x="63" y="280"/>
                  </a:lnTo>
                  <a:lnTo>
                    <a:pt x="47" y="246"/>
                  </a:lnTo>
                  <a:lnTo>
                    <a:pt x="35" y="211"/>
                  </a:lnTo>
                  <a:lnTo>
                    <a:pt x="25" y="177"/>
                  </a:lnTo>
                  <a:lnTo>
                    <a:pt x="18" y="143"/>
                  </a:lnTo>
                  <a:lnTo>
                    <a:pt x="12" y="110"/>
                  </a:lnTo>
                  <a:lnTo>
                    <a:pt x="8" y="80"/>
                  </a:lnTo>
                  <a:lnTo>
                    <a:pt x="4" y="54"/>
                  </a:lnTo>
                  <a:lnTo>
                    <a:pt x="2" y="31"/>
                  </a:lnTo>
                  <a:lnTo>
                    <a:pt x="1" y="1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36" y="2004084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21" y="3033559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92" y="1754034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20" y="282611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14" y="4439284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22" y="4190233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49" y="5400617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32" y="5269046"/>
            <a:ext cx="304800" cy="3048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6" name="TextBox 3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665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018886" y="432426"/>
            <a:ext cx="4578351" cy="6425574"/>
            <a:chOff x="2736850" y="949324"/>
            <a:chExt cx="4210051" cy="5908676"/>
          </a:xfrm>
        </p:grpSpPr>
        <p:sp>
          <p:nvSpPr>
            <p:cNvPr id="8" name="Freeform 265"/>
            <p:cNvSpPr>
              <a:spLocks/>
            </p:cNvSpPr>
            <p:nvPr/>
          </p:nvSpPr>
          <p:spPr bwMode="auto">
            <a:xfrm>
              <a:off x="3398837" y="5078412"/>
              <a:ext cx="3040063" cy="776288"/>
            </a:xfrm>
            <a:custGeom>
              <a:avLst/>
              <a:gdLst>
                <a:gd name="T0" fmla="*/ 1013 w 1915"/>
                <a:gd name="T1" fmla="*/ 0 h 489"/>
                <a:gd name="T2" fmla="*/ 1013 w 1915"/>
                <a:gd name="T3" fmla="*/ 33 h 489"/>
                <a:gd name="T4" fmla="*/ 1004 w 1915"/>
                <a:gd name="T5" fmla="*/ 63 h 489"/>
                <a:gd name="T6" fmla="*/ 992 w 1915"/>
                <a:gd name="T7" fmla="*/ 82 h 489"/>
                <a:gd name="T8" fmla="*/ 978 w 1915"/>
                <a:gd name="T9" fmla="*/ 113 h 489"/>
                <a:gd name="T10" fmla="*/ 977 w 1915"/>
                <a:gd name="T11" fmla="*/ 130 h 489"/>
                <a:gd name="T12" fmla="*/ 990 w 1915"/>
                <a:gd name="T13" fmla="*/ 169 h 489"/>
                <a:gd name="T14" fmla="*/ 1023 w 1915"/>
                <a:gd name="T15" fmla="*/ 198 h 489"/>
                <a:gd name="T16" fmla="*/ 1068 w 1915"/>
                <a:gd name="T17" fmla="*/ 209 h 489"/>
                <a:gd name="T18" fmla="*/ 1119 w 1915"/>
                <a:gd name="T19" fmla="*/ 194 h 489"/>
                <a:gd name="T20" fmla="*/ 1152 w 1915"/>
                <a:gd name="T21" fmla="*/ 159 h 489"/>
                <a:gd name="T22" fmla="*/ 1159 w 1915"/>
                <a:gd name="T23" fmla="*/ 135 h 489"/>
                <a:gd name="T24" fmla="*/ 1157 w 1915"/>
                <a:gd name="T25" fmla="*/ 114 h 489"/>
                <a:gd name="T26" fmla="*/ 1144 w 1915"/>
                <a:gd name="T27" fmla="*/ 82 h 489"/>
                <a:gd name="T28" fmla="*/ 1131 w 1915"/>
                <a:gd name="T29" fmla="*/ 61 h 489"/>
                <a:gd name="T30" fmla="*/ 1122 w 1915"/>
                <a:gd name="T31" fmla="*/ 33 h 489"/>
                <a:gd name="T32" fmla="*/ 1915 w 1915"/>
                <a:gd name="T33" fmla="*/ 0 h 489"/>
                <a:gd name="T34" fmla="*/ 1900 w 1915"/>
                <a:gd name="T35" fmla="*/ 70 h 489"/>
                <a:gd name="T36" fmla="*/ 1866 w 1915"/>
                <a:gd name="T37" fmla="*/ 143 h 489"/>
                <a:gd name="T38" fmla="*/ 1820 w 1915"/>
                <a:gd name="T39" fmla="*/ 199 h 489"/>
                <a:gd name="T40" fmla="*/ 1767 w 1915"/>
                <a:gd name="T41" fmla="*/ 226 h 489"/>
                <a:gd name="T42" fmla="*/ 1705 w 1915"/>
                <a:gd name="T43" fmla="*/ 237 h 489"/>
                <a:gd name="T44" fmla="*/ 1634 w 1915"/>
                <a:gd name="T45" fmla="*/ 236 h 489"/>
                <a:gd name="T46" fmla="*/ 1561 w 1915"/>
                <a:gd name="T47" fmla="*/ 228 h 489"/>
                <a:gd name="T48" fmla="*/ 1487 w 1915"/>
                <a:gd name="T49" fmla="*/ 214 h 489"/>
                <a:gd name="T50" fmla="*/ 1419 w 1915"/>
                <a:gd name="T51" fmla="*/ 199 h 489"/>
                <a:gd name="T52" fmla="*/ 1360 w 1915"/>
                <a:gd name="T53" fmla="*/ 186 h 489"/>
                <a:gd name="T54" fmla="*/ 1315 w 1915"/>
                <a:gd name="T55" fmla="*/ 178 h 489"/>
                <a:gd name="T56" fmla="*/ 1286 w 1915"/>
                <a:gd name="T57" fmla="*/ 180 h 489"/>
                <a:gd name="T58" fmla="*/ 1262 w 1915"/>
                <a:gd name="T59" fmla="*/ 203 h 489"/>
                <a:gd name="T60" fmla="*/ 1240 w 1915"/>
                <a:gd name="T61" fmla="*/ 250 h 489"/>
                <a:gd name="T62" fmla="*/ 1220 w 1915"/>
                <a:gd name="T63" fmla="*/ 311 h 489"/>
                <a:gd name="T64" fmla="*/ 1205 w 1915"/>
                <a:gd name="T65" fmla="*/ 374 h 489"/>
                <a:gd name="T66" fmla="*/ 1193 w 1915"/>
                <a:gd name="T67" fmla="*/ 431 h 489"/>
                <a:gd name="T68" fmla="*/ 1186 w 1915"/>
                <a:gd name="T69" fmla="*/ 473 h 489"/>
                <a:gd name="T70" fmla="*/ 1184 w 1915"/>
                <a:gd name="T71" fmla="*/ 489 h 489"/>
                <a:gd name="T72" fmla="*/ 1 w 1915"/>
                <a:gd name="T73" fmla="*/ 214 h 489"/>
                <a:gd name="T74" fmla="*/ 8 w 1915"/>
                <a:gd name="T75" fmla="*/ 188 h 489"/>
                <a:gd name="T76" fmla="*/ 17 w 1915"/>
                <a:gd name="T77" fmla="*/ 139 h 489"/>
                <a:gd name="T78" fmla="*/ 29 w 1915"/>
                <a:gd name="T79" fmla="*/ 75 h 489"/>
                <a:gd name="T80" fmla="*/ 41 w 1915"/>
                <a:gd name="T8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5" h="489">
                  <a:moveTo>
                    <a:pt x="41" y="0"/>
                  </a:moveTo>
                  <a:lnTo>
                    <a:pt x="1013" y="0"/>
                  </a:lnTo>
                  <a:lnTo>
                    <a:pt x="1013" y="33"/>
                  </a:lnTo>
                  <a:lnTo>
                    <a:pt x="1013" y="33"/>
                  </a:lnTo>
                  <a:lnTo>
                    <a:pt x="1008" y="53"/>
                  </a:lnTo>
                  <a:lnTo>
                    <a:pt x="1004" y="63"/>
                  </a:lnTo>
                  <a:lnTo>
                    <a:pt x="999" y="71"/>
                  </a:lnTo>
                  <a:lnTo>
                    <a:pt x="992" y="82"/>
                  </a:lnTo>
                  <a:lnTo>
                    <a:pt x="983" y="96"/>
                  </a:lnTo>
                  <a:lnTo>
                    <a:pt x="978" y="113"/>
                  </a:lnTo>
                  <a:lnTo>
                    <a:pt x="977" y="130"/>
                  </a:lnTo>
                  <a:lnTo>
                    <a:pt x="977" y="130"/>
                  </a:lnTo>
                  <a:lnTo>
                    <a:pt x="981" y="151"/>
                  </a:lnTo>
                  <a:lnTo>
                    <a:pt x="990" y="169"/>
                  </a:lnTo>
                  <a:lnTo>
                    <a:pt x="1004" y="185"/>
                  </a:lnTo>
                  <a:lnTo>
                    <a:pt x="1023" y="198"/>
                  </a:lnTo>
                  <a:lnTo>
                    <a:pt x="1044" y="206"/>
                  </a:lnTo>
                  <a:lnTo>
                    <a:pt x="1068" y="209"/>
                  </a:lnTo>
                  <a:lnTo>
                    <a:pt x="1095" y="205"/>
                  </a:lnTo>
                  <a:lnTo>
                    <a:pt x="1119" y="194"/>
                  </a:lnTo>
                  <a:lnTo>
                    <a:pt x="1138" y="178"/>
                  </a:lnTo>
                  <a:lnTo>
                    <a:pt x="1152" y="159"/>
                  </a:lnTo>
                  <a:lnTo>
                    <a:pt x="1157" y="137"/>
                  </a:lnTo>
                  <a:lnTo>
                    <a:pt x="1159" y="135"/>
                  </a:lnTo>
                  <a:lnTo>
                    <a:pt x="1159" y="134"/>
                  </a:lnTo>
                  <a:lnTo>
                    <a:pt x="1157" y="114"/>
                  </a:lnTo>
                  <a:lnTo>
                    <a:pt x="1153" y="97"/>
                  </a:lnTo>
                  <a:lnTo>
                    <a:pt x="1144" y="82"/>
                  </a:lnTo>
                  <a:lnTo>
                    <a:pt x="1136" y="70"/>
                  </a:lnTo>
                  <a:lnTo>
                    <a:pt x="1131" y="61"/>
                  </a:lnTo>
                  <a:lnTo>
                    <a:pt x="1127" y="50"/>
                  </a:lnTo>
                  <a:lnTo>
                    <a:pt x="1122" y="33"/>
                  </a:lnTo>
                  <a:lnTo>
                    <a:pt x="1122" y="0"/>
                  </a:lnTo>
                  <a:lnTo>
                    <a:pt x="1915" y="0"/>
                  </a:lnTo>
                  <a:lnTo>
                    <a:pt x="1909" y="34"/>
                  </a:lnTo>
                  <a:lnTo>
                    <a:pt x="1900" y="70"/>
                  </a:lnTo>
                  <a:lnTo>
                    <a:pt x="1885" y="105"/>
                  </a:lnTo>
                  <a:lnTo>
                    <a:pt x="1866" y="143"/>
                  </a:lnTo>
                  <a:lnTo>
                    <a:pt x="1839" y="180"/>
                  </a:lnTo>
                  <a:lnTo>
                    <a:pt x="1820" y="199"/>
                  </a:lnTo>
                  <a:lnTo>
                    <a:pt x="1795" y="215"/>
                  </a:lnTo>
                  <a:lnTo>
                    <a:pt x="1767" y="226"/>
                  </a:lnTo>
                  <a:lnTo>
                    <a:pt x="1737" y="233"/>
                  </a:lnTo>
                  <a:lnTo>
                    <a:pt x="1705" y="237"/>
                  </a:lnTo>
                  <a:lnTo>
                    <a:pt x="1671" y="237"/>
                  </a:lnTo>
                  <a:lnTo>
                    <a:pt x="1634" y="236"/>
                  </a:lnTo>
                  <a:lnTo>
                    <a:pt x="1597" y="233"/>
                  </a:lnTo>
                  <a:lnTo>
                    <a:pt x="1561" y="228"/>
                  </a:lnTo>
                  <a:lnTo>
                    <a:pt x="1524" y="222"/>
                  </a:lnTo>
                  <a:lnTo>
                    <a:pt x="1487" y="214"/>
                  </a:lnTo>
                  <a:lnTo>
                    <a:pt x="1453" y="206"/>
                  </a:lnTo>
                  <a:lnTo>
                    <a:pt x="1419" y="199"/>
                  </a:lnTo>
                  <a:lnTo>
                    <a:pt x="1389" y="192"/>
                  </a:lnTo>
                  <a:lnTo>
                    <a:pt x="1360" y="186"/>
                  </a:lnTo>
                  <a:lnTo>
                    <a:pt x="1335" y="181"/>
                  </a:lnTo>
                  <a:lnTo>
                    <a:pt x="1315" y="178"/>
                  </a:lnTo>
                  <a:lnTo>
                    <a:pt x="1297" y="178"/>
                  </a:lnTo>
                  <a:lnTo>
                    <a:pt x="1286" y="180"/>
                  </a:lnTo>
                  <a:lnTo>
                    <a:pt x="1274" y="189"/>
                  </a:lnTo>
                  <a:lnTo>
                    <a:pt x="1262" y="203"/>
                  </a:lnTo>
                  <a:lnTo>
                    <a:pt x="1250" y="224"/>
                  </a:lnTo>
                  <a:lnTo>
                    <a:pt x="1240" y="250"/>
                  </a:lnTo>
                  <a:lnTo>
                    <a:pt x="1229" y="279"/>
                  </a:lnTo>
                  <a:lnTo>
                    <a:pt x="1220" y="311"/>
                  </a:lnTo>
                  <a:lnTo>
                    <a:pt x="1212" y="342"/>
                  </a:lnTo>
                  <a:lnTo>
                    <a:pt x="1205" y="374"/>
                  </a:lnTo>
                  <a:lnTo>
                    <a:pt x="1198" y="404"/>
                  </a:lnTo>
                  <a:lnTo>
                    <a:pt x="1193" y="431"/>
                  </a:lnTo>
                  <a:lnTo>
                    <a:pt x="1189" y="455"/>
                  </a:lnTo>
                  <a:lnTo>
                    <a:pt x="1186" y="473"/>
                  </a:lnTo>
                  <a:lnTo>
                    <a:pt x="1184" y="485"/>
                  </a:lnTo>
                  <a:lnTo>
                    <a:pt x="1184" y="489"/>
                  </a:lnTo>
                  <a:lnTo>
                    <a:pt x="0" y="218"/>
                  </a:lnTo>
                  <a:lnTo>
                    <a:pt x="1" y="214"/>
                  </a:lnTo>
                  <a:lnTo>
                    <a:pt x="4" y="203"/>
                  </a:lnTo>
                  <a:lnTo>
                    <a:pt x="8" y="188"/>
                  </a:lnTo>
                  <a:lnTo>
                    <a:pt x="12" y="165"/>
                  </a:lnTo>
                  <a:lnTo>
                    <a:pt x="17" y="139"/>
                  </a:lnTo>
                  <a:lnTo>
                    <a:pt x="22" y="109"/>
                  </a:lnTo>
                  <a:lnTo>
                    <a:pt x="29" y="75"/>
                  </a:lnTo>
                  <a:lnTo>
                    <a:pt x="36" y="4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66"/>
            <p:cNvSpPr>
              <a:spLocks/>
            </p:cNvSpPr>
            <p:nvPr/>
          </p:nvSpPr>
          <p:spPr bwMode="auto">
            <a:xfrm>
              <a:off x="5568950" y="1830387"/>
              <a:ext cx="1054100" cy="925513"/>
            </a:xfrm>
            <a:custGeom>
              <a:avLst/>
              <a:gdLst>
                <a:gd name="T0" fmla="*/ 0 w 664"/>
                <a:gd name="T1" fmla="*/ 0 h 583"/>
                <a:gd name="T2" fmla="*/ 516 w 664"/>
                <a:gd name="T3" fmla="*/ 0 h 583"/>
                <a:gd name="T4" fmla="*/ 556 w 664"/>
                <a:gd name="T5" fmla="*/ 71 h 583"/>
                <a:gd name="T6" fmla="*/ 590 w 664"/>
                <a:gd name="T7" fmla="*/ 142 h 583"/>
                <a:gd name="T8" fmla="*/ 616 w 664"/>
                <a:gd name="T9" fmla="*/ 212 h 583"/>
                <a:gd name="T10" fmla="*/ 636 w 664"/>
                <a:gd name="T11" fmla="*/ 280 h 583"/>
                <a:gd name="T12" fmla="*/ 649 w 664"/>
                <a:gd name="T13" fmla="*/ 347 h 583"/>
                <a:gd name="T14" fmla="*/ 658 w 664"/>
                <a:gd name="T15" fmla="*/ 411 h 583"/>
                <a:gd name="T16" fmla="*/ 662 w 664"/>
                <a:gd name="T17" fmla="*/ 473 h 583"/>
                <a:gd name="T18" fmla="*/ 664 w 664"/>
                <a:gd name="T19" fmla="*/ 530 h 583"/>
                <a:gd name="T20" fmla="*/ 661 w 664"/>
                <a:gd name="T21" fmla="*/ 583 h 583"/>
                <a:gd name="T22" fmla="*/ 196 w 664"/>
                <a:gd name="T23" fmla="*/ 583 h 583"/>
                <a:gd name="T24" fmla="*/ 196 w 664"/>
                <a:gd name="T25" fmla="*/ 567 h 583"/>
                <a:gd name="T26" fmla="*/ 196 w 664"/>
                <a:gd name="T27" fmla="*/ 567 h 583"/>
                <a:gd name="T28" fmla="*/ 201 w 664"/>
                <a:gd name="T29" fmla="*/ 546 h 583"/>
                <a:gd name="T30" fmla="*/ 207 w 664"/>
                <a:gd name="T31" fmla="*/ 537 h 583"/>
                <a:gd name="T32" fmla="*/ 211 w 664"/>
                <a:gd name="T33" fmla="*/ 529 h 583"/>
                <a:gd name="T34" fmla="*/ 218 w 664"/>
                <a:gd name="T35" fmla="*/ 519 h 583"/>
                <a:gd name="T36" fmla="*/ 226 w 664"/>
                <a:gd name="T37" fmla="*/ 503 h 583"/>
                <a:gd name="T38" fmla="*/ 232 w 664"/>
                <a:gd name="T39" fmla="*/ 487 h 583"/>
                <a:gd name="T40" fmla="*/ 233 w 664"/>
                <a:gd name="T41" fmla="*/ 470 h 583"/>
                <a:gd name="T42" fmla="*/ 233 w 664"/>
                <a:gd name="T43" fmla="*/ 470 h 583"/>
                <a:gd name="T44" fmla="*/ 229 w 664"/>
                <a:gd name="T45" fmla="*/ 449 h 583"/>
                <a:gd name="T46" fmla="*/ 220 w 664"/>
                <a:gd name="T47" fmla="*/ 430 h 583"/>
                <a:gd name="T48" fmla="*/ 207 w 664"/>
                <a:gd name="T49" fmla="*/ 414 h 583"/>
                <a:gd name="T50" fmla="*/ 188 w 664"/>
                <a:gd name="T51" fmla="*/ 402 h 583"/>
                <a:gd name="T52" fmla="*/ 166 w 664"/>
                <a:gd name="T53" fmla="*/ 394 h 583"/>
                <a:gd name="T54" fmla="*/ 143 w 664"/>
                <a:gd name="T55" fmla="*/ 392 h 583"/>
                <a:gd name="T56" fmla="*/ 115 w 664"/>
                <a:gd name="T57" fmla="*/ 396 h 583"/>
                <a:gd name="T58" fmla="*/ 92 w 664"/>
                <a:gd name="T59" fmla="*/ 405 h 583"/>
                <a:gd name="T60" fmla="*/ 72 w 664"/>
                <a:gd name="T61" fmla="*/ 421 h 583"/>
                <a:gd name="T62" fmla="*/ 59 w 664"/>
                <a:gd name="T63" fmla="*/ 440 h 583"/>
                <a:gd name="T64" fmla="*/ 52 w 664"/>
                <a:gd name="T65" fmla="*/ 464 h 583"/>
                <a:gd name="T66" fmla="*/ 52 w 664"/>
                <a:gd name="T67" fmla="*/ 464 h 583"/>
                <a:gd name="T68" fmla="*/ 52 w 664"/>
                <a:gd name="T69" fmla="*/ 464 h 583"/>
                <a:gd name="T70" fmla="*/ 52 w 664"/>
                <a:gd name="T71" fmla="*/ 466 h 583"/>
                <a:gd name="T72" fmla="*/ 52 w 664"/>
                <a:gd name="T73" fmla="*/ 485 h 583"/>
                <a:gd name="T74" fmla="*/ 56 w 664"/>
                <a:gd name="T75" fmla="*/ 503 h 583"/>
                <a:gd name="T76" fmla="*/ 65 w 664"/>
                <a:gd name="T77" fmla="*/ 519 h 583"/>
                <a:gd name="T78" fmla="*/ 73 w 664"/>
                <a:gd name="T79" fmla="*/ 529 h 583"/>
                <a:gd name="T80" fmla="*/ 78 w 664"/>
                <a:gd name="T81" fmla="*/ 538 h 583"/>
                <a:gd name="T82" fmla="*/ 84 w 664"/>
                <a:gd name="T83" fmla="*/ 550 h 583"/>
                <a:gd name="T84" fmla="*/ 88 w 664"/>
                <a:gd name="T85" fmla="*/ 567 h 583"/>
                <a:gd name="T86" fmla="*/ 88 w 664"/>
                <a:gd name="T87" fmla="*/ 583 h 583"/>
                <a:gd name="T88" fmla="*/ 0 w 664"/>
                <a:gd name="T89" fmla="*/ 583 h 583"/>
                <a:gd name="T90" fmla="*/ 0 w 664"/>
                <a:gd name="T9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" h="583">
                  <a:moveTo>
                    <a:pt x="0" y="0"/>
                  </a:moveTo>
                  <a:lnTo>
                    <a:pt x="516" y="0"/>
                  </a:lnTo>
                  <a:lnTo>
                    <a:pt x="556" y="71"/>
                  </a:lnTo>
                  <a:lnTo>
                    <a:pt x="590" y="142"/>
                  </a:lnTo>
                  <a:lnTo>
                    <a:pt x="616" y="212"/>
                  </a:lnTo>
                  <a:lnTo>
                    <a:pt x="636" y="280"/>
                  </a:lnTo>
                  <a:lnTo>
                    <a:pt x="649" y="347"/>
                  </a:lnTo>
                  <a:lnTo>
                    <a:pt x="658" y="411"/>
                  </a:lnTo>
                  <a:lnTo>
                    <a:pt x="662" y="473"/>
                  </a:lnTo>
                  <a:lnTo>
                    <a:pt x="664" y="530"/>
                  </a:lnTo>
                  <a:lnTo>
                    <a:pt x="661" y="583"/>
                  </a:lnTo>
                  <a:lnTo>
                    <a:pt x="196" y="583"/>
                  </a:lnTo>
                  <a:lnTo>
                    <a:pt x="196" y="567"/>
                  </a:lnTo>
                  <a:lnTo>
                    <a:pt x="196" y="567"/>
                  </a:lnTo>
                  <a:lnTo>
                    <a:pt x="201" y="546"/>
                  </a:lnTo>
                  <a:lnTo>
                    <a:pt x="207" y="537"/>
                  </a:lnTo>
                  <a:lnTo>
                    <a:pt x="211" y="529"/>
                  </a:lnTo>
                  <a:lnTo>
                    <a:pt x="218" y="519"/>
                  </a:lnTo>
                  <a:lnTo>
                    <a:pt x="226" y="503"/>
                  </a:lnTo>
                  <a:lnTo>
                    <a:pt x="232" y="487"/>
                  </a:lnTo>
                  <a:lnTo>
                    <a:pt x="233" y="470"/>
                  </a:lnTo>
                  <a:lnTo>
                    <a:pt x="233" y="470"/>
                  </a:lnTo>
                  <a:lnTo>
                    <a:pt x="229" y="449"/>
                  </a:lnTo>
                  <a:lnTo>
                    <a:pt x="220" y="430"/>
                  </a:lnTo>
                  <a:lnTo>
                    <a:pt x="207" y="414"/>
                  </a:lnTo>
                  <a:lnTo>
                    <a:pt x="188" y="402"/>
                  </a:lnTo>
                  <a:lnTo>
                    <a:pt x="166" y="394"/>
                  </a:lnTo>
                  <a:lnTo>
                    <a:pt x="143" y="392"/>
                  </a:lnTo>
                  <a:lnTo>
                    <a:pt x="115" y="396"/>
                  </a:lnTo>
                  <a:lnTo>
                    <a:pt x="92" y="405"/>
                  </a:lnTo>
                  <a:lnTo>
                    <a:pt x="72" y="421"/>
                  </a:lnTo>
                  <a:lnTo>
                    <a:pt x="59" y="440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6"/>
                  </a:lnTo>
                  <a:lnTo>
                    <a:pt x="52" y="485"/>
                  </a:lnTo>
                  <a:lnTo>
                    <a:pt x="56" y="503"/>
                  </a:lnTo>
                  <a:lnTo>
                    <a:pt x="65" y="519"/>
                  </a:lnTo>
                  <a:lnTo>
                    <a:pt x="73" y="529"/>
                  </a:lnTo>
                  <a:lnTo>
                    <a:pt x="78" y="538"/>
                  </a:lnTo>
                  <a:lnTo>
                    <a:pt x="84" y="550"/>
                  </a:lnTo>
                  <a:lnTo>
                    <a:pt x="88" y="567"/>
                  </a:lnTo>
                  <a:lnTo>
                    <a:pt x="88" y="583"/>
                  </a:lnTo>
                  <a:lnTo>
                    <a:pt x="0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7"/>
            <p:cNvSpPr>
              <a:spLocks/>
            </p:cNvSpPr>
            <p:nvPr/>
          </p:nvSpPr>
          <p:spPr bwMode="auto">
            <a:xfrm>
              <a:off x="3868737" y="2913062"/>
              <a:ext cx="1541463" cy="927100"/>
            </a:xfrm>
            <a:custGeom>
              <a:avLst/>
              <a:gdLst>
                <a:gd name="T0" fmla="*/ 0 w 971"/>
                <a:gd name="T1" fmla="*/ 0 h 584"/>
                <a:gd name="T2" fmla="*/ 971 w 971"/>
                <a:gd name="T3" fmla="*/ 0 h 584"/>
                <a:gd name="T4" fmla="*/ 971 w 971"/>
                <a:gd name="T5" fmla="*/ 584 h 584"/>
                <a:gd name="T6" fmla="*/ 196 w 971"/>
                <a:gd name="T7" fmla="*/ 584 h 584"/>
                <a:gd name="T8" fmla="*/ 196 w 971"/>
                <a:gd name="T9" fmla="*/ 555 h 584"/>
                <a:gd name="T10" fmla="*/ 198 w 971"/>
                <a:gd name="T11" fmla="*/ 555 h 584"/>
                <a:gd name="T12" fmla="*/ 203 w 971"/>
                <a:gd name="T13" fmla="*/ 534 h 584"/>
                <a:gd name="T14" fmla="*/ 207 w 971"/>
                <a:gd name="T15" fmla="*/ 525 h 584"/>
                <a:gd name="T16" fmla="*/ 211 w 971"/>
                <a:gd name="T17" fmla="*/ 516 h 584"/>
                <a:gd name="T18" fmla="*/ 219 w 971"/>
                <a:gd name="T19" fmla="*/ 507 h 584"/>
                <a:gd name="T20" fmla="*/ 227 w 971"/>
                <a:gd name="T21" fmla="*/ 491 h 584"/>
                <a:gd name="T22" fmla="*/ 232 w 971"/>
                <a:gd name="T23" fmla="*/ 476 h 584"/>
                <a:gd name="T24" fmla="*/ 233 w 971"/>
                <a:gd name="T25" fmla="*/ 457 h 584"/>
                <a:gd name="T26" fmla="*/ 233 w 971"/>
                <a:gd name="T27" fmla="*/ 457 h 584"/>
                <a:gd name="T28" fmla="*/ 229 w 971"/>
                <a:gd name="T29" fmla="*/ 438 h 584"/>
                <a:gd name="T30" fmla="*/ 220 w 971"/>
                <a:gd name="T31" fmla="*/ 418 h 584"/>
                <a:gd name="T32" fmla="*/ 207 w 971"/>
                <a:gd name="T33" fmla="*/ 402 h 584"/>
                <a:gd name="T34" fmla="*/ 189 w 971"/>
                <a:gd name="T35" fmla="*/ 390 h 584"/>
                <a:gd name="T36" fmla="*/ 166 w 971"/>
                <a:gd name="T37" fmla="*/ 383 h 584"/>
                <a:gd name="T38" fmla="*/ 143 w 971"/>
                <a:gd name="T39" fmla="*/ 380 h 584"/>
                <a:gd name="T40" fmla="*/ 115 w 971"/>
                <a:gd name="T41" fmla="*/ 384 h 584"/>
                <a:gd name="T42" fmla="*/ 92 w 971"/>
                <a:gd name="T43" fmla="*/ 393 h 584"/>
                <a:gd name="T44" fmla="*/ 72 w 971"/>
                <a:gd name="T45" fmla="*/ 409 h 584"/>
                <a:gd name="T46" fmla="*/ 59 w 971"/>
                <a:gd name="T47" fmla="*/ 428 h 584"/>
                <a:gd name="T48" fmla="*/ 52 w 971"/>
                <a:gd name="T49" fmla="*/ 452 h 584"/>
                <a:gd name="T50" fmla="*/ 52 w 971"/>
                <a:gd name="T51" fmla="*/ 452 h 584"/>
                <a:gd name="T52" fmla="*/ 52 w 971"/>
                <a:gd name="T53" fmla="*/ 452 h 584"/>
                <a:gd name="T54" fmla="*/ 52 w 971"/>
                <a:gd name="T55" fmla="*/ 455 h 584"/>
                <a:gd name="T56" fmla="*/ 52 w 971"/>
                <a:gd name="T57" fmla="*/ 473 h 584"/>
                <a:gd name="T58" fmla="*/ 56 w 971"/>
                <a:gd name="T59" fmla="*/ 490 h 584"/>
                <a:gd name="T60" fmla="*/ 67 w 971"/>
                <a:gd name="T61" fmla="*/ 507 h 584"/>
                <a:gd name="T62" fmla="*/ 73 w 971"/>
                <a:gd name="T63" fmla="*/ 517 h 584"/>
                <a:gd name="T64" fmla="*/ 79 w 971"/>
                <a:gd name="T65" fmla="*/ 527 h 584"/>
                <a:gd name="T66" fmla="*/ 84 w 971"/>
                <a:gd name="T67" fmla="*/ 538 h 584"/>
                <a:gd name="T68" fmla="*/ 88 w 971"/>
                <a:gd name="T69" fmla="*/ 555 h 584"/>
                <a:gd name="T70" fmla="*/ 88 w 971"/>
                <a:gd name="T71" fmla="*/ 584 h 584"/>
                <a:gd name="T72" fmla="*/ 0 w 971"/>
                <a:gd name="T73" fmla="*/ 584 h 584"/>
                <a:gd name="T74" fmla="*/ 0 w 971"/>
                <a:gd name="T75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1" h="584">
                  <a:moveTo>
                    <a:pt x="0" y="0"/>
                  </a:moveTo>
                  <a:lnTo>
                    <a:pt x="971" y="0"/>
                  </a:lnTo>
                  <a:lnTo>
                    <a:pt x="971" y="584"/>
                  </a:lnTo>
                  <a:lnTo>
                    <a:pt x="196" y="584"/>
                  </a:lnTo>
                  <a:lnTo>
                    <a:pt x="196" y="555"/>
                  </a:lnTo>
                  <a:lnTo>
                    <a:pt x="198" y="555"/>
                  </a:lnTo>
                  <a:lnTo>
                    <a:pt x="203" y="534"/>
                  </a:lnTo>
                  <a:lnTo>
                    <a:pt x="207" y="525"/>
                  </a:lnTo>
                  <a:lnTo>
                    <a:pt x="211" y="516"/>
                  </a:lnTo>
                  <a:lnTo>
                    <a:pt x="219" y="507"/>
                  </a:lnTo>
                  <a:lnTo>
                    <a:pt x="227" y="491"/>
                  </a:lnTo>
                  <a:lnTo>
                    <a:pt x="232" y="476"/>
                  </a:lnTo>
                  <a:lnTo>
                    <a:pt x="233" y="457"/>
                  </a:lnTo>
                  <a:lnTo>
                    <a:pt x="233" y="457"/>
                  </a:lnTo>
                  <a:lnTo>
                    <a:pt x="229" y="438"/>
                  </a:lnTo>
                  <a:lnTo>
                    <a:pt x="220" y="418"/>
                  </a:lnTo>
                  <a:lnTo>
                    <a:pt x="207" y="402"/>
                  </a:lnTo>
                  <a:lnTo>
                    <a:pt x="189" y="390"/>
                  </a:lnTo>
                  <a:lnTo>
                    <a:pt x="166" y="383"/>
                  </a:lnTo>
                  <a:lnTo>
                    <a:pt x="143" y="380"/>
                  </a:lnTo>
                  <a:lnTo>
                    <a:pt x="115" y="384"/>
                  </a:lnTo>
                  <a:lnTo>
                    <a:pt x="92" y="393"/>
                  </a:lnTo>
                  <a:lnTo>
                    <a:pt x="72" y="409"/>
                  </a:lnTo>
                  <a:lnTo>
                    <a:pt x="59" y="428"/>
                  </a:lnTo>
                  <a:lnTo>
                    <a:pt x="52" y="452"/>
                  </a:lnTo>
                  <a:lnTo>
                    <a:pt x="52" y="452"/>
                  </a:lnTo>
                  <a:lnTo>
                    <a:pt x="52" y="452"/>
                  </a:lnTo>
                  <a:lnTo>
                    <a:pt x="52" y="455"/>
                  </a:lnTo>
                  <a:lnTo>
                    <a:pt x="52" y="473"/>
                  </a:lnTo>
                  <a:lnTo>
                    <a:pt x="56" y="490"/>
                  </a:lnTo>
                  <a:lnTo>
                    <a:pt x="67" y="507"/>
                  </a:lnTo>
                  <a:lnTo>
                    <a:pt x="73" y="517"/>
                  </a:lnTo>
                  <a:lnTo>
                    <a:pt x="79" y="527"/>
                  </a:lnTo>
                  <a:lnTo>
                    <a:pt x="84" y="538"/>
                  </a:lnTo>
                  <a:lnTo>
                    <a:pt x="88" y="555"/>
                  </a:lnTo>
                  <a:lnTo>
                    <a:pt x="88" y="584"/>
                  </a:lnTo>
                  <a:lnTo>
                    <a:pt x="0" y="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8"/>
            <p:cNvSpPr>
              <a:spLocks/>
            </p:cNvSpPr>
            <p:nvPr/>
          </p:nvSpPr>
          <p:spPr bwMode="auto">
            <a:xfrm>
              <a:off x="3013075" y="3995737"/>
              <a:ext cx="1522413" cy="927100"/>
            </a:xfrm>
            <a:custGeom>
              <a:avLst/>
              <a:gdLst>
                <a:gd name="T0" fmla="*/ 0 w 959"/>
                <a:gd name="T1" fmla="*/ 0 h 584"/>
                <a:gd name="T2" fmla="*/ 268 w 959"/>
                <a:gd name="T3" fmla="*/ 0 h 584"/>
                <a:gd name="T4" fmla="*/ 268 w 959"/>
                <a:gd name="T5" fmla="*/ 23 h 584"/>
                <a:gd name="T6" fmla="*/ 267 w 959"/>
                <a:gd name="T7" fmla="*/ 23 h 584"/>
                <a:gd name="T8" fmla="*/ 262 w 959"/>
                <a:gd name="T9" fmla="*/ 44 h 584"/>
                <a:gd name="T10" fmla="*/ 258 w 959"/>
                <a:gd name="T11" fmla="*/ 53 h 584"/>
                <a:gd name="T12" fmla="*/ 254 w 959"/>
                <a:gd name="T13" fmla="*/ 61 h 584"/>
                <a:gd name="T14" fmla="*/ 246 w 959"/>
                <a:gd name="T15" fmla="*/ 71 h 584"/>
                <a:gd name="T16" fmla="*/ 238 w 959"/>
                <a:gd name="T17" fmla="*/ 87 h 584"/>
                <a:gd name="T18" fmla="*/ 233 w 959"/>
                <a:gd name="T19" fmla="*/ 102 h 584"/>
                <a:gd name="T20" fmla="*/ 231 w 959"/>
                <a:gd name="T21" fmla="*/ 120 h 584"/>
                <a:gd name="T22" fmla="*/ 231 w 959"/>
                <a:gd name="T23" fmla="*/ 120 h 584"/>
                <a:gd name="T24" fmla="*/ 234 w 959"/>
                <a:gd name="T25" fmla="*/ 140 h 584"/>
                <a:gd name="T26" fmla="*/ 243 w 959"/>
                <a:gd name="T27" fmla="*/ 159 h 584"/>
                <a:gd name="T28" fmla="*/ 258 w 959"/>
                <a:gd name="T29" fmla="*/ 176 h 584"/>
                <a:gd name="T30" fmla="*/ 276 w 959"/>
                <a:gd name="T31" fmla="*/ 188 h 584"/>
                <a:gd name="T32" fmla="*/ 298 w 959"/>
                <a:gd name="T33" fmla="*/ 195 h 584"/>
                <a:gd name="T34" fmla="*/ 322 w 959"/>
                <a:gd name="T35" fmla="*/ 198 h 584"/>
                <a:gd name="T36" fmla="*/ 349 w 959"/>
                <a:gd name="T37" fmla="*/ 194 h 584"/>
                <a:gd name="T38" fmla="*/ 373 w 959"/>
                <a:gd name="T39" fmla="*/ 185 h 584"/>
                <a:gd name="T40" fmla="*/ 392 w 959"/>
                <a:gd name="T41" fmla="*/ 169 h 584"/>
                <a:gd name="T42" fmla="*/ 406 w 959"/>
                <a:gd name="T43" fmla="*/ 150 h 584"/>
                <a:gd name="T44" fmla="*/ 412 w 959"/>
                <a:gd name="T45" fmla="*/ 126 h 584"/>
                <a:gd name="T46" fmla="*/ 412 w 959"/>
                <a:gd name="T47" fmla="*/ 126 h 584"/>
                <a:gd name="T48" fmla="*/ 412 w 959"/>
                <a:gd name="T49" fmla="*/ 126 h 584"/>
                <a:gd name="T50" fmla="*/ 412 w 959"/>
                <a:gd name="T51" fmla="*/ 123 h 584"/>
                <a:gd name="T52" fmla="*/ 412 w 959"/>
                <a:gd name="T53" fmla="*/ 105 h 584"/>
                <a:gd name="T54" fmla="*/ 407 w 959"/>
                <a:gd name="T55" fmla="*/ 87 h 584"/>
                <a:gd name="T56" fmla="*/ 398 w 959"/>
                <a:gd name="T57" fmla="*/ 71 h 584"/>
                <a:gd name="T58" fmla="*/ 391 w 959"/>
                <a:gd name="T59" fmla="*/ 61 h 584"/>
                <a:gd name="T60" fmla="*/ 386 w 959"/>
                <a:gd name="T61" fmla="*/ 51 h 584"/>
                <a:gd name="T62" fmla="*/ 381 w 959"/>
                <a:gd name="T63" fmla="*/ 40 h 584"/>
                <a:gd name="T64" fmla="*/ 377 w 959"/>
                <a:gd name="T65" fmla="*/ 23 h 584"/>
                <a:gd name="T66" fmla="*/ 377 w 959"/>
                <a:gd name="T67" fmla="*/ 0 h 584"/>
                <a:gd name="T68" fmla="*/ 959 w 959"/>
                <a:gd name="T69" fmla="*/ 0 h 584"/>
                <a:gd name="T70" fmla="*/ 959 w 959"/>
                <a:gd name="T71" fmla="*/ 584 h 584"/>
                <a:gd name="T72" fmla="*/ 296 w 959"/>
                <a:gd name="T73" fmla="*/ 584 h 584"/>
                <a:gd name="T74" fmla="*/ 298 w 959"/>
                <a:gd name="T75" fmla="*/ 544 h 584"/>
                <a:gd name="T76" fmla="*/ 301 w 959"/>
                <a:gd name="T77" fmla="*/ 504 h 584"/>
                <a:gd name="T78" fmla="*/ 299 w 959"/>
                <a:gd name="T79" fmla="*/ 468 h 584"/>
                <a:gd name="T80" fmla="*/ 298 w 959"/>
                <a:gd name="T81" fmla="*/ 432 h 584"/>
                <a:gd name="T82" fmla="*/ 294 w 959"/>
                <a:gd name="T83" fmla="*/ 402 h 584"/>
                <a:gd name="T84" fmla="*/ 288 w 959"/>
                <a:gd name="T85" fmla="*/ 375 h 584"/>
                <a:gd name="T86" fmla="*/ 277 w 959"/>
                <a:gd name="T87" fmla="*/ 353 h 584"/>
                <a:gd name="T88" fmla="*/ 265 w 959"/>
                <a:gd name="T89" fmla="*/ 336 h 584"/>
                <a:gd name="T90" fmla="*/ 186 w 959"/>
                <a:gd name="T91" fmla="*/ 253 h 584"/>
                <a:gd name="T92" fmla="*/ 115 w 959"/>
                <a:gd name="T93" fmla="*/ 169 h 584"/>
                <a:gd name="T94" fmla="*/ 53 w 959"/>
                <a:gd name="T95" fmla="*/ 84 h 584"/>
                <a:gd name="T96" fmla="*/ 0 w 959"/>
                <a:gd name="T9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9" h="584">
                  <a:moveTo>
                    <a:pt x="0" y="0"/>
                  </a:moveTo>
                  <a:lnTo>
                    <a:pt x="268" y="0"/>
                  </a:lnTo>
                  <a:lnTo>
                    <a:pt x="268" y="23"/>
                  </a:lnTo>
                  <a:lnTo>
                    <a:pt x="267" y="23"/>
                  </a:lnTo>
                  <a:lnTo>
                    <a:pt x="262" y="44"/>
                  </a:lnTo>
                  <a:lnTo>
                    <a:pt x="258" y="53"/>
                  </a:lnTo>
                  <a:lnTo>
                    <a:pt x="254" y="61"/>
                  </a:lnTo>
                  <a:lnTo>
                    <a:pt x="246" y="71"/>
                  </a:lnTo>
                  <a:lnTo>
                    <a:pt x="238" y="87"/>
                  </a:lnTo>
                  <a:lnTo>
                    <a:pt x="233" y="102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4" y="140"/>
                  </a:lnTo>
                  <a:lnTo>
                    <a:pt x="243" y="159"/>
                  </a:lnTo>
                  <a:lnTo>
                    <a:pt x="258" y="176"/>
                  </a:lnTo>
                  <a:lnTo>
                    <a:pt x="276" y="188"/>
                  </a:lnTo>
                  <a:lnTo>
                    <a:pt x="298" y="195"/>
                  </a:lnTo>
                  <a:lnTo>
                    <a:pt x="322" y="198"/>
                  </a:lnTo>
                  <a:lnTo>
                    <a:pt x="349" y="194"/>
                  </a:lnTo>
                  <a:lnTo>
                    <a:pt x="373" y="185"/>
                  </a:lnTo>
                  <a:lnTo>
                    <a:pt x="392" y="169"/>
                  </a:lnTo>
                  <a:lnTo>
                    <a:pt x="406" y="150"/>
                  </a:lnTo>
                  <a:lnTo>
                    <a:pt x="412" y="126"/>
                  </a:lnTo>
                  <a:lnTo>
                    <a:pt x="412" y="126"/>
                  </a:lnTo>
                  <a:lnTo>
                    <a:pt x="412" y="126"/>
                  </a:lnTo>
                  <a:lnTo>
                    <a:pt x="412" y="123"/>
                  </a:lnTo>
                  <a:lnTo>
                    <a:pt x="412" y="105"/>
                  </a:lnTo>
                  <a:lnTo>
                    <a:pt x="407" y="87"/>
                  </a:lnTo>
                  <a:lnTo>
                    <a:pt x="398" y="71"/>
                  </a:lnTo>
                  <a:lnTo>
                    <a:pt x="391" y="61"/>
                  </a:lnTo>
                  <a:lnTo>
                    <a:pt x="386" y="51"/>
                  </a:lnTo>
                  <a:lnTo>
                    <a:pt x="381" y="40"/>
                  </a:lnTo>
                  <a:lnTo>
                    <a:pt x="377" y="23"/>
                  </a:lnTo>
                  <a:lnTo>
                    <a:pt x="377" y="0"/>
                  </a:lnTo>
                  <a:lnTo>
                    <a:pt x="959" y="0"/>
                  </a:lnTo>
                  <a:lnTo>
                    <a:pt x="959" y="584"/>
                  </a:lnTo>
                  <a:lnTo>
                    <a:pt x="296" y="584"/>
                  </a:lnTo>
                  <a:lnTo>
                    <a:pt x="298" y="544"/>
                  </a:lnTo>
                  <a:lnTo>
                    <a:pt x="301" y="504"/>
                  </a:lnTo>
                  <a:lnTo>
                    <a:pt x="299" y="468"/>
                  </a:lnTo>
                  <a:lnTo>
                    <a:pt x="298" y="432"/>
                  </a:lnTo>
                  <a:lnTo>
                    <a:pt x="294" y="402"/>
                  </a:lnTo>
                  <a:lnTo>
                    <a:pt x="288" y="375"/>
                  </a:lnTo>
                  <a:lnTo>
                    <a:pt x="277" y="353"/>
                  </a:lnTo>
                  <a:lnTo>
                    <a:pt x="265" y="336"/>
                  </a:lnTo>
                  <a:lnTo>
                    <a:pt x="186" y="253"/>
                  </a:lnTo>
                  <a:lnTo>
                    <a:pt x="115" y="169"/>
                  </a:lnTo>
                  <a:lnTo>
                    <a:pt x="5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69"/>
            <p:cNvSpPr>
              <a:spLocks/>
            </p:cNvSpPr>
            <p:nvPr/>
          </p:nvSpPr>
          <p:spPr bwMode="auto">
            <a:xfrm>
              <a:off x="3868737" y="949324"/>
              <a:ext cx="2401888" cy="723900"/>
            </a:xfrm>
            <a:custGeom>
              <a:avLst/>
              <a:gdLst>
                <a:gd name="T0" fmla="*/ 480 w 1513"/>
                <a:gd name="T1" fmla="*/ 0 h 456"/>
                <a:gd name="T2" fmla="*/ 558 w 1513"/>
                <a:gd name="T3" fmla="*/ 2 h 456"/>
                <a:gd name="T4" fmla="*/ 639 w 1513"/>
                <a:gd name="T5" fmla="*/ 8 h 456"/>
                <a:gd name="T6" fmla="*/ 721 w 1513"/>
                <a:gd name="T7" fmla="*/ 21 h 456"/>
                <a:gd name="T8" fmla="*/ 805 w 1513"/>
                <a:gd name="T9" fmla="*/ 40 h 456"/>
                <a:gd name="T10" fmla="*/ 892 w 1513"/>
                <a:gd name="T11" fmla="*/ 64 h 456"/>
                <a:gd name="T12" fmla="*/ 981 w 1513"/>
                <a:gd name="T13" fmla="*/ 96 h 456"/>
                <a:gd name="T14" fmla="*/ 1071 w 1513"/>
                <a:gd name="T15" fmla="*/ 134 h 456"/>
                <a:gd name="T16" fmla="*/ 1153 w 1513"/>
                <a:gd name="T17" fmla="*/ 174 h 456"/>
                <a:gd name="T18" fmla="*/ 1229 w 1513"/>
                <a:gd name="T19" fmla="*/ 218 h 456"/>
                <a:gd name="T20" fmla="*/ 1297 w 1513"/>
                <a:gd name="T21" fmla="*/ 262 h 456"/>
                <a:gd name="T22" fmla="*/ 1360 w 1513"/>
                <a:gd name="T23" fmla="*/ 309 h 456"/>
                <a:gd name="T24" fmla="*/ 1416 w 1513"/>
                <a:gd name="T25" fmla="*/ 356 h 456"/>
                <a:gd name="T26" fmla="*/ 1468 w 1513"/>
                <a:gd name="T27" fmla="*/ 406 h 456"/>
                <a:gd name="T28" fmla="*/ 1513 w 1513"/>
                <a:gd name="T29" fmla="*/ 456 h 456"/>
                <a:gd name="T30" fmla="*/ 924 w 1513"/>
                <a:gd name="T31" fmla="*/ 456 h 456"/>
                <a:gd name="T32" fmla="*/ 924 w 1513"/>
                <a:gd name="T33" fmla="*/ 398 h 456"/>
                <a:gd name="T34" fmla="*/ 926 w 1513"/>
                <a:gd name="T35" fmla="*/ 398 h 456"/>
                <a:gd name="T36" fmla="*/ 931 w 1513"/>
                <a:gd name="T37" fmla="*/ 379 h 456"/>
                <a:gd name="T38" fmla="*/ 935 w 1513"/>
                <a:gd name="T39" fmla="*/ 369 h 456"/>
                <a:gd name="T40" fmla="*/ 939 w 1513"/>
                <a:gd name="T41" fmla="*/ 360 h 456"/>
                <a:gd name="T42" fmla="*/ 947 w 1513"/>
                <a:gd name="T43" fmla="*/ 351 h 456"/>
                <a:gd name="T44" fmla="*/ 954 w 1513"/>
                <a:gd name="T45" fmla="*/ 335 h 456"/>
                <a:gd name="T46" fmla="*/ 960 w 1513"/>
                <a:gd name="T47" fmla="*/ 320 h 456"/>
                <a:gd name="T48" fmla="*/ 961 w 1513"/>
                <a:gd name="T49" fmla="*/ 301 h 456"/>
                <a:gd name="T50" fmla="*/ 961 w 1513"/>
                <a:gd name="T51" fmla="*/ 301 h 456"/>
                <a:gd name="T52" fmla="*/ 957 w 1513"/>
                <a:gd name="T53" fmla="*/ 280 h 456"/>
                <a:gd name="T54" fmla="*/ 949 w 1513"/>
                <a:gd name="T55" fmla="*/ 262 h 456"/>
                <a:gd name="T56" fmla="*/ 935 w 1513"/>
                <a:gd name="T57" fmla="*/ 246 h 456"/>
                <a:gd name="T58" fmla="*/ 916 w 1513"/>
                <a:gd name="T59" fmla="*/ 235 h 456"/>
                <a:gd name="T60" fmla="*/ 894 w 1513"/>
                <a:gd name="T61" fmla="*/ 227 h 456"/>
                <a:gd name="T62" fmla="*/ 871 w 1513"/>
                <a:gd name="T63" fmla="*/ 223 h 456"/>
                <a:gd name="T64" fmla="*/ 843 w 1513"/>
                <a:gd name="T65" fmla="*/ 227 h 456"/>
                <a:gd name="T66" fmla="*/ 820 w 1513"/>
                <a:gd name="T67" fmla="*/ 237 h 456"/>
                <a:gd name="T68" fmla="*/ 800 w 1513"/>
                <a:gd name="T69" fmla="*/ 253 h 456"/>
                <a:gd name="T70" fmla="*/ 787 w 1513"/>
                <a:gd name="T71" fmla="*/ 273 h 456"/>
                <a:gd name="T72" fmla="*/ 780 w 1513"/>
                <a:gd name="T73" fmla="*/ 295 h 456"/>
                <a:gd name="T74" fmla="*/ 780 w 1513"/>
                <a:gd name="T75" fmla="*/ 295 h 456"/>
                <a:gd name="T76" fmla="*/ 780 w 1513"/>
                <a:gd name="T77" fmla="*/ 296 h 456"/>
                <a:gd name="T78" fmla="*/ 780 w 1513"/>
                <a:gd name="T79" fmla="*/ 297 h 456"/>
                <a:gd name="T80" fmla="*/ 780 w 1513"/>
                <a:gd name="T81" fmla="*/ 317 h 456"/>
                <a:gd name="T82" fmla="*/ 784 w 1513"/>
                <a:gd name="T83" fmla="*/ 334 h 456"/>
                <a:gd name="T84" fmla="*/ 795 w 1513"/>
                <a:gd name="T85" fmla="*/ 351 h 456"/>
                <a:gd name="T86" fmla="*/ 801 w 1513"/>
                <a:gd name="T87" fmla="*/ 362 h 456"/>
                <a:gd name="T88" fmla="*/ 806 w 1513"/>
                <a:gd name="T89" fmla="*/ 371 h 456"/>
                <a:gd name="T90" fmla="*/ 812 w 1513"/>
                <a:gd name="T91" fmla="*/ 381 h 456"/>
                <a:gd name="T92" fmla="*/ 816 w 1513"/>
                <a:gd name="T93" fmla="*/ 398 h 456"/>
                <a:gd name="T94" fmla="*/ 816 w 1513"/>
                <a:gd name="T95" fmla="*/ 456 h 456"/>
                <a:gd name="T96" fmla="*/ 0 w 1513"/>
                <a:gd name="T97" fmla="*/ 456 h 456"/>
                <a:gd name="T98" fmla="*/ 0 w 1513"/>
                <a:gd name="T99" fmla="*/ 121 h 456"/>
                <a:gd name="T100" fmla="*/ 62 w 1513"/>
                <a:gd name="T101" fmla="*/ 92 h 456"/>
                <a:gd name="T102" fmla="*/ 126 w 1513"/>
                <a:gd name="T103" fmla="*/ 67 h 456"/>
                <a:gd name="T104" fmla="*/ 191 w 1513"/>
                <a:gd name="T105" fmla="*/ 45 h 456"/>
                <a:gd name="T106" fmla="*/ 261 w 1513"/>
                <a:gd name="T107" fmla="*/ 28 h 456"/>
                <a:gd name="T108" fmla="*/ 331 w 1513"/>
                <a:gd name="T109" fmla="*/ 13 h 456"/>
                <a:gd name="T110" fmla="*/ 405 w 1513"/>
                <a:gd name="T111" fmla="*/ 5 h 456"/>
                <a:gd name="T112" fmla="*/ 480 w 1513"/>
                <a:gd name="T11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3" h="456">
                  <a:moveTo>
                    <a:pt x="480" y="0"/>
                  </a:moveTo>
                  <a:lnTo>
                    <a:pt x="558" y="2"/>
                  </a:lnTo>
                  <a:lnTo>
                    <a:pt x="639" y="8"/>
                  </a:lnTo>
                  <a:lnTo>
                    <a:pt x="721" y="21"/>
                  </a:lnTo>
                  <a:lnTo>
                    <a:pt x="805" y="40"/>
                  </a:lnTo>
                  <a:lnTo>
                    <a:pt x="892" y="64"/>
                  </a:lnTo>
                  <a:lnTo>
                    <a:pt x="981" y="96"/>
                  </a:lnTo>
                  <a:lnTo>
                    <a:pt x="1071" y="134"/>
                  </a:lnTo>
                  <a:lnTo>
                    <a:pt x="1153" y="174"/>
                  </a:lnTo>
                  <a:lnTo>
                    <a:pt x="1229" y="218"/>
                  </a:lnTo>
                  <a:lnTo>
                    <a:pt x="1297" y="262"/>
                  </a:lnTo>
                  <a:lnTo>
                    <a:pt x="1360" y="309"/>
                  </a:lnTo>
                  <a:lnTo>
                    <a:pt x="1416" y="356"/>
                  </a:lnTo>
                  <a:lnTo>
                    <a:pt x="1468" y="406"/>
                  </a:lnTo>
                  <a:lnTo>
                    <a:pt x="1513" y="456"/>
                  </a:lnTo>
                  <a:lnTo>
                    <a:pt x="924" y="456"/>
                  </a:lnTo>
                  <a:lnTo>
                    <a:pt x="924" y="398"/>
                  </a:lnTo>
                  <a:lnTo>
                    <a:pt x="926" y="398"/>
                  </a:lnTo>
                  <a:lnTo>
                    <a:pt x="931" y="379"/>
                  </a:lnTo>
                  <a:lnTo>
                    <a:pt x="935" y="369"/>
                  </a:lnTo>
                  <a:lnTo>
                    <a:pt x="939" y="360"/>
                  </a:lnTo>
                  <a:lnTo>
                    <a:pt x="947" y="351"/>
                  </a:lnTo>
                  <a:lnTo>
                    <a:pt x="954" y="335"/>
                  </a:lnTo>
                  <a:lnTo>
                    <a:pt x="960" y="320"/>
                  </a:lnTo>
                  <a:lnTo>
                    <a:pt x="961" y="301"/>
                  </a:lnTo>
                  <a:lnTo>
                    <a:pt x="961" y="301"/>
                  </a:lnTo>
                  <a:lnTo>
                    <a:pt x="957" y="280"/>
                  </a:lnTo>
                  <a:lnTo>
                    <a:pt x="949" y="262"/>
                  </a:lnTo>
                  <a:lnTo>
                    <a:pt x="935" y="246"/>
                  </a:lnTo>
                  <a:lnTo>
                    <a:pt x="916" y="235"/>
                  </a:lnTo>
                  <a:lnTo>
                    <a:pt x="894" y="227"/>
                  </a:lnTo>
                  <a:lnTo>
                    <a:pt x="871" y="223"/>
                  </a:lnTo>
                  <a:lnTo>
                    <a:pt x="843" y="227"/>
                  </a:lnTo>
                  <a:lnTo>
                    <a:pt x="820" y="237"/>
                  </a:lnTo>
                  <a:lnTo>
                    <a:pt x="800" y="253"/>
                  </a:lnTo>
                  <a:lnTo>
                    <a:pt x="787" y="273"/>
                  </a:lnTo>
                  <a:lnTo>
                    <a:pt x="780" y="295"/>
                  </a:lnTo>
                  <a:lnTo>
                    <a:pt x="780" y="295"/>
                  </a:lnTo>
                  <a:lnTo>
                    <a:pt x="780" y="296"/>
                  </a:lnTo>
                  <a:lnTo>
                    <a:pt x="780" y="297"/>
                  </a:lnTo>
                  <a:lnTo>
                    <a:pt x="780" y="317"/>
                  </a:lnTo>
                  <a:lnTo>
                    <a:pt x="784" y="334"/>
                  </a:lnTo>
                  <a:lnTo>
                    <a:pt x="795" y="351"/>
                  </a:lnTo>
                  <a:lnTo>
                    <a:pt x="801" y="362"/>
                  </a:lnTo>
                  <a:lnTo>
                    <a:pt x="806" y="371"/>
                  </a:lnTo>
                  <a:lnTo>
                    <a:pt x="812" y="381"/>
                  </a:lnTo>
                  <a:lnTo>
                    <a:pt x="816" y="398"/>
                  </a:lnTo>
                  <a:lnTo>
                    <a:pt x="816" y="456"/>
                  </a:lnTo>
                  <a:lnTo>
                    <a:pt x="0" y="456"/>
                  </a:lnTo>
                  <a:lnTo>
                    <a:pt x="0" y="121"/>
                  </a:lnTo>
                  <a:lnTo>
                    <a:pt x="62" y="92"/>
                  </a:lnTo>
                  <a:lnTo>
                    <a:pt x="126" y="67"/>
                  </a:lnTo>
                  <a:lnTo>
                    <a:pt x="191" y="45"/>
                  </a:lnTo>
                  <a:lnTo>
                    <a:pt x="261" y="28"/>
                  </a:lnTo>
                  <a:lnTo>
                    <a:pt x="331" y="13"/>
                  </a:lnTo>
                  <a:lnTo>
                    <a:pt x="405" y="5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70"/>
            <p:cNvSpPr>
              <a:spLocks/>
            </p:cNvSpPr>
            <p:nvPr/>
          </p:nvSpPr>
          <p:spPr bwMode="auto">
            <a:xfrm>
              <a:off x="3868737" y="1830387"/>
              <a:ext cx="1541463" cy="925513"/>
            </a:xfrm>
            <a:custGeom>
              <a:avLst/>
              <a:gdLst>
                <a:gd name="T0" fmla="*/ 0 w 971"/>
                <a:gd name="T1" fmla="*/ 0 h 583"/>
                <a:gd name="T2" fmla="*/ 971 w 971"/>
                <a:gd name="T3" fmla="*/ 0 h 583"/>
                <a:gd name="T4" fmla="*/ 971 w 971"/>
                <a:gd name="T5" fmla="*/ 583 h 583"/>
                <a:gd name="T6" fmla="*/ 861 w 971"/>
                <a:gd name="T7" fmla="*/ 583 h 583"/>
                <a:gd name="T8" fmla="*/ 861 w 971"/>
                <a:gd name="T9" fmla="*/ 527 h 583"/>
                <a:gd name="T10" fmla="*/ 861 w 971"/>
                <a:gd name="T11" fmla="*/ 527 h 583"/>
                <a:gd name="T12" fmla="*/ 867 w 971"/>
                <a:gd name="T13" fmla="*/ 506 h 583"/>
                <a:gd name="T14" fmla="*/ 871 w 971"/>
                <a:gd name="T15" fmla="*/ 496 h 583"/>
                <a:gd name="T16" fmla="*/ 876 w 971"/>
                <a:gd name="T17" fmla="*/ 487 h 583"/>
                <a:gd name="T18" fmla="*/ 882 w 971"/>
                <a:gd name="T19" fmla="*/ 478 h 583"/>
                <a:gd name="T20" fmla="*/ 892 w 971"/>
                <a:gd name="T21" fmla="*/ 462 h 583"/>
                <a:gd name="T22" fmla="*/ 897 w 971"/>
                <a:gd name="T23" fmla="*/ 447 h 583"/>
                <a:gd name="T24" fmla="*/ 898 w 971"/>
                <a:gd name="T25" fmla="*/ 428 h 583"/>
                <a:gd name="T26" fmla="*/ 898 w 971"/>
                <a:gd name="T27" fmla="*/ 428 h 583"/>
                <a:gd name="T28" fmla="*/ 894 w 971"/>
                <a:gd name="T29" fmla="*/ 409 h 583"/>
                <a:gd name="T30" fmla="*/ 885 w 971"/>
                <a:gd name="T31" fmla="*/ 389 h 583"/>
                <a:gd name="T32" fmla="*/ 871 w 971"/>
                <a:gd name="T33" fmla="*/ 373 h 583"/>
                <a:gd name="T34" fmla="*/ 852 w 971"/>
                <a:gd name="T35" fmla="*/ 362 h 583"/>
                <a:gd name="T36" fmla="*/ 831 w 971"/>
                <a:gd name="T37" fmla="*/ 354 h 583"/>
                <a:gd name="T38" fmla="*/ 808 w 971"/>
                <a:gd name="T39" fmla="*/ 351 h 583"/>
                <a:gd name="T40" fmla="*/ 780 w 971"/>
                <a:gd name="T41" fmla="*/ 355 h 583"/>
                <a:gd name="T42" fmla="*/ 755 w 971"/>
                <a:gd name="T43" fmla="*/ 364 h 583"/>
                <a:gd name="T44" fmla="*/ 737 w 971"/>
                <a:gd name="T45" fmla="*/ 380 h 583"/>
                <a:gd name="T46" fmla="*/ 723 w 971"/>
                <a:gd name="T47" fmla="*/ 400 h 583"/>
                <a:gd name="T48" fmla="*/ 717 w 971"/>
                <a:gd name="T49" fmla="*/ 422 h 583"/>
                <a:gd name="T50" fmla="*/ 717 w 971"/>
                <a:gd name="T51" fmla="*/ 422 h 583"/>
                <a:gd name="T52" fmla="*/ 717 w 971"/>
                <a:gd name="T53" fmla="*/ 423 h 583"/>
                <a:gd name="T54" fmla="*/ 716 w 971"/>
                <a:gd name="T55" fmla="*/ 424 h 583"/>
                <a:gd name="T56" fmla="*/ 717 w 971"/>
                <a:gd name="T57" fmla="*/ 444 h 583"/>
                <a:gd name="T58" fmla="*/ 721 w 971"/>
                <a:gd name="T59" fmla="*/ 461 h 583"/>
                <a:gd name="T60" fmla="*/ 731 w 971"/>
                <a:gd name="T61" fmla="*/ 478 h 583"/>
                <a:gd name="T62" fmla="*/ 738 w 971"/>
                <a:gd name="T63" fmla="*/ 489 h 583"/>
                <a:gd name="T64" fmla="*/ 744 w 971"/>
                <a:gd name="T65" fmla="*/ 498 h 583"/>
                <a:gd name="T66" fmla="*/ 748 w 971"/>
                <a:gd name="T67" fmla="*/ 510 h 583"/>
                <a:gd name="T68" fmla="*/ 753 w 971"/>
                <a:gd name="T69" fmla="*/ 527 h 583"/>
                <a:gd name="T70" fmla="*/ 753 w 971"/>
                <a:gd name="T71" fmla="*/ 583 h 583"/>
                <a:gd name="T72" fmla="*/ 0 w 971"/>
                <a:gd name="T73" fmla="*/ 583 h 583"/>
                <a:gd name="T74" fmla="*/ 0 w 971"/>
                <a:gd name="T75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1" h="583">
                  <a:moveTo>
                    <a:pt x="0" y="0"/>
                  </a:moveTo>
                  <a:lnTo>
                    <a:pt x="971" y="0"/>
                  </a:lnTo>
                  <a:lnTo>
                    <a:pt x="971" y="583"/>
                  </a:lnTo>
                  <a:lnTo>
                    <a:pt x="861" y="583"/>
                  </a:lnTo>
                  <a:lnTo>
                    <a:pt x="861" y="527"/>
                  </a:lnTo>
                  <a:lnTo>
                    <a:pt x="861" y="527"/>
                  </a:lnTo>
                  <a:lnTo>
                    <a:pt x="867" y="506"/>
                  </a:lnTo>
                  <a:lnTo>
                    <a:pt x="871" y="496"/>
                  </a:lnTo>
                  <a:lnTo>
                    <a:pt x="876" y="487"/>
                  </a:lnTo>
                  <a:lnTo>
                    <a:pt x="882" y="478"/>
                  </a:lnTo>
                  <a:lnTo>
                    <a:pt x="892" y="462"/>
                  </a:lnTo>
                  <a:lnTo>
                    <a:pt x="897" y="447"/>
                  </a:lnTo>
                  <a:lnTo>
                    <a:pt x="898" y="428"/>
                  </a:lnTo>
                  <a:lnTo>
                    <a:pt x="898" y="428"/>
                  </a:lnTo>
                  <a:lnTo>
                    <a:pt x="894" y="409"/>
                  </a:lnTo>
                  <a:lnTo>
                    <a:pt x="885" y="389"/>
                  </a:lnTo>
                  <a:lnTo>
                    <a:pt x="871" y="373"/>
                  </a:lnTo>
                  <a:lnTo>
                    <a:pt x="852" y="362"/>
                  </a:lnTo>
                  <a:lnTo>
                    <a:pt x="831" y="354"/>
                  </a:lnTo>
                  <a:lnTo>
                    <a:pt x="808" y="351"/>
                  </a:lnTo>
                  <a:lnTo>
                    <a:pt x="780" y="355"/>
                  </a:lnTo>
                  <a:lnTo>
                    <a:pt x="755" y="364"/>
                  </a:lnTo>
                  <a:lnTo>
                    <a:pt x="737" y="380"/>
                  </a:lnTo>
                  <a:lnTo>
                    <a:pt x="723" y="400"/>
                  </a:lnTo>
                  <a:lnTo>
                    <a:pt x="717" y="422"/>
                  </a:lnTo>
                  <a:lnTo>
                    <a:pt x="717" y="422"/>
                  </a:lnTo>
                  <a:lnTo>
                    <a:pt x="717" y="423"/>
                  </a:lnTo>
                  <a:lnTo>
                    <a:pt x="716" y="424"/>
                  </a:lnTo>
                  <a:lnTo>
                    <a:pt x="717" y="444"/>
                  </a:lnTo>
                  <a:lnTo>
                    <a:pt x="721" y="461"/>
                  </a:lnTo>
                  <a:lnTo>
                    <a:pt x="731" y="478"/>
                  </a:lnTo>
                  <a:lnTo>
                    <a:pt x="738" y="489"/>
                  </a:lnTo>
                  <a:lnTo>
                    <a:pt x="744" y="498"/>
                  </a:lnTo>
                  <a:lnTo>
                    <a:pt x="748" y="510"/>
                  </a:lnTo>
                  <a:lnTo>
                    <a:pt x="753" y="527"/>
                  </a:lnTo>
                  <a:lnTo>
                    <a:pt x="753" y="583"/>
                  </a:lnTo>
                  <a:lnTo>
                    <a:pt x="0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4"/>
            <p:cNvSpPr>
              <a:spLocks/>
            </p:cNvSpPr>
            <p:nvPr/>
          </p:nvSpPr>
          <p:spPr bwMode="auto">
            <a:xfrm>
              <a:off x="4694238" y="3995737"/>
              <a:ext cx="2252663" cy="927100"/>
            </a:xfrm>
            <a:custGeom>
              <a:avLst/>
              <a:gdLst>
                <a:gd name="T0" fmla="*/ 0 w 1419"/>
                <a:gd name="T1" fmla="*/ 0 h 584"/>
                <a:gd name="T2" fmla="*/ 1419 w 1419"/>
                <a:gd name="T3" fmla="*/ 0 h 584"/>
                <a:gd name="T4" fmla="*/ 1203 w 1419"/>
                <a:gd name="T5" fmla="*/ 87 h 584"/>
                <a:gd name="T6" fmla="*/ 1188 w 1419"/>
                <a:gd name="T7" fmla="*/ 116 h 584"/>
                <a:gd name="T8" fmla="*/ 1167 w 1419"/>
                <a:gd name="T9" fmla="*/ 184 h 584"/>
                <a:gd name="T10" fmla="*/ 1169 w 1419"/>
                <a:gd name="T11" fmla="*/ 186 h 584"/>
                <a:gd name="T12" fmla="*/ 1170 w 1419"/>
                <a:gd name="T13" fmla="*/ 194 h 584"/>
                <a:gd name="T14" fmla="*/ 1174 w 1419"/>
                <a:gd name="T15" fmla="*/ 206 h 584"/>
                <a:gd name="T16" fmla="*/ 1178 w 1419"/>
                <a:gd name="T17" fmla="*/ 219 h 584"/>
                <a:gd name="T18" fmla="*/ 1183 w 1419"/>
                <a:gd name="T19" fmla="*/ 235 h 584"/>
                <a:gd name="T20" fmla="*/ 1188 w 1419"/>
                <a:gd name="T21" fmla="*/ 248 h 584"/>
                <a:gd name="T22" fmla="*/ 1192 w 1419"/>
                <a:gd name="T23" fmla="*/ 261 h 584"/>
                <a:gd name="T24" fmla="*/ 1196 w 1419"/>
                <a:gd name="T25" fmla="*/ 269 h 584"/>
                <a:gd name="T26" fmla="*/ 1200 w 1419"/>
                <a:gd name="T27" fmla="*/ 286 h 584"/>
                <a:gd name="T28" fmla="*/ 1199 w 1419"/>
                <a:gd name="T29" fmla="*/ 301 h 584"/>
                <a:gd name="T30" fmla="*/ 1191 w 1419"/>
                <a:gd name="T31" fmla="*/ 316 h 584"/>
                <a:gd name="T32" fmla="*/ 1182 w 1419"/>
                <a:gd name="T33" fmla="*/ 329 h 584"/>
                <a:gd name="T34" fmla="*/ 1171 w 1419"/>
                <a:gd name="T35" fmla="*/ 339 h 584"/>
                <a:gd name="T36" fmla="*/ 1161 w 1419"/>
                <a:gd name="T37" fmla="*/ 349 h 584"/>
                <a:gd name="T38" fmla="*/ 1153 w 1419"/>
                <a:gd name="T39" fmla="*/ 354 h 584"/>
                <a:gd name="T40" fmla="*/ 1150 w 1419"/>
                <a:gd name="T41" fmla="*/ 355 h 584"/>
                <a:gd name="T42" fmla="*/ 1152 w 1419"/>
                <a:gd name="T43" fmla="*/ 356 h 584"/>
                <a:gd name="T44" fmla="*/ 1157 w 1419"/>
                <a:gd name="T45" fmla="*/ 360 h 584"/>
                <a:gd name="T46" fmla="*/ 1164 w 1419"/>
                <a:gd name="T47" fmla="*/ 366 h 584"/>
                <a:gd name="T48" fmla="*/ 1170 w 1419"/>
                <a:gd name="T49" fmla="*/ 372 h 584"/>
                <a:gd name="T50" fmla="*/ 1177 w 1419"/>
                <a:gd name="T51" fmla="*/ 383 h 584"/>
                <a:gd name="T52" fmla="*/ 1179 w 1419"/>
                <a:gd name="T53" fmla="*/ 396 h 584"/>
                <a:gd name="T54" fmla="*/ 1179 w 1419"/>
                <a:gd name="T55" fmla="*/ 410 h 584"/>
                <a:gd name="T56" fmla="*/ 1174 w 1419"/>
                <a:gd name="T57" fmla="*/ 428 h 584"/>
                <a:gd name="T58" fmla="*/ 1167 w 1419"/>
                <a:gd name="T59" fmla="*/ 438 h 584"/>
                <a:gd name="T60" fmla="*/ 1158 w 1419"/>
                <a:gd name="T61" fmla="*/ 448 h 584"/>
                <a:gd name="T62" fmla="*/ 1145 w 1419"/>
                <a:gd name="T63" fmla="*/ 459 h 584"/>
                <a:gd name="T64" fmla="*/ 1132 w 1419"/>
                <a:gd name="T65" fmla="*/ 469 h 584"/>
                <a:gd name="T66" fmla="*/ 1120 w 1419"/>
                <a:gd name="T67" fmla="*/ 478 h 584"/>
                <a:gd name="T68" fmla="*/ 1110 w 1419"/>
                <a:gd name="T69" fmla="*/ 486 h 584"/>
                <a:gd name="T70" fmla="*/ 1102 w 1419"/>
                <a:gd name="T71" fmla="*/ 491 h 584"/>
                <a:gd name="T72" fmla="*/ 1099 w 1419"/>
                <a:gd name="T73" fmla="*/ 494 h 584"/>
                <a:gd name="T74" fmla="*/ 1098 w 1419"/>
                <a:gd name="T75" fmla="*/ 584 h 584"/>
                <a:gd name="T76" fmla="*/ 1044 w 1419"/>
                <a:gd name="T77" fmla="*/ 584 h 584"/>
                <a:gd name="T78" fmla="*/ 1044 w 1419"/>
                <a:gd name="T79" fmla="*/ 584 h 584"/>
                <a:gd name="T80" fmla="*/ 0 w 1419"/>
                <a:gd name="T81" fmla="*/ 584 h 584"/>
                <a:gd name="T82" fmla="*/ 0 w 1419"/>
                <a:gd name="T83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9" h="584">
                  <a:moveTo>
                    <a:pt x="0" y="0"/>
                  </a:moveTo>
                  <a:lnTo>
                    <a:pt x="1419" y="0"/>
                  </a:lnTo>
                  <a:lnTo>
                    <a:pt x="1203" y="87"/>
                  </a:lnTo>
                  <a:lnTo>
                    <a:pt x="1188" y="116"/>
                  </a:lnTo>
                  <a:lnTo>
                    <a:pt x="1167" y="184"/>
                  </a:lnTo>
                  <a:lnTo>
                    <a:pt x="1169" y="186"/>
                  </a:lnTo>
                  <a:lnTo>
                    <a:pt x="1170" y="194"/>
                  </a:lnTo>
                  <a:lnTo>
                    <a:pt x="1174" y="206"/>
                  </a:lnTo>
                  <a:lnTo>
                    <a:pt x="1178" y="219"/>
                  </a:lnTo>
                  <a:lnTo>
                    <a:pt x="1183" y="235"/>
                  </a:lnTo>
                  <a:lnTo>
                    <a:pt x="1188" y="248"/>
                  </a:lnTo>
                  <a:lnTo>
                    <a:pt x="1192" y="261"/>
                  </a:lnTo>
                  <a:lnTo>
                    <a:pt x="1196" y="269"/>
                  </a:lnTo>
                  <a:lnTo>
                    <a:pt x="1200" y="286"/>
                  </a:lnTo>
                  <a:lnTo>
                    <a:pt x="1199" y="301"/>
                  </a:lnTo>
                  <a:lnTo>
                    <a:pt x="1191" y="316"/>
                  </a:lnTo>
                  <a:lnTo>
                    <a:pt x="1182" y="329"/>
                  </a:lnTo>
                  <a:lnTo>
                    <a:pt x="1171" y="339"/>
                  </a:lnTo>
                  <a:lnTo>
                    <a:pt x="1161" y="349"/>
                  </a:lnTo>
                  <a:lnTo>
                    <a:pt x="1153" y="354"/>
                  </a:lnTo>
                  <a:lnTo>
                    <a:pt x="1150" y="355"/>
                  </a:lnTo>
                  <a:lnTo>
                    <a:pt x="1152" y="356"/>
                  </a:lnTo>
                  <a:lnTo>
                    <a:pt x="1157" y="360"/>
                  </a:lnTo>
                  <a:lnTo>
                    <a:pt x="1164" y="366"/>
                  </a:lnTo>
                  <a:lnTo>
                    <a:pt x="1170" y="372"/>
                  </a:lnTo>
                  <a:lnTo>
                    <a:pt x="1177" y="383"/>
                  </a:lnTo>
                  <a:lnTo>
                    <a:pt x="1179" y="396"/>
                  </a:lnTo>
                  <a:lnTo>
                    <a:pt x="1179" y="410"/>
                  </a:lnTo>
                  <a:lnTo>
                    <a:pt x="1174" y="428"/>
                  </a:lnTo>
                  <a:lnTo>
                    <a:pt x="1167" y="438"/>
                  </a:lnTo>
                  <a:lnTo>
                    <a:pt x="1158" y="448"/>
                  </a:lnTo>
                  <a:lnTo>
                    <a:pt x="1145" y="459"/>
                  </a:lnTo>
                  <a:lnTo>
                    <a:pt x="1132" y="469"/>
                  </a:lnTo>
                  <a:lnTo>
                    <a:pt x="1120" y="478"/>
                  </a:lnTo>
                  <a:lnTo>
                    <a:pt x="1110" y="486"/>
                  </a:lnTo>
                  <a:lnTo>
                    <a:pt x="1102" y="491"/>
                  </a:lnTo>
                  <a:lnTo>
                    <a:pt x="1099" y="494"/>
                  </a:lnTo>
                  <a:lnTo>
                    <a:pt x="1098" y="584"/>
                  </a:lnTo>
                  <a:lnTo>
                    <a:pt x="1044" y="584"/>
                  </a:lnTo>
                  <a:lnTo>
                    <a:pt x="1044" y="584"/>
                  </a:lnTo>
                  <a:lnTo>
                    <a:pt x="0" y="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02"/>
            <p:cNvSpPr>
              <a:spLocks/>
            </p:cNvSpPr>
            <p:nvPr/>
          </p:nvSpPr>
          <p:spPr bwMode="auto">
            <a:xfrm>
              <a:off x="2736850" y="2913062"/>
              <a:ext cx="976313" cy="927100"/>
            </a:xfrm>
            <a:custGeom>
              <a:avLst/>
              <a:gdLst>
                <a:gd name="T0" fmla="*/ 1 w 615"/>
                <a:gd name="T1" fmla="*/ 0 h 584"/>
                <a:gd name="T2" fmla="*/ 615 w 615"/>
                <a:gd name="T3" fmla="*/ 0 h 584"/>
                <a:gd name="T4" fmla="*/ 615 w 615"/>
                <a:gd name="T5" fmla="*/ 584 h 584"/>
                <a:gd name="T6" fmla="*/ 121 w 615"/>
                <a:gd name="T7" fmla="*/ 584 h 584"/>
                <a:gd name="T8" fmla="*/ 83 w 615"/>
                <a:gd name="T9" fmla="*/ 498 h 584"/>
                <a:gd name="T10" fmla="*/ 53 w 615"/>
                <a:gd name="T11" fmla="*/ 411 h 584"/>
                <a:gd name="T12" fmla="*/ 30 w 615"/>
                <a:gd name="T13" fmla="*/ 328 h 584"/>
                <a:gd name="T14" fmla="*/ 14 w 615"/>
                <a:gd name="T15" fmla="*/ 244 h 584"/>
                <a:gd name="T16" fmla="*/ 4 w 615"/>
                <a:gd name="T17" fmla="*/ 160 h 584"/>
                <a:gd name="T18" fmla="*/ 0 w 615"/>
                <a:gd name="T19" fmla="*/ 80 h 584"/>
                <a:gd name="T20" fmla="*/ 1 w 615"/>
                <a:gd name="T21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5" h="584">
                  <a:moveTo>
                    <a:pt x="1" y="0"/>
                  </a:moveTo>
                  <a:lnTo>
                    <a:pt x="615" y="0"/>
                  </a:lnTo>
                  <a:lnTo>
                    <a:pt x="615" y="584"/>
                  </a:lnTo>
                  <a:lnTo>
                    <a:pt x="121" y="584"/>
                  </a:lnTo>
                  <a:lnTo>
                    <a:pt x="83" y="498"/>
                  </a:lnTo>
                  <a:lnTo>
                    <a:pt x="53" y="411"/>
                  </a:lnTo>
                  <a:lnTo>
                    <a:pt x="30" y="328"/>
                  </a:lnTo>
                  <a:lnTo>
                    <a:pt x="14" y="244"/>
                  </a:lnTo>
                  <a:lnTo>
                    <a:pt x="4" y="160"/>
                  </a:lnTo>
                  <a:lnTo>
                    <a:pt x="0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4"/>
            <p:cNvSpPr>
              <a:spLocks/>
            </p:cNvSpPr>
            <p:nvPr/>
          </p:nvSpPr>
          <p:spPr bwMode="auto">
            <a:xfrm>
              <a:off x="3209925" y="1228724"/>
              <a:ext cx="503238" cy="444500"/>
            </a:xfrm>
            <a:custGeom>
              <a:avLst/>
              <a:gdLst>
                <a:gd name="T0" fmla="*/ 317 w 317"/>
                <a:gd name="T1" fmla="*/ 0 h 280"/>
                <a:gd name="T2" fmla="*/ 317 w 317"/>
                <a:gd name="T3" fmla="*/ 280 h 280"/>
                <a:gd name="T4" fmla="*/ 0 w 317"/>
                <a:gd name="T5" fmla="*/ 280 h 280"/>
                <a:gd name="T6" fmla="*/ 52 w 317"/>
                <a:gd name="T7" fmla="*/ 220 h 280"/>
                <a:gd name="T8" fmla="*/ 110 w 317"/>
                <a:gd name="T9" fmla="*/ 161 h 280"/>
                <a:gd name="T10" fmla="*/ 174 w 317"/>
                <a:gd name="T11" fmla="*/ 104 h 280"/>
                <a:gd name="T12" fmla="*/ 242 w 317"/>
                <a:gd name="T13" fmla="*/ 51 h 280"/>
                <a:gd name="T14" fmla="*/ 317 w 317"/>
                <a:gd name="T1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80">
                  <a:moveTo>
                    <a:pt x="317" y="0"/>
                  </a:moveTo>
                  <a:lnTo>
                    <a:pt x="317" y="280"/>
                  </a:lnTo>
                  <a:lnTo>
                    <a:pt x="0" y="280"/>
                  </a:lnTo>
                  <a:lnTo>
                    <a:pt x="52" y="220"/>
                  </a:lnTo>
                  <a:lnTo>
                    <a:pt x="110" y="161"/>
                  </a:lnTo>
                  <a:lnTo>
                    <a:pt x="174" y="104"/>
                  </a:lnTo>
                  <a:lnTo>
                    <a:pt x="242" y="5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5"/>
            <p:cNvSpPr>
              <a:spLocks/>
            </p:cNvSpPr>
            <p:nvPr/>
          </p:nvSpPr>
          <p:spPr bwMode="auto">
            <a:xfrm>
              <a:off x="3868738" y="1830387"/>
              <a:ext cx="1322388" cy="925513"/>
            </a:xfrm>
            <a:custGeom>
              <a:avLst/>
              <a:gdLst>
                <a:gd name="T0" fmla="*/ 0 w 833"/>
                <a:gd name="T1" fmla="*/ 0 h 583"/>
                <a:gd name="T2" fmla="*/ 833 w 833"/>
                <a:gd name="T3" fmla="*/ 0 h 583"/>
                <a:gd name="T4" fmla="*/ 507 w 833"/>
                <a:gd name="T5" fmla="*/ 583 h 583"/>
                <a:gd name="T6" fmla="*/ 0 w 833"/>
                <a:gd name="T7" fmla="*/ 583 h 583"/>
                <a:gd name="T8" fmla="*/ 0 w 833"/>
                <a:gd name="T9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3" h="583">
                  <a:moveTo>
                    <a:pt x="0" y="0"/>
                  </a:moveTo>
                  <a:lnTo>
                    <a:pt x="833" y="0"/>
                  </a:lnTo>
                  <a:lnTo>
                    <a:pt x="507" y="583"/>
                  </a:lnTo>
                  <a:lnTo>
                    <a:pt x="0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7"/>
            <p:cNvSpPr>
              <a:spLocks/>
            </p:cNvSpPr>
            <p:nvPr/>
          </p:nvSpPr>
          <p:spPr bwMode="auto">
            <a:xfrm>
              <a:off x="2781300" y="5821362"/>
              <a:ext cx="3089275" cy="1036638"/>
            </a:xfrm>
            <a:custGeom>
              <a:avLst/>
              <a:gdLst>
                <a:gd name="T0" fmla="*/ 241 w 1946"/>
                <a:gd name="T1" fmla="*/ 0 h 653"/>
                <a:gd name="T2" fmla="*/ 1658 w 1946"/>
                <a:gd name="T3" fmla="*/ 303 h 653"/>
                <a:gd name="T4" fmla="*/ 1658 w 1946"/>
                <a:gd name="T5" fmla="*/ 254 h 653"/>
                <a:gd name="T6" fmla="*/ 1946 w 1946"/>
                <a:gd name="T7" fmla="*/ 653 h 653"/>
                <a:gd name="T8" fmla="*/ 0 w 1946"/>
                <a:gd name="T9" fmla="*/ 653 h 653"/>
                <a:gd name="T10" fmla="*/ 241 w 1946"/>
                <a:gd name="T11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653">
                  <a:moveTo>
                    <a:pt x="241" y="0"/>
                  </a:moveTo>
                  <a:lnTo>
                    <a:pt x="1658" y="303"/>
                  </a:lnTo>
                  <a:lnTo>
                    <a:pt x="1658" y="254"/>
                  </a:lnTo>
                  <a:lnTo>
                    <a:pt x="1946" y="653"/>
                  </a:lnTo>
                  <a:lnTo>
                    <a:pt x="0" y="65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708B8D"/>
            </a:solidFill>
            <a:ln w="0">
              <a:solidFill>
                <a:srgbClr val="708B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8"/>
            <p:cNvSpPr>
              <a:spLocks/>
            </p:cNvSpPr>
            <p:nvPr/>
          </p:nvSpPr>
          <p:spPr bwMode="auto">
            <a:xfrm>
              <a:off x="3163888" y="5259387"/>
              <a:ext cx="2249488" cy="1042988"/>
            </a:xfrm>
            <a:custGeom>
              <a:avLst/>
              <a:gdLst>
                <a:gd name="T0" fmla="*/ 119 w 1417"/>
                <a:gd name="T1" fmla="*/ 0 h 657"/>
                <a:gd name="T2" fmla="*/ 1417 w 1417"/>
                <a:gd name="T3" fmla="*/ 304 h 657"/>
                <a:gd name="T4" fmla="*/ 1417 w 1417"/>
                <a:gd name="T5" fmla="*/ 657 h 657"/>
                <a:gd name="T6" fmla="*/ 0 w 1417"/>
                <a:gd name="T7" fmla="*/ 354 h 657"/>
                <a:gd name="T8" fmla="*/ 119 w 141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657">
                  <a:moveTo>
                    <a:pt x="119" y="0"/>
                  </a:moveTo>
                  <a:lnTo>
                    <a:pt x="1417" y="304"/>
                  </a:lnTo>
                  <a:lnTo>
                    <a:pt x="1417" y="657"/>
                  </a:lnTo>
                  <a:lnTo>
                    <a:pt x="0" y="35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51676A"/>
            </a:solidFill>
            <a:ln w="0">
              <a:solidFill>
                <a:srgbClr val="5167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53"/>
            <p:cNvSpPr>
              <a:spLocks/>
            </p:cNvSpPr>
            <p:nvPr/>
          </p:nvSpPr>
          <p:spPr bwMode="auto">
            <a:xfrm>
              <a:off x="5697537" y="2492374"/>
              <a:ext cx="193675" cy="481013"/>
            </a:xfrm>
            <a:custGeom>
              <a:avLst/>
              <a:gdLst>
                <a:gd name="T0" fmla="*/ 62 w 122"/>
                <a:gd name="T1" fmla="*/ 0 h 303"/>
                <a:gd name="T2" fmla="*/ 80 w 122"/>
                <a:gd name="T3" fmla="*/ 2 h 303"/>
                <a:gd name="T4" fmla="*/ 96 w 122"/>
                <a:gd name="T5" fmla="*/ 9 h 303"/>
                <a:gd name="T6" fmla="*/ 109 w 122"/>
                <a:gd name="T7" fmla="*/ 19 h 303"/>
                <a:gd name="T8" fmla="*/ 118 w 122"/>
                <a:gd name="T9" fmla="*/ 34 h 303"/>
                <a:gd name="T10" fmla="*/ 122 w 122"/>
                <a:gd name="T11" fmla="*/ 49 h 303"/>
                <a:gd name="T12" fmla="*/ 122 w 122"/>
                <a:gd name="T13" fmla="*/ 49 h 303"/>
                <a:gd name="T14" fmla="*/ 122 w 122"/>
                <a:gd name="T15" fmla="*/ 64 h 303"/>
                <a:gd name="T16" fmla="*/ 119 w 122"/>
                <a:gd name="T17" fmla="*/ 77 h 303"/>
                <a:gd name="T18" fmla="*/ 113 w 122"/>
                <a:gd name="T19" fmla="*/ 89 h 303"/>
                <a:gd name="T20" fmla="*/ 103 w 122"/>
                <a:gd name="T21" fmla="*/ 100 h 303"/>
                <a:gd name="T22" fmla="*/ 97 w 122"/>
                <a:gd name="T23" fmla="*/ 112 h 303"/>
                <a:gd name="T24" fmla="*/ 92 w 122"/>
                <a:gd name="T25" fmla="*/ 125 h 303"/>
                <a:gd name="T26" fmla="*/ 92 w 122"/>
                <a:gd name="T27" fmla="*/ 125 h 303"/>
                <a:gd name="T28" fmla="*/ 86 w 122"/>
                <a:gd name="T29" fmla="*/ 150 h 303"/>
                <a:gd name="T30" fmla="*/ 85 w 122"/>
                <a:gd name="T31" fmla="*/ 303 h 303"/>
                <a:gd name="T32" fmla="*/ 37 w 122"/>
                <a:gd name="T33" fmla="*/ 303 h 303"/>
                <a:gd name="T34" fmla="*/ 37 w 122"/>
                <a:gd name="T35" fmla="*/ 150 h 303"/>
                <a:gd name="T36" fmla="*/ 30 w 122"/>
                <a:gd name="T37" fmla="*/ 123 h 303"/>
                <a:gd name="T38" fmla="*/ 29 w 122"/>
                <a:gd name="T39" fmla="*/ 123 h 303"/>
                <a:gd name="T40" fmla="*/ 24 w 122"/>
                <a:gd name="T41" fmla="*/ 111 h 303"/>
                <a:gd name="T42" fmla="*/ 18 w 122"/>
                <a:gd name="T43" fmla="*/ 100 h 303"/>
                <a:gd name="T44" fmla="*/ 9 w 122"/>
                <a:gd name="T45" fmla="*/ 89 h 303"/>
                <a:gd name="T46" fmla="*/ 1 w 122"/>
                <a:gd name="T47" fmla="*/ 72 h 303"/>
                <a:gd name="T48" fmla="*/ 0 w 122"/>
                <a:gd name="T49" fmla="*/ 53 h 303"/>
                <a:gd name="T50" fmla="*/ 0 w 122"/>
                <a:gd name="T51" fmla="*/ 53 h 303"/>
                <a:gd name="T52" fmla="*/ 3 w 122"/>
                <a:gd name="T53" fmla="*/ 36 h 303"/>
                <a:gd name="T54" fmla="*/ 12 w 122"/>
                <a:gd name="T55" fmla="*/ 22 h 303"/>
                <a:gd name="T56" fmla="*/ 25 w 122"/>
                <a:gd name="T57" fmla="*/ 10 h 303"/>
                <a:gd name="T58" fmla="*/ 42 w 122"/>
                <a:gd name="T59" fmla="*/ 2 h 303"/>
                <a:gd name="T60" fmla="*/ 62 w 122"/>
                <a:gd name="T6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303">
                  <a:moveTo>
                    <a:pt x="62" y="0"/>
                  </a:move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8" y="34"/>
                  </a:lnTo>
                  <a:lnTo>
                    <a:pt x="122" y="49"/>
                  </a:lnTo>
                  <a:lnTo>
                    <a:pt x="122" y="49"/>
                  </a:lnTo>
                  <a:lnTo>
                    <a:pt x="122" y="64"/>
                  </a:lnTo>
                  <a:lnTo>
                    <a:pt x="119" y="77"/>
                  </a:lnTo>
                  <a:lnTo>
                    <a:pt x="113" y="89"/>
                  </a:lnTo>
                  <a:lnTo>
                    <a:pt x="103" y="100"/>
                  </a:lnTo>
                  <a:lnTo>
                    <a:pt x="97" y="112"/>
                  </a:lnTo>
                  <a:lnTo>
                    <a:pt x="92" y="125"/>
                  </a:lnTo>
                  <a:lnTo>
                    <a:pt x="92" y="125"/>
                  </a:lnTo>
                  <a:lnTo>
                    <a:pt x="86" y="150"/>
                  </a:lnTo>
                  <a:lnTo>
                    <a:pt x="85" y="303"/>
                  </a:lnTo>
                  <a:lnTo>
                    <a:pt x="37" y="303"/>
                  </a:lnTo>
                  <a:lnTo>
                    <a:pt x="37" y="150"/>
                  </a:lnTo>
                  <a:lnTo>
                    <a:pt x="30" y="123"/>
                  </a:lnTo>
                  <a:lnTo>
                    <a:pt x="29" y="123"/>
                  </a:lnTo>
                  <a:lnTo>
                    <a:pt x="24" y="111"/>
                  </a:lnTo>
                  <a:lnTo>
                    <a:pt x="18" y="100"/>
                  </a:lnTo>
                  <a:lnTo>
                    <a:pt x="9" y="89"/>
                  </a:lnTo>
                  <a:lnTo>
                    <a:pt x="1" y="7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2" y="22"/>
                  </a:lnTo>
                  <a:lnTo>
                    <a:pt x="25" y="10"/>
                  </a:lnTo>
                  <a:lnTo>
                    <a:pt x="42" y="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654"/>
            <p:cNvSpPr>
              <a:spLocks/>
            </p:cNvSpPr>
            <p:nvPr/>
          </p:nvSpPr>
          <p:spPr bwMode="auto">
            <a:xfrm>
              <a:off x="5380037" y="3057524"/>
              <a:ext cx="487363" cy="192088"/>
            </a:xfrm>
            <a:custGeom>
              <a:avLst/>
              <a:gdLst>
                <a:gd name="T0" fmla="*/ 254 w 307"/>
                <a:gd name="T1" fmla="*/ 0 h 121"/>
                <a:gd name="T2" fmla="*/ 254 w 307"/>
                <a:gd name="T3" fmla="*/ 0 h 121"/>
                <a:gd name="T4" fmla="*/ 271 w 307"/>
                <a:gd name="T5" fmla="*/ 2 h 121"/>
                <a:gd name="T6" fmla="*/ 285 w 307"/>
                <a:gd name="T7" fmla="*/ 11 h 121"/>
                <a:gd name="T8" fmla="*/ 297 w 307"/>
                <a:gd name="T9" fmla="*/ 25 h 121"/>
                <a:gd name="T10" fmla="*/ 303 w 307"/>
                <a:gd name="T11" fmla="*/ 42 h 121"/>
                <a:gd name="T12" fmla="*/ 307 w 307"/>
                <a:gd name="T13" fmla="*/ 61 h 121"/>
                <a:gd name="T14" fmla="*/ 305 w 307"/>
                <a:gd name="T15" fmla="*/ 80 h 121"/>
                <a:gd name="T16" fmla="*/ 297 w 307"/>
                <a:gd name="T17" fmla="*/ 95 h 121"/>
                <a:gd name="T18" fmla="*/ 286 w 307"/>
                <a:gd name="T19" fmla="*/ 108 h 121"/>
                <a:gd name="T20" fmla="*/ 273 w 307"/>
                <a:gd name="T21" fmla="*/ 117 h 121"/>
                <a:gd name="T22" fmla="*/ 258 w 307"/>
                <a:gd name="T23" fmla="*/ 121 h 121"/>
                <a:gd name="T24" fmla="*/ 258 w 307"/>
                <a:gd name="T25" fmla="*/ 121 h 121"/>
                <a:gd name="T26" fmla="*/ 243 w 307"/>
                <a:gd name="T27" fmla="*/ 121 h 121"/>
                <a:gd name="T28" fmla="*/ 230 w 307"/>
                <a:gd name="T29" fmla="*/ 119 h 121"/>
                <a:gd name="T30" fmla="*/ 218 w 307"/>
                <a:gd name="T31" fmla="*/ 112 h 121"/>
                <a:gd name="T32" fmla="*/ 205 w 307"/>
                <a:gd name="T33" fmla="*/ 103 h 121"/>
                <a:gd name="T34" fmla="*/ 195 w 307"/>
                <a:gd name="T35" fmla="*/ 97 h 121"/>
                <a:gd name="T36" fmla="*/ 180 w 307"/>
                <a:gd name="T37" fmla="*/ 91 h 121"/>
                <a:gd name="T38" fmla="*/ 180 w 307"/>
                <a:gd name="T39" fmla="*/ 91 h 121"/>
                <a:gd name="T40" fmla="*/ 157 w 307"/>
                <a:gd name="T41" fmla="*/ 86 h 121"/>
                <a:gd name="T42" fmla="*/ 0 w 307"/>
                <a:gd name="T43" fmla="*/ 85 h 121"/>
                <a:gd name="T44" fmla="*/ 0 w 307"/>
                <a:gd name="T45" fmla="*/ 36 h 121"/>
                <a:gd name="T46" fmla="*/ 157 w 307"/>
                <a:gd name="T47" fmla="*/ 36 h 121"/>
                <a:gd name="T48" fmla="*/ 183 w 307"/>
                <a:gd name="T49" fmla="*/ 30 h 121"/>
                <a:gd name="T50" fmla="*/ 183 w 307"/>
                <a:gd name="T51" fmla="*/ 28 h 121"/>
                <a:gd name="T52" fmla="*/ 196 w 307"/>
                <a:gd name="T53" fmla="*/ 23 h 121"/>
                <a:gd name="T54" fmla="*/ 207 w 307"/>
                <a:gd name="T55" fmla="*/ 18 h 121"/>
                <a:gd name="T56" fmla="*/ 218 w 307"/>
                <a:gd name="T57" fmla="*/ 9 h 121"/>
                <a:gd name="T58" fmla="*/ 235 w 307"/>
                <a:gd name="T59" fmla="*/ 1 h 121"/>
                <a:gd name="T60" fmla="*/ 254 w 307"/>
                <a:gd name="T6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7" h="121">
                  <a:moveTo>
                    <a:pt x="254" y="0"/>
                  </a:moveTo>
                  <a:lnTo>
                    <a:pt x="254" y="0"/>
                  </a:lnTo>
                  <a:lnTo>
                    <a:pt x="271" y="2"/>
                  </a:lnTo>
                  <a:lnTo>
                    <a:pt x="285" y="11"/>
                  </a:lnTo>
                  <a:lnTo>
                    <a:pt x="297" y="25"/>
                  </a:lnTo>
                  <a:lnTo>
                    <a:pt x="303" y="42"/>
                  </a:lnTo>
                  <a:lnTo>
                    <a:pt x="307" y="61"/>
                  </a:lnTo>
                  <a:lnTo>
                    <a:pt x="305" y="80"/>
                  </a:lnTo>
                  <a:lnTo>
                    <a:pt x="297" y="95"/>
                  </a:lnTo>
                  <a:lnTo>
                    <a:pt x="286" y="108"/>
                  </a:lnTo>
                  <a:lnTo>
                    <a:pt x="273" y="117"/>
                  </a:lnTo>
                  <a:lnTo>
                    <a:pt x="258" y="121"/>
                  </a:lnTo>
                  <a:lnTo>
                    <a:pt x="258" y="121"/>
                  </a:lnTo>
                  <a:lnTo>
                    <a:pt x="243" y="121"/>
                  </a:lnTo>
                  <a:lnTo>
                    <a:pt x="230" y="119"/>
                  </a:lnTo>
                  <a:lnTo>
                    <a:pt x="218" y="112"/>
                  </a:lnTo>
                  <a:lnTo>
                    <a:pt x="205" y="103"/>
                  </a:lnTo>
                  <a:lnTo>
                    <a:pt x="195" y="97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57" y="86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57" y="36"/>
                  </a:lnTo>
                  <a:lnTo>
                    <a:pt x="183" y="30"/>
                  </a:lnTo>
                  <a:lnTo>
                    <a:pt x="183" y="28"/>
                  </a:lnTo>
                  <a:lnTo>
                    <a:pt x="196" y="23"/>
                  </a:lnTo>
                  <a:lnTo>
                    <a:pt x="207" y="18"/>
                  </a:lnTo>
                  <a:lnTo>
                    <a:pt x="218" y="9"/>
                  </a:lnTo>
                  <a:lnTo>
                    <a:pt x="235" y="1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55"/>
            <p:cNvSpPr>
              <a:spLocks/>
            </p:cNvSpPr>
            <p:nvPr/>
          </p:nvSpPr>
          <p:spPr bwMode="auto">
            <a:xfrm>
              <a:off x="3997325" y="3555999"/>
              <a:ext cx="193675" cy="493713"/>
            </a:xfrm>
            <a:custGeom>
              <a:avLst/>
              <a:gdLst>
                <a:gd name="T0" fmla="*/ 62 w 122"/>
                <a:gd name="T1" fmla="*/ 0 h 311"/>
                <a:gd name="T2" fmla="*/ 80 w 122"/>
                <a:gd name="T3" fmla="*/ 2 h 311"/>
                <a:gd name="T4" fmla="*/ 96 w 122"/>
                <a:gd name="T5" fmla="*/ 9 h 311"/>
                <a:gd name="T6" fmla="*/ 109 w 122"/>
                <a:gd name="T7" fmla="*/ 19 h 311"/>
                <a:gd name="T8" fmla="*/ 118 w 122"/>
                <a:gd name="T9" fmla="*/ 34 h 311"/>
                <a:gd name="T10" fmla="*/ 122 w 122"/>
                <a:gd name="T11" fmla="*/ 50 h 311"/>
                <a:gd name="T12" fmla="*/ 122 w 122"/>
                <a:gd name="T13" fmla="*/ 50 h 311"/>
                <a:gd name="T14" fmla="*/ 122 w 122"/>
                <a:gd name="T15" fmla="*/ 64 h 311"/>
                <a:gd name="T16" fmla="*/ 119 w 122"/>
                <a:gd name="T17" fmla="*/ 76 h 311"/>
                <a:gd name="T18" fmla="*/ 113 w 122"/>
                <a:gd name="T19" fmla="*/ 89 h 311"/>
                <a:gd name="T20" fmla="*/ 104 w 122"/>
                <a:gd name="T21" fmla="*/ 101 h 311"/>
                <a:gd name="T22" fmla="*/ 97 w 122"/>
                <a:gd name="T23" fmla="*/ 112 h 311"/>
                <a:gd name="T24" fmla="*/ 92 w 122"/>
                <a:gd name="T25" fmla="*/ 126 h 311"/>
                <a:gd name="T26" fmla="*/ 92 w 122"/>
                <a:gd name="T27" fmla="*/ 126 h 311"/>
                <a:gd name="T28" fmla="*/ 87 w 122"/>
                <a:gd name="T29" fmla="*/ 150 h 311"/>
                <a:gd name="T30" fmla="*/ 85 w 122"/>
                <a:gd name="T31" fmla="*/ 311 h 311"/>
                <a:gd name="T32" fmla="*/ 37 w 122"/>
                <a:gd name="T33" fmla="*/ 311 h 311"/>
                <a:gd name="T34" fmla="*/ 37 w 122"/>
                <a:gd name="T35" fmla="*/ 150 h 311"/>
                <a:gd name="T36" fmla="*/ 30 w 122"/>
                <a:gd name="T37" fmla="*/ 123 h 311"/>
                <a:gd name="T38" fmla="*/ 29 w 122"/>
                <a:gd name="T39" fmla="*/ 123 h 311"/>
                <a:gd name="T40" fmla="*/ 24 w 122"/>
                <a:gd name="T41" fmla="*/ 111 h 311"/>
                <a:gd name="T42" fmla="*/ 19 w 122"/>
                <a:gd name="T43" fmla="*/ 101 h 311"/>
                <a:gd name="T44" fmla="*/ 9 w 122"/>
                <a:gd name="T45" fmla="*/ 89 h 311"/>
                <a:gd name="T46" fmla="*/ 2 w 122"/>
                <a:gd name="T47" fmla="*/ 72 h 311"/>
                <a:gd name="T48" fmla="*/ 0 w 122"/>
                <a:gd name="T49" fmla="*/ 52 h 311"/>
                <a:gd name="T50" fmla="*/ 0 w 122"/>
                <a:gd name="T51" fmla="*/ 52 h 311"/>
                <a:gd name="T52" fmla="*/ 3 w 122"/>
                <a:gd name="T53" fmla="*/ 37 h 311"/>
                <a:gd name="T54" fmla="*/ 12 w 122"/>
                <a:gd name="T55" fmla="*/ 22 h 311"/>
                <a:gd name="T56" fmla="*/ 25 w 122"/>
                <a:gd name="T57" fmla="*/ 10 h 311"/>
                <a:gd name="T58" fmla="*/ 42 w 122"/>
                <a:gd name="T59" fmla="*/ 2 h 311"/>
                <a:gd name="T60" fmla="*/ 62 w 122"/>
                <a:gd name="T6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311">
                  <a:moveTo>
                    <a:pt x="62" y="0"/>
                  </a:move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8" y="34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64"/>
                  </a:lnTo>
                  <a:lnTo>
                    <a:pt x="119" y="76"/>
                  </a:lnTo>
                  <a:lnTo>
                    <a:pt x="113" y="89"/>
                  </a:lnTo>
                  <a:lnTo>
                    <a:pt x="104" y="101"/>
                  </a:lnTo>
                  <a:lnTo>
                    <a:pt x="97" y="112"/>
                  </a:lnTo>
                  <a:lnTo>
                    <a:pt x="92" y="126"/>
                  </a:lnTo>
                  <a:lnTo>
                    <a:pt x="92" y="126"/>
                  </a:lnTo>
                  <a:lnTo>
                    <a:pt x="87" y="150"/>
                  </a:lnTo>
                  <a:lnTo>
                    <a:pt x="85" y="311"/>
                  </a:lnTo>
                  <a:lnTo>
                    <a:pt x="37" y="311"/>
                  </a:lnTo>
                  <a:lnTo>
                    <a:pt x="37" y="150"/>
                  </a:lnTo>
                  <a:lnTo>
                    <a:pt x="30" y="123"/>
                  </a:lnTo>
                  <a:lnTo>
                    <a:pt x="29" y="123"/>
                  </a:lnTo>
                  <a:lnTo>
                    <a:pt x="24" y="111"/>
                  </a:lnTo>
                  <a:lnTo>
                    <a:pt x="19" y="101"/>
                  </a:lnTo>
                  <a:lnTo>
                    <a:pt x="9" y="89"/>
                  </a:lnTo>
                  <a:lnTo>
                    <a:pt x="2" y="7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37"/>
                  </a:lnTo>
                  <a:lnTo>
                    <a:pt x="12" y="22"/>
                  </a:lnTo>
                  <a:lnTo>
                    <a:pt x="25" y="10"/>
                  </a:lnTo>
                  <a:lnTo>
                    <a:pt x="42" y="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56"/>
            <p:cNvSpPr>
              <a:spLocks/>
            </p:cNvSpPr>
            <p:nvPr/>
          </p:nvSpPr>
          <p:spPr bwMode="auto">
            <a:xfrm>
              <a:off x="4997450" y="4881562"/>
              <a:ext cx="193675" cy="485775"/>
            </a:xfrm>
            <a:custGeom>
              <a:avLst/>
              <a:gdLst>
                <a:gd name="T0" fmla="*/ 37 w 122"/>
                <a:gd name="T1" fmla="*/ 0 h 306"/>
                <a:gd name="T2" fmla="*/ 85 w 122"/>
                <a:gd name="T3" fmla="*/ 0 h 306"/>
                <a:gd name="T4" fmla="*/ 85 w 122"/>
                <a:gd name="T5" fmla="*/ 157 h 306"/>
                <a:gd name="T6" fmla="*/ 93 w 122"/>
                <a:gd name="T7" fmla="*/ 183 h 306"/>
                <a:gd name="T8" fmla="*/ 93 w 122"/>
                <a:gd name="T9" fmla="*/ 183 h 306"/>
                <a:gd name="T10" fmla="*/ 98 w 122"/>
                <a:gd name="T11" fmla="*/ 195 h 306"/>
                <a:gd name="T12" fmla="*/ 103 w 122"/>
                <a:gd name="T13" fmla="*/ 207 h 306"/>
                <a:gd name="T14" fmla="*/ 112 w 122"/>
                <a:gd name="T15" fmla="*/ 219 h 306"/>
                <a:gd name="T16" fmla="*/ 120 w 122"/>
                <a:gd name="T17" fmla="*/ 236 h 306"/>
                <a:gd name="T18" fmla="*/ 122 w 122"/>
                <a:gd name="T19" fmla="*/ 254 h 306"/>
                <a:gd name="T20" fmla="*/ 122 w 122"/>
                <a:gd name="T21" fmla="*/ 254 h 306"/>
                <a:gd name="T22" fmla="*/ 119 w 122"/>
                <a:gd name="T23" fmla="*/ 271 h 306"/>
                <a:gd name="T24" fmla="*/ 110 w 122"/>
                <a:gd name="T25" fmla="*/ 285 h 306"/>
                <a:gd name="T26" fmla="*/ 97 w 122"/>
                <a:gd name="T27" fmla="*/ 297 h 306"/>
                <a:gd name="T28" fmla="*/ 80 w 122"/>
                <a:gd name="T29" fmla="*/ 304 h 306"/>
                <a:gd name="T30" fmla="*/ 61 w 122"/>
                <a:gd name="T31" fmla="*/ 306 h 306"/>
                <a:gd name="T32" fmla="*/ 42 w 122"/>
                <a:gd name="T33" fmla="*/ 305 h 306"/>
                <a:gd name="T34" fmla="*/ 26 w 122"/>
                <a:gd name="T35" fmla="*/ 297 h 306"/>
                <a:gd name="T36" fmla="*/ 13 w 122"/>
                <a:gd name="T37" fmla="*/ 287 h 306"/>
                <a:gd name="T38" fmla="*/ 4 w 122"/>
                <a:gd name="T39" fmla="*/ 274 h 306"/>
                <a:gd name="T40" fmla="*/ 0 w 122"/>
                <a:gd name="T41" fmla="*/ 258 h 306"/>
                <a:gd name="T42" fmla="*/ 0 w 122"/>
                <a:gd name="T43" fmla="*/ 258 h 306"/>
                <a:gd name="T44" fmla="*/ 0 w 122"/>
                <a:gd name="T45" fmla="*/ 244 h 306"/>
                <a:gd name="T46" fmla="*/ 2 w 122"/>
                <a:gd name="T47" fmla="*/ 230 h 306"/>
                <a:gd name="T48" fmla="*/ 10 w 122"/>
                <a:gd name="T49" fmla="*/ 219 h 306"/>
                <a:gd name="T50" fmla="*/ 18 w 122"/>
                <a:gd name="T51" fmla="*/ 206 h 306"/>
                <a:gd name="T52" fmla="*/ 25 w 122"/>
                <a:gd name="T53" fmla="*/ 194 h 306"/>
                <a:gd name="T54" fmla="*/ 30 w 122"/>
                <a:gd name="T55" fmla="*/ 181 h 306"/>
                <a:gd name="T56" fmla="*/ 30 w 122"/>
                <a:gd name="T57" fmla="*/ 181 h 306"/>
                <a:gd name="T58" fmla="*/ 37 w 122"/>
                <a:gd name="T59" fmla="*/ 157 h 306"/>
                <a:gd name="T60" fmla="*/ 37 w 122"/>
                <a:gd name="T6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306">
                  <a:moveTo>
                    <a:pt x="37" y="0"/>
                  </a:moveTo>
                  <a:lnTo>
                    <a:pt x="85" y="0"/>
                  </a:lnTo>
                  <a:lnTo>
                    <a:pt x="85" y="157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8" y="195"/>
                  </a:lnTo>
                  <a:lnTo>
                    <a:pt x="103" y="207"/>
                  </a:lnTo>
                  <a:lnTo>
                    <a:pt x="112" y="219"/>
                  </a:lnTo>
                  <a:lnTo>
                    <a:pt x="120" y="236"/>
                  </a:lnTo>
                  <a:lnTo>
                    <a:pt x="122" y="254"/>
                  </a:lnTo>
                  <a:lnTo>
                    <a:pt x="122" y="254"/>
                  </a:lnTo>
                  <a:lnTo>
                    <a:pt x="119" y="271"/>
                  </a:lnTo>
                  <a:lnTo>
                    <a:pt x="110" y="285"/>
                  </a:lnTo>
                  <a:lnTo>
                    <a:pt x="97" y="297"/>
                  </a:lnTo>
                  <a:lnTo>
                    <a:pt x="80" y="304"/>
                  </a:lnTo>
                  <a:lnTo>
                    <a:pt x="61" y="306"/>
                  </a:lnTo>
                  <a:lnTo>
                    <a:pt x="42" y="305"/>
                  </a:lnTo>
                  <a:lnTo>
                    <a:pt x="26" y="297"/>
                  </a:lnTo>
                  <a:lnTo>
                    <a:pt x="13" y="287"/>
                  </a:lnTo>
                  <a:lnTo>
                    <a:pt x="4" y="27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44"/>
                  </a:lnTo>
                  <a:lnTo>
                    <a:pt x="2" y="230"/>
                  </a:lnTo>
                  <a:lnTo>
                    <a:pt x="10" y="219"/>
                  </a:lnTo>
                  <a:lnTo>
                    <a:pt x="18" y="206"/>
                  </a:lnTo>
                  <a:lnTo>
                    <a:pt x="25" y="194"/>
                  </a:lnTo>
                  <a:lnTo>
                    <a:pt x="30" y="181"/>
                  </a:lnTo>
                  <a:lnTo>
                    <a:pt x="30" y="181"/>
                  </a:lnTo>
                  <a:lnTo>
                    <a:pt x="37" y="15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57"/>
            <p:cNvSpPr>
              <a:spLocks/>
            </p:cNvSpPr>
            <p:nvPr/>
          </p:nvSpPr>
          <p:spPr bwMode="auto">
            <a:xfrm>
              <a:off x="5568950" y="2913062"/>
              <a:ext cx="1339850" cy="927100"/>
            </a:xfrm>
            <a:custGeom>
              <a:avLst/>
              <a:gdLst>
                <a:gd name="T0" fmla="*/ 650 w 844"/>
                <a:gd name="T1" fmla="*/ 0 h 584"/>
                <a:gd name="T2" fmla="*/ 640 w 844"/>
                <a:gd name="T3" fmla="*/ 46 h 584"/>
                <a:gd name="T4" fmla="*/ 632 w 844"/>
                <a:gd name="T5" fmla="*/ 74 h 584"/>
                <a:gd name="T6" fmla="*/ 630 w 844"/>
                <a:gd name="T7" fmla="*/ 96 h 584"/>
                <a:gd name="T8" fmla="*/ 639 w 844"/>
                <a:gd name="T9" fmla="*/ 147 h 584"/>
                <a:gd name="T10" fmla="*/ 660 w 844"/>
                <a:gd name="T11" fmla="*/ 211 h 584"/>
                <a:gd name="T12" fmla="*/ 688 w 844"/>
                <a:gd name="T13" fmla="*/ 282 h 584"/>
                <a:gd name="T14" fmla="*/ 721 w 844"/>
                <a:gd name="T15" fmla="*/ 354 h 584"/>
                <a:gd name="T16" fmla="*/ 757 w 844"/>
                <a:gd name="T17" fmla="*/ 424 h 584"/>
                <a:gd name="T18" fmla="*/ 789 w 844"/>
                <a:gd name="T19" fmla="*/ 487 h 584"/>
                <a:gd name="T20" fmla="*/ 818 w 844"/>
                <a:gd name="T21" fmla="*/ 537 h 584"/>
                <a:gd name="T22" fmla="*/ 836 w 844"/>
                <a:gd name="T23" fmla="*/ 571 h 584"/>
                <a:gd name="T24" fmla="*/ 844 w 844"/>
                <a:gd name="T25" fmla="*/ 584 h 584"/>
                <a:gd name="T26" fmla="*/ 527 w 844"/>
                <a:gd name="T27" fmla="*/ 544 h 584"/>
                <a:gd name="T28" fmla="*/ 533 w 844"/>
                <a:gd name="T29" fmla="*/ 523 h 584"/>
                <a:gd name="T30" fmla="*/ 542 w 844"/>
                <a:gd name="T31" fmla="*/ 506 h 584"/>
                <a:gd name="T32" fmla="*/ 558 w 844"/>
                <a:gd name="T33" fmla="*/ 479 h 584"/>
                <a:gd name="T34" fmla="*/ 563 w 844"/>
                <a:gd name="T35" fmla="*/ 447 h 584"/>
                <a:gd name="T36" fmla="*/ 560 w 844"/>
                <a:gd name="T37" fmla="*/ 426 h 584"/>
                <a:gd name="T38" fmla="*/ 537 w 844"/>
                <a:gd name="T39" fmla="*/ 390 h 584"/>
                <a:gd name="T40" fmla="*/ 496 w 844"/>
                <a:gd name="T41" fmla="*/ 371 h 584"/>
                <a:gd name="T42" fmla="*/ 445 w 844"/>
                <a:gd name="T43" fmla="*/ 372 h 584"/>
                <a:gd name="T44" fmla="*/ 402 w 844"/>
                <a:gd name="T45" fmla="*/ 397 h 584"/>
                <a:gd name="T46" fmla="*/ 382 w 844"/>
                <a:gd name="T47" fmla="*/ 440 h 584"/>
                <a:gd name="T48" fmla="*/ 382 w 844"/>
                <a:gd name="T49" fmla="*/ 440 h 584"/>
                <a:gd name="T50" fmla="*/ 382 w 844"/>
                <a:gd name="T51" fmla="*/ 461 h 584"/>
                <a:gd name="T52" fmla="*/ 397 w 844"/>
                <a:gd name="T53" fmla="*/ 495 h 584"/>
                <a:gd name="T54" fmla="*/ 410 w 844"/>
                <a:gd name="T55" fmla="*/ 515 h 584"/>
                <a:gd name="T56" fmla="*/ 417 w 844"/>
                <a:gd name="T57" fmla="*/ 544 h 584"/>
                <a:gd name="T58" fmla="*/ 0 w 844"/>
                <a:gd name="T59" fmla="*/ 584 h 584"/>
                <a:gd name="T60" fmla="*/ 38 w 844"/>
                <a:gd name="T61" fmla="*/ 206 h 584"/>
                <a:gd name="T62" fmla="*/ 59 w 844"/>
                <a:gd name="T63" fmla="*/ 211 h 584"/>
                <a:gd name="T64" fmla="*/ 76 w 844"/>
                <a:gd name="T65" fmla="*/ 220 h 584"/>
                <a:gd name="T66" fmla="*/ 101 w 844"/>
                <a:gd name="T67" fmla="*/ 236 h 584"/>
                <a:gd name="T68" fmla="*/ 135 w 844"/>
                <a:gd name="T69" fmla="*/ 243 h 584"/>
                <a:gd name="T70" fmla="*/ 156 w 844"/>
                <a:gd name="T71" fmla="*/ 239 h 584"/>
                <a:gd name="T72" fmla="*/ 190 w 844"/>
                <a:gd name="T73" fmla="*/ 216 h 584"/>
                <a:gd name="T74" fmla="*/ 211 w 844"/>
                <a:gd name="T75" fmla="*/ 176 h 584"/>
                <a:gd name="T76" fmla="*/ 209 w 844"/>
                <a:gd name="T77" fmla="*/ 125 h 584"/>
                <a:gd name="T78" fmla="*/ 184 w 844"/>
                <a:gd name="T79" fmla="*/ 82 h 584"/>
                <a:gd name="T80" fmla="*/ 141 w 844"/>
                <a:gd name="T81" fmla="*/ 62 h 584"/>
                <a:gd name="T82" fmla="*/ 140 w 844"/>
                <a:gd name="T83" fmla="*/ 62 h 584"/>
                <a:gd name="T84" fmla="*/ 120 w 844"/>
                <a:gd name="T85" fmla="*/ 62 h 584"/>
                <a:gd name="T86" fmla="*/ 86 w 844"/>
                <a:gd name="T87" fmla="*/ 75 h 584"/>
                <a:gd name="T88" fmla="*/ 65 w 844"/>
                <a:gd name="T89" fmla="*/ 88 h 584"/>
                <a:gd name="T90" fmla="*/ 38 w 844"/>
                <a:gd name="T91" fmla="*/ 97 h 584"/>
                <a:gd name="T92" fmla="*/ 0 w 844"/>
                <a:gd name="T93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44" h="584">
                  <a:moveTo>
                    <a:pt x="0" y="0"/>
                  </a:moveTo>
                  <a:lnTo>
                    <a:pt x="650" y="0"/>
                  </a:lnTo>
                  <a:lnTo>
                    <a:pt x="645" y="27"/>
                  </a:lnTo>
                  <a:lnTo>
                    <a:pt x="640" y="46"/>
                  </a:lnTo>
                  <a:lnTo>
                    <a:pt x="636" y="62"/>
                  </a:lnTo>
                  <a:lnTo>
                    <a:pt x="632" y="74"/>
                  </a:lnTo>
                  <a:lnTo>
                    <a:pt x="630" y="84"/>
                  </a:lnTo>
                  <a:lnTo>
                    <a:pt x="630" y="96"/>
                  </a:lnTo>
                  <a:lnTo>
                    <a:pt x="632" y="119"/>
                  </a:lnTo>
                  <a:lnTo>
                    <a:pt x="639" y="147"/>
                  </a:lnTo>
                  <a:lnTo>
                    <a:pt x="648" y="178"/>
                  </a:lnTo>
                  <a:lnTo>
                    <a:pt x="660" y="211"/>
                  </a:lnTo>
                  <a:lnTo>
                    <a:pt x="673" y="245"/>
                  </a:lnTo>
                  <a:lnTo>
                    <a:pt x="688" y="282"/>
                  </a:lnTo>
                  <a:lnTo>
                    <a:pt x="704" y="317"/>
                  </a:lnTo>
                  <a:lnTo>
                    <a:pt x="721" y="354"/>
                  </a:lnTo>
                  <a:lnTo>
                    <a:pt x="740" y="389"/>
                  </a:lnTo>
                  <a:lnTo>
                    <a:pt x="757" y="424"/>
                  </a:lnTo>
                  <a:lnTo>
                    <a:pt x="774" y="457"/>
                  </a:lnTo>
                  <a:lnTo>
                    <a:pt x="789" y="487"/>
                  </a:lnTo>
                  <a:lnTo>
                    <a:pt x="805" y="514"/>
                  </a:lnTo>
                  <a:lnTo>
                    <a:pt x="818" y="537"/>
                  </a:lnTo>
                  <a:lnTo>
                    <a:pt x="829" y="557"/>
                  </a:lnTo>
                  <a:lnTo>
                    <a:pt x="836" y="571"/>
                  </a:lnTo>
                  <a:lnTo>
                    <a:pt x="842" y="580"/>
                  </a:lnTo>
                  <a:lnTo>
                    <a:pt x="844" y="584"/>
                  </a:lnTo>
                  <a:lnTo>
                    <a:pt x="527" y="584"/>
                  </a:lnTo>
                  <a:lnTo>
                    <a:pt x="527" y="544"/>
                  </a:lnTo>
                  <a:lnTo>
                    <a:pt x="527" y="544"/>
                  </a:lnTo>
                  <a:lnTo>
                    <a:pt x="533" y="523"/>
                  </a:lnTo>
                  <a:lnTo>
                    <a:pt x="537" y="514"/>
                  </a:lnTo>
                  <a:lnTo>
                    <a:pt x="542" y="506"/>
                  </a:lnTo>
                  <a:lnTo>
                    <a:pt x="548" y="495"/>
                  </a:lnTo>
                  <a:lnTo>
                    <a:pt x="558" y="479"/>
                  </a:lnTo>
                  <a:lnTo>
                    <a:pt x="561" y="464"/>
                  </a:lnTo>
                  <a:lnTo>
                    <a:pt x="563" y="447"/>
                  </a:lnTo>
                  <a:lnTo>
                    <a:pt x="563" y="447"/>
                  </a:lnTo>
                  <a:lnTo>
                    <a:pt x="560" y="426"/>
                  </a:lnTo>
                  <a:lnTo>
                    <a:pt x="551" y="407"/>
                  </a:lnTo>
                  <a:lnTo>
                    <a:pt x="537" y="390"/>
                  </a:lnTo>
                  <a:lnTo>
                    <a:pt x="518" y="379"/>
                  </a:lnTo>
                  <a:lnTo>
                    <a:pt x="496" y="371"/>
                  </a:lnTo>
                  <a:lnTo>
                    <a:pt x="472" y="368"/>
                  </a:lnTo>
                  <a:lnTo>
                    <a:pt x="445" y="372"/>
                  </a:lnTo>
                  <a:lnTo>
                    <a:pt x="421" y="381"/>
                  </a:lnTo>
                  <a:lnTo>
                    <a:pt x="402" y="397"/>
                  </a:lnTo>
                  <a:lnTo>
                    <a:pt x="389" y="417"/>
                  </a:lnTo>
                  <a:lnTo>
                    <a:pt x="382" y="440"/>
                  </a:lnTo>
                  <a:lnTo>
                    <a:pt x="382" y="440"/>
                  </a:lnTo>
                  <a:lnTo>
                    <a:pt x="382" y="440"/>
                  </a:lnTo>
                  <a:lnTo>
                    <a:pt x="382" y="443"/>
                  </a:lnTo>
                  <a:lnTo>
                    <a:pt x="382" y="461"/>
                  </a:lnTo>
                  <a:lnTo>
                    <a:pt x="387" y="479"/>
                  </a:lnTo>
                  <a:lnTo>
                    <a:pt x="397" y="495"/>
                  </a:lnTo>
                  <a:lnTo>
                    <a:pt x="404" y="506"/>
                  </a:lnTo>
                  <a:lnTo>
                    <a:pt x="410" y="515"/>
                  </a:lnTo>
                  <a:lnTo>
                    <a:pt x="414" y="527"/>
                  </a:lnTo>
                  <a:lnTo>
                    <a:pt x="417" y="544"/>
                  </a:lnTo>
                  <a:lnTo>
                    <a:pt x="417" y="584"/>
                  </a:lnTo>
                  <a:lnTo>
                    <a:pt x="0" y="584"/>
                  </a:lnTo>
                  <a:lnTo>
                    <a:pt x="0" y="206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59" y="211"/>
                  </a:lnTo>
                  <a:lnTo>
                    <a:pt x="68" y="216"/>
                  </a:lnTo>
                  <a:lnTo>
                    <a:pt x="76" y="220"/>
                  </a:lnTo>
                  <a:lnTo>
                    <a:pt x="86" y="228"/>
                  </a:lnTo>
                  <a:lnTo>
                    <a:pt x="101" y="236"/>
                  </a:lnTo>
                  <a:lnTo>
                    <a:pt x="118" y="241"/>
                  </a:lnTo>
                  <a:lnTo>
                    <a:pt x="135" y="243"/>
                  </a:lnTo>
                  <a:lnTo>
                    <a:pt x="135" y="243"/>
                  </a:lnTo>
                  <a:lnTo>
                    <a:pt x="156" y="239"/>
                  </a:lnTo>
                  <a:lnTo>
                    <a:pt x="174" y="229"/>
                  </a:lnTo>
                  <a:lnTo>
                    <a:pt x="190" y="216"/>
                  </a:lnTo>
                  <a:lnTo>
                    <a:pt x="203" y="198"/>
                  </a:lnTo>
                  <a:lnTo>
                    <a:pt x="211" y="176"/>
                  </a:lnTo>
                  <a:lnTo>
                    <a:pt x="213" y="152"/>
                  </a:lnTo>
                  <a:lnTo>
                    <a:pt x="209" y="125"/>
                  </a:lnTo>
                  <a:lnTo>
                    <a:pt x="199" y="101"/>
                  </a:lnTo>
                  <a:lnTo>
                    <a:pt x="184" y="82"/>
                  </a:lnTo>
                  <a:lnTo>
                    <a:pt x="165" y="68"/>
                  </a:lnTo>
                  <a:lnTo>
                    <a:pt x="141" y="62"/>
                  </a:lnTo>
                  <a:lnTo>
                    <a:pt x="141" y="62"/>
                  </a:lnTo>
                  <a:lnTo>
                    <a:pt x="140" y="62"/>
                  </a:lnTo>
                  <a:lnTo>
                    <a:pt x="139" y="62"/>
                  </a:lnTo>
                  <a:lnTo>
                    <a:pt x="120" y="62"/>
                  </a:lnTo>
                  <a:lnTo>
                    <a:pt x="102" y="66"/>
                  </a:lnTo>
                  <a:lnTo>
                    <a:pt x="86" y="75"/>
                  </a:lnTo>
                  <a:lnTo>
                    <a:pt x="76" y="83"/>
                  </a:lnTo>
                  <a:lnTo>
                    <a:pt x="65" y="88"/>
                  </a:lnTo>
                  <a:lnTo>
                    <a:pt x="55" y="93"/>
                  </a:lnTo>
                  <a:lnTo>
                    <a:pt x="38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658"/>
            <p:cNvSpPr>
              <a:spLocks/>
            </p:cNvSpPr>
            <p:nvPr/>
          </p:nvSpPr>
          <p:spPr bwMode="auto">
            <a:xfrm>
              <a:off x="6221412" y="3536949"/>
              <a:ext cx="195263" cy="512763"/>
            </a:xfrm>
            <a:custGeom>
              <a:avLst/>
              <a:gdLst>
                <a:gd name="T0" fmla="*/ 61 w 123"/>
                <a:gd name="T1" fmla="*/ 0 h 323"/>
                <a:gd name="T2" fmla="*/ 80 w 123"/>
                <a:gd name="T3" fmla="*/ 3 h 323"/>
                <a:gd name="T4" fmla="*/ 97 w 123"/>
                <a:gd name="T5" fmla="*/ 9 h 323"/>
                <a:gd name="T6" fmla="*/ 110 w 123"/>
                <a:gd name="T7" fmla="*/ 20 h 323"/>
                <a:gd name="T8" fmla="*/ 119 w 123"/>
                <a:gd name="T9" fmla="*/ 34 h 323"/>
                <a:gd name="T10" fmla="*/ 123 w 123"/>
                <a:gd name="T11" fmla="*/ 50 h 323"/>
                <a:gd name="T12" fmla="*/ 122 w 123"/>
                <a:gd name="T13" fmla="*/ 50 h 323"/>
                <a:gd name="T14" fmla="*/ 123 w 123"/>
                <a:gd name="T15" fmla="*/ 64 h 323"/>
                <a:gd name="T16" fmla="*/ 119 w 123"/>
                <a:gd name="T17" fmla="*/ 77 h 323"/>
                <a:gd name="T18" fmla="*/ 113 w 123"/>
                <a:gd name="T19" fmla="*/ 89 h 323"/>
                <a:gd name="T20" fmla="*/ 103 w 123"/>
                <a:gd name="T21" fmla="*/ 101 h 323"/>
                <a:gd name="T22" fmla="*/ 98 w 123"/>
                <a:gd name="T23" fmla="*/ 113 h 323"/>
                <a:gd name="T24" fmla="*/ 92 w 123"/>
                <a:gd name="T25" fmla="*/ 126 h 323"/>
                <a:gd name="T26" fmla="*/ 93 w 123"/>
                <a:gd name="T27" fmla="*/ 127 h 323"/>
                <a:gd name="T28" fmla="*/ 86 w 123"/>
                <a:gd name="T29" fmla="*/ 151 h 323"/>
                <a:gd name="T30" fmla="*/ 86 w 123"/>
                <a:gd name="T31" fmla="*/ 323 h 323"/>
                <a:gd name="T32" fmla="*/ 37 w 123"/>
                <a:gd name="T33" fmla="*/ 323 h 323"/>
                <a:gd name="T34" fmla="*/ 37 w 123"/>
                <a:gd name="T35" fmla="*/ 151 h 323"/>
                <a:gd name="T36" fmla="*/ 30 w 123"/>
                <a:gd name="T37" fmla="*/ 123 h 323"/>
                <a:gd name="T38" fmla="*/ 30 w 123"/>
                <a:gd name="T39" fmla="*/ 124 h 323"/>
                <a:gd name="T40" fmla="*/ 25 w 123"/>
                <a:gd name="T41" fmla="*/ 111 h 323"/>
                <a:gd name="T42" fmla="*/ 18 w 123"/>
                <a:gd name="T43" fmla="*/ 101 h 323"/>
                <a:gd name="T44" fmla="*/ 10 w 123"/>
                <a:gd name="T45" fmla="*/ 89 h 323"/>
                <a:gd name="T46" fmla="*/ 1 w 123"/>
                <a:gd name="T47" fmla="*/ 72 h 323"/>
                <a:gd name="T48" fmla="*/ 0 w 123"/>
                <a:gd name="T49" fmla="*/ 54 h 323"/>
                <a:gd name="T50" fmla="*/ 0 w 123"/>
                <a:gd name="T51" fmla="*/ 54 h 323"/>
                <a:gd name="T52" fmla="*/ 4 w 123"/>
                <a:gd name="T53" fmla="*/ 37 h 323"/>
                <a:gd name="T54" fmla="*/ 12 w 123"/>
                <a:gd name="T55" fmla="*/ 22 h 323"/>
                <a:gd name="T56" fmla="*/ 25 w 123"/>
                <a:gd name="T57" fmla="*/ 11 h 323"/>
                <a:gd name="T58" fmla="*/ 42 w 123"/>
                <a:gd name="T59" fmla="*/ 3 h 323"/>
                <a:gd name="T60" fmla="*/ 61 w 123"/>
                <a:gd name="T6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3" h="323">
                  <a:moveTo>
                    <a:pt x="61" y="0"/>
                  </a:moveTo>
                  <a:lnTo>
                    <a:pt x="80" y="3"/>
                  </a:lnTo>
                  <a:lnTo>
                    <a:pt x="97" y="9"/>
                  </a:lnTo>
                  <a:lnTo>
                    <a:pt x="110" y="20"/>
                  </a:lnTo>
                  <a:lnTo>
                    <a:pt x="119" y="34"/>
                  </a:lnTo>
                  <a:lnTo>
                    <a:pt x="123" y="50"/>
                  </a:lnTo>
                  <a:lnTo>
                    <a:pt x="122" y="50"/>
                  </a:lnTo>
                  <a:lnTo>
                    <a:pt x="123" y="64"/>
                  </a:lnTo>
                  <a:lnTo>
                    <a:pt x="119" y="77"/>
                  </a:lnTo>
                  <a:lnTo>
                    <a:pt x="113" y="89"/>
                  </a:lnTo>
                  <a:lnTo>
                    <a:pt x="103" y="101"/>
                  </a:lnTo>
                  <a:lnTo>
                    <a:pt x="98" y="113"/>
                  </a:lnTo>
                  <a:lnTo>
                    <a:pt x="92" y="126"/>
                  </a:lnTo>
                  <a:lnTo>
                    <a:pt x="93" y="127"/>
                  </a:lnTo>
                  <a:lnTo>
                    <a:pt x="86" y="151"/>
                  </a:lnTo>
                  <a:lnTo>
                    <a:pt x="86" y="323"/>
                  </a:lnTo>
                  <a:lnTo>
                    <a:pt x="37" y="323"/>
                  </a:lnTo>
                  <a:lnTo>
                    <a:pt x="37" y="151"/>
                  </a:lnTo>
                  <a:lnTo>
                    <a:pt x="30" y="123"/>
                  </a:lnTo>
                  <a:lnTo>
                    <a:pt x="30" y="124"/>
                  </a:lnTo>
                  <a:lnTo>
                    <a:pt x="25" y="111"/>
                  </a:lnTo>
                  <a:lnTo>
                    <a:pt x="18" y="101"/>
                  </a:lnTo>
                  <a:lnTo>
                    <a:pt x="10" y="89"/>
                  </a:lnTo>
                  <a:lnTo>
                    <a:pt x="1" y="7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37"/>
                  </a:lnTo>
                  <a:lnTo>
                    <a:pt x="12" y="22"/>
                  </a:lnTo>
                  <a:lnTo>
                    <a:pt x="25" y="11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59"/>
            <p:cNvSpPr>
              <a:spLocks/>
            </p:cNvSpPr>
            <p:nvPr/>
          </p:nvSpPr>
          <p:spPr bwMode="auto">
            <a:xfrm>
              <a:off x="2751137" y="1830387"/>
              <a:ext cx="962025" cy="925513"/>
            </a:xfrm>
            <a:custGeom>
              <a:avLst/>
              <a:gdLst>
                <a:gd name="T0" fmla="*/ 214 w 606"/>
                <a:gd name="T1" fmla="*/ 0 h 583"/>
                <a:gd name="T2" fmla="*/ 606 w 606"/>
                <a:gd name="T3" fmla="*/ 0 h 583"/>
                <a:gd name="T4" fmla="*/ 606 w 606"/>
                <a:gd name="T5" fmla="*/ 583 h 583"/>
                <a:gd name="T6" fmla="*/ 474 w 606"/>
                <a:gd name="T7" fmla="*/ 583 h 583"/>
                <a:gd name="T8" fmla="*/ 474 w 606"/>
                <a:gd name="T9" fmla="*/ 528 h 583"/>
                <a:gd name="T10" fmla="*/ 475 w 606"/>
                <a:gd name="T11" fmla="*/ 528 h 583"/>
                <a:gd name="T12" fmla="*/ 479 w 606"/>
                <a:gd name="T13" fmla="*/ 507 h 583"/>
                <a:gd name="T14" fmla="*/ 484 w 606"/>
                <a:gd name="T15" fmla="*/ 498 h 583"/>
                <a:gd name="T16" fmla="*/ 488 w 606"/>
                <a:gd name="T17" fmla="*/ 490 h 583"/>
                <a:gd name="T18" fmla="*/ 496 w 606"/>
                <a:gd name="T19" fmla="*/ 479 h 583"/>
                <a:gd name="T20" fmla="*/ 504 w 606"/>
                <a:gd name="T21" fmla="*/ 464 h 583"/>
                <a:gd name="T22" fmla="*/ 509 w 606"/>
                <a:gd name="T23" fmla="*/ 448 h 583"/>
                <a:gd name="T24" fmla="*/ 510 w 606"/>
                <a:gd name="T25" fmla="*/ 431 h 583"/>
                <a:gd name="T26" fmla="*/ 510 w 606"/>
                <a:gd name="T27" fmla="*/ 431 h 583"/>
                <a:gd name="T28" fmla="*/ 506 w 606"/>
                <a:gd name="T29" fmla="*/ 410 h 583"/>
                <a:gd name="T30" fmla="*/ 497 w 606"/>
                <a:gd name="T31" fmla="*/ 392 h 583"/>
                <a:gd name="T32" fmla="*/ 484 w 606"/>
                <a:gd name="T33" fmla="*/ 375 h 583"/>
                <a:gd name="T34" fmla="*/ 466 w 606"/>
                <a:gd name="T35" fmla="*/ 363 h 583"/>
                <a:gd name="T36" fmla="*/ 444 w 606"/>
                <a:gd name="T37" fmla="*/ 355 h 583"/>
                <a:gd name="T38" fmla="*/ 420 w 606"/>
                <a:gd name="T39" fmla="*/ 352 h 583"/>
                <a:gd name="T40" fmla="*/ 392 w 606"/>
                <a:gd name="T41" fmla="*/ 356 h 583"/>
                <a:gd name="T42" fmla="*/ 369 w 606"/>
                <a:gd name="T43" fmla="*/ 366 h 583"/>
                <a:gd name="T44" fmla="*/ 349 w 606"/>
                <a:gd name="T45" fmla="*/ 381 h 583"/>
                <a:gd name="T46" fmla="*/ 336 w 606"/>
                <a:gd name="T47" fmla="*/ 401 h 583"/>
                <a:gd name="T48" fmla="*/ 330 w 606"/>
                <a:gd name="T49" fmla="*/ 424 h 583"/>
                <a:gd name="T50" fmla="*/ 330 w 606"/>
                <a:gd name="T51" fmla="*/ 424 h 583"/>
                <a:gd name="T52" fmla="*/ 330 w 606"/>
                <a:gd name="T53" fmla="*/ 424 h 583"/>
                <a:gd name="T54" fmla="*/ 330 w 606"/>
                <a:gd name="T55" fmla="*/ 427 h 583"/>
                <a:gd name="T56" fmla="*/ 330 w 606"/>
                <a:gd name="T57" fmla="*/ 445 h 583"/>
                <a:gd name="T58" fmla="*/ 334 w 606"/>
                <a:gd name="T59" fmla="*/ 464 h 583"/>
                <a:gd name="T60" fmla="*/ 343 w 606"/>
                <a:gd name="T61" fmla="*/ 479 h 583"/>
                <a:gd name="T62" fmla="*/ 351 w 606"/>
                <a:gd name="T63" fmla="*/ 490 h 583"/>
                <a:gd name="T64" fmla="*/ 356 w 606"/>
                <a:gd name="T65" fmla="*/ 499 h 583"/>
                <a:gd name="T66" fmla="*/ 361 w 606"/>
                <a:gd name="T67" fmla="*/ 511 h 583"/>
                <a:gd name="T68" fmla="*/ 365 w 606"/>
                <a:gd name="T69" fmla="*/ 528 h 583"/>
                <a:gd name="T70" fmla="*/ 365 w 606"/>
                <a:gd name="T71" fmla="*/ 583 h 583"/>
                <a:gd name="T72" fmla="*/ 0 w 606"/>
                <a:gd name="T73" fmla="*/ 583 h 583"/>
                <a:gd name="T74" fmla="*/ 12 w 606"/>
                <a:gd name="T75" fmla="*/ 500 h 583"/>
                <a:gd name="T76" fmla="*/ 30 w 606"/>
                <a:gd name="T77" fmla="*/ 421 h 583"/>
                <a:gd name="T78" fmla="*/ 51 w 606"/>
                <a:gd name="T79" fmla="*/ 345 h 583"/>
                <a:gd name="T80" fmla="*/ 76 w 606"/>
                <a:gd name="T81" fmla="*/ 273 h 583"/>
                <a:gd name="T82" fmla="*/ 103 w 606"/>
                <a:gd name="T83" fmla="*/ 203 h 583"/>
                <a:gd name="T84" fmla="*/ 133 w 606"/>
                <a:gd name="T85" fmla="*/ 138 h 583"/>
                <a:gd name="T86" fmla="*/ 157 w 606"/>
                <a:gd name="T87" fmla="*/ 93 h 583"/>
                <a:gd name="T88" fmla="*/ 183 w 606"/>
                <a:gd name="T89" fmla="*/ 47 h 583"/>
                <a:gd name="T90" fmla="*/ 214 w 606"/>
                <a:gd name="T9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6" h="583">
                  <a:moveTo>
                    <a:pt x="214" y="0"/>
                  </a:moveTo>
                  <a:lnTo>
                    <a:pt x="606" y="0"/>
                  </a:lnTo>
                  <a:lnTo>
                    <a:pt x="606" y="583"/>
                  </a:lnTo>
                  <a:lnTo>
                    <a:pt x="474" y="583"/>
                  </a:lnTo>
                  <a:lnTo>
                    <a:pt x="474" y="528"/>
                  </a:lnTo>
                  <a:lnTo>
                    <a:pt x="475" y="528"/>
                  </a:lnTo>
                  <a:lnTo>
                    <a:pt x="479" y="507"/>
                  </a:lnTo>
                  <a:lnTo>
                    <a:pt x="484" y="498"/>
                  </a:lnTo>
                  <a:lnTo>
                    <a:pt x="488" y="490"/>
                  </a:lnTo>
                  <a:lnTo>
                    <a:pt x="496" y="479"/>
                  </a:lnTo>
                  <a:lnTo>
                    <a:pt x="504" y="464"/>
                  </a:lnTo>
                  <a:lnTo>
                    <a:pt x="509" y="448"/>
                  </a:lnTo>
                  <a:lnTo>
                    <a:pt x="510" y="431"/>
                  </a:lnTo>
                  <a:lnTo>
                    <a:pt x="510" y="431"/>
                  </a:lnTo>
                  <a:lnTo>
                    <a:pt x="506" y="410"/>
                  </a:lnTo>
                  <a:lnTo>
                    <a:pt x="497" y="392"/>
                  </a:lnTo>
                  <a:lnTo>
                    <a:pt x="484" y="375"/>
                  </a:lnTo>
                  <a:lnTo>
                    <a:pt x="466" y="363"/>
                  </a:lnTo>
                  <a:lnTo>
                    <a:pt x="444" y="355"/>
                  </a:lnTo>
                  <a:lnTo>
                    <a:pt x="420" y="352"/>
                  </a:lnTo>
                  <a:lnTo>
                    <a:pt x="392" y="356"/>
                  </a:lnTo>
                  <a:lnTo>
                    <a:pt x="369" y="366"/>
                  </a:lnTo>
                  <a:lnTo>
                    <a:pt x="349" y="381"/>
                  </a:lnTo>
                  <a:lnTo>
                    <a:pt x="336" y="401"/>
                  </a:lnTo>
                  <a:lnTo>
                    <a:pt x="330" y="424"/>
                  </a:lnTo>
                  <a:lnTo>
                    <a:pt x="330" y="424"/>
                  </a:lnTo>
                  <a:lnTo>
                    <a:pt x="330" y="424"/>
                  </a:lnTo>
                  <a:lnTo>
                    <a:pt x="330" y="427"/>
                  </a:lnTo>
                  <a:lnTo>
                    <a:pt x="330" y="445"/>
                  </a:lnTo>
                  <a:lnTo>
                    <a:pt x="334" y="464"/>
                  </a:lnTo>
                  <a:lnTo>
                    <a:pt x="343" y="479"/>
                  </a:lnTo>
                  <a:lnTo>
                    <a:pt x="351" y="490"/>
                  </a:lnTo>
                  <a:lnTo>
                    <a:pt x="356" y="499"/>
                  </a:lnTo>
                  <a:lnTo>
                    <a:pt x="361" y="511"/>
                  </a:lnTo>
                  <a:lnTo>
                    <a:pt x="365" y="528"/>
                  </a:lnTo>
                  <a:lnTo>
                    <a:pt x="365" y="583"/>
                  </a:lnTo>
                  <a:lnTo>
                    <a:pt x="0" y="583"/>
                  </a:lnTo>
                  <a:lnTo>
                    <a:pt x="12" y="500"/>
                  </a:lnTo>
                  <a:lnTo>
                    <a:pt x="30" y="421"/>
                  </a:lnTo>
                  <a:lnTo>
                    <a:pt x="51" y="345"/>
                  </a:lnTo>
                  <a:lnTo>
                    <a:pt x="76" y="273"/>
                  </a:lnTo>
                  <a:lnTo>
                    <a:pt x="103" y="203"/>
                  </a:lnTo>
                  <a:lnTo>
                    <a:pt x="133" y="138"/>
                  </a:lnTo>
                  <a:lnTo>
                    <a:pt x="157" y="93"/>
                  </a:lnTo>
                  <a:lnTo>
                    <a:pt x="183" y="47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60"/>
            <p:cNvSpPr>
              <a:spLocks/>
            </p:cNvSpPr>
            <p:nvPr/>
          </p:nvSpPr>
          <p:spPr bwMode="auto">
            <a:xfrm>
              <a:off x="3319462" y="2428874"/>
              <a:ext cx="193675" cy="484188"/>
            </a:xfrm>
            <a:custGeom>
              <a:avLst/>
              <a:gdLst>
                <a:gd name="T0" fmla="*/ 62 w 122"/>
                <a:gd name="T1" fmla="*/ 0 h 305"/>
                <a:gd name="T2" fmla="*/ 80 w 122"/>
                <a:gd name="T3" fmla="*/ 3 h 305"/>
                <a:gd name="T4" fmla="*/ 96 w 122"/>
                <a:gd name="T5" fmla="*/ 9 h 305"/>
                <a:gd name="T6" fmla="*/ 109 w 122"/>
                <a:gd name="T7" fmla="*/ 20 h 305"/>
                <a:gd name="T8" fmla="*/ 118 w 122"/>
                <a:gd name="T9" fmla="*/ 34 h 305"/>
                <a:gd name="T10" fmla="*/ 122 w 122"/>
                <a:gd name="T11" fmla="*/ 50 h 305"/>
                <a:gd name="T12" fmla="*/ 122 w 122"/>
                <a:gd name="T13" fmla="*/ 50 h 305"/>
                <a:gd name="T14" fmla="*/ 122 w 122"/>
                <a:gd name="T15" fmla="*/ 64 h 305"/>
                <a:gd name="T16" fmla="*/ 120 w 122"/>
                <a:gd name="T17" fmla="*/ 78 h 305"/>
                <a:gd name="T18" fmla="*/ 113 w 122"/>
                <a:gd name="T19" fmla="*/ 89 h 305"/>
                <a:gd name="T20" fmla="*/ 104 w 122"/>
                <a:gd name="T21" fmla="*/ 101 h 305"/>
                <a:gd name="T22" fmla="*/ 97 w 122"/>
                <a:gd name="T23" fmla="*/ 113 h 305"/>
                <a:gd name="T24" fmla="*/ 92 w 122"/>
                <a:gd name="T25" fmla="*/ 126 h 305"/>
                <a:gd name="T26" fmla="*/ 92 w 122"/>
                <a:gd name="T27" fmla="*/ 127 h 305"/>
                <a:gd name="T28" fmla="*/ 87 w 122"/>
                <a:gd name="T29" fmla="*/ 151 h 305"/>
                <a:gd name="T30" fmla="*/ 86 w 122"/>
                <a:gd name="T31" fmla="*/ 305 h 305"/>
                <a:gd name="T32" fmla="*/ 37 w 122"/>
                <a:gd name="T33" fmla="*/ 305 h 305"/>
                <a:gd name="T34" fmla="*/ 37 w 122"/>
                <a:gd name="T35" fmla="*/ 151 h 305"/>
                <a:gd name="T36" fmla="*/ 31 w 122"/>
                <a:gd name="T37" fmla="*/ 123 h 305"/>
                <a:gd name="T38" fmla="*/ 29 w 122"/>
                <a:gd name="T39" fmla="*/ 125 h 305"/>
                <a:gd name="T40" fmla="*/ 24 w 122"/>
                <a:gd name="T41" fmla="*/ 112 h 305"/>
                <a:gd name="T42" fmla="*/ 19 w 122"/>
                <a:gd name="T43" fmla="*/ 101 h 305"/>
                <a:gd name="T44" fmla="*/ 10 w 122"/>
                <a:gd name="T45" fmla="*/ 89 h 305"/>
                <a:gd name="T46" fmla="*/ 2 w 122"/>
                <a:gd name="T47" fmla="*/ 72 h 305"/>
                <a:gd name="T48" fmla="*/ 0 w 122"/>
                <a:gd name="T49" fmla="*/ 54 h 305"/>
                <a:gd name="T50" fmla="*/ 0 w 122"/>
                <a:gd name="T51" fmla="*/ 54 h 305"/>
                <a:gd name="T52" fmla="*/ 3 w 122"/>
                <a:gd name="T53" fmla="*/ 37 h 305"/>
                <a:gd name="T54" fmla="*/ 12 w 122"/>
                <a:gd name="T55" fmla="*/ 23 h 305"/>
                <a:gd name="T56" fmla="*/ 25 w 122"/>
                <a:gd name="T57" fmla="*/ 11 h 305"/>
                <a:gd name="T58" fmla="*/ 42 w 122"/>
                <a:gd name="T59" fmla="*/ 3 h 305"/>
                <a:gd name="T60" fmla="*/ 62 w 122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305">
                  <a:moveTo>
                    <a:pt x="62" y="0"/>
                  </a:moveTo>
                  <a:lnTo>
                    <a:pt x="80" y="3"/>
                  </a:lnTo>
                  <a:lnTo>
                    <a:pt x="96" y="9"/>
                  </a:lnTo>
                  <a:lnTo>
                    <a:pt x="109" y="20"/>
                  </a:lnTo>
                  <a:lnTo>
                    <a:pt x="118" y="34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64"/>
                  </a:lnTo>
                  <a:lnTo>
                    <a:pt x="120" y="78"/>
                  </a:lnTo>
                  <a:lnTo>
                    <a:pt x="113" y="89"/>
                  </a:lnTo>
                  <a:lnTo>
                    <a:pt x="104" y="101"/>
                  </a:lnTo>
                  <a:lnTo>
                    <a:pt x="97" y="113"/>
                  </a:lnTo>
                  <a:lnTo>
                    <a:pt x="92" y="126"/>
                  </a:lnTo>
                  <a:lnTo>
                    <a:pt x="92" y="127"/>
                  </a:lnTo>
                  <a:lnTo>
                    <a:pt x="87" y="151"/>
                  </a:lnTo>
                  <a:lnTo>
                    <a:pt x="86" y="305"/>
                  </a:lnTo>
                  <a:lnTo>
                    <a:pt x="37" y="305"/>
                  </a:lnTo>
                  <a:lnTo>
                    <a:pt x="37" y="151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4" y="112"/>
                  </a:lnTo>
                  <a:lnTo>
                    <a:pt x="19" y="101"/>
                  </a:lnTo>
                  <a:lnTo>
                    <a:pt x="10" y="89"/>
                  </a:lnTo>
                  <a:lnTo>
                    <a:pt x="2" y="7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2" y="23"/>
                  </a:lnTo>
                  <a:lnTo>
                    <a:pt x="25" y="11"/>
                  </a:lnTo>
                  <a:lnTo>
                    <a:pt x="42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61"/>
            <p:cNvSpPr>
              <a:spLocks/>
            </p:cNvSpPr>
            <p:nvPr/>
          </p:nvSpPr>
          <p:spPr bwMode="auto">
            <a:xfrm>
              <a:off x="5153025" y="1344612"/>
              <a:ext cx="193675" cy="485775"/>
            </a:xfrm>
            <a:custGeom>
              <a:avLst/>
              <a:gdLst>
                <a:gd name="T0" fmla="*/ 62 w 122"/>
                <a:gd name="T1" fmla="*/ 0 h 306"/>
                <a:gd name="T2" fmla="*/ 80 w 122"/>
                <a:gd name="T3" fmla="*/ 3 h 306"/>
                <a:gd name="T4" fmla="*/ 96 w 122"/>
                <a:gd name="T5" fmla="*/ 9 h 306"/>
                <a:gd name="T6" fmla="*/ 109 w 122"/>
                <a:gd name="T7" fmla="*/ 20 h 306"/>
                <a:gd name="T8" fmla="*/ 118 w 122"/>
                <a:gd name="T9" fmla="*/ 33 h 306"/>
                <a:gd name="T10" fmla="*/ 122 w 122"/>
                <a:gd name="T11" fmla="*/ 48 h 306"/>
                <a:gd name="T12" fmla="*/ 122 w 122"/>
                <a:gd name="T13" fmla="*/ 48 h 306"/>
                <a:gd name="T14" fmla="*/ 122 w 122"/>
                <a:gd name="T15" fmla="*/ 63 h 306"/>
                <a:gd name="T16" fmla="*/ 119 w 122"/>
                <a:gd name="T17" fmla="*/ 76 h 306"/>
                <a:gd name="T18" fmla="*/ 113 w 122"/>
                <a:gd name="T19" fmla="*/ 88 h 306"/>
                <a:gd name="T20" fmla="*/ 103 w 122"/>
                <a:gd name="T21" fmla="*/ 101 h 306"/>
                <a:gd name="T22" fmla="*/ 97 w 122"/>
                <a:gd name="T23" fmla="*/ 113 h 306"/>
                <a:gd name="T24" fmla="*/ 92 w 122"/>
                <a:gd name="T25" fmla="*/ 126 h 306"/>
                <a:gd name="T26" fmla="*/ 92 w 122"/>
                <a:gd name="T27" fmla="*/ 126 h 306"/>
                <a:gd name="T28" fmla="*/ 86 w 122"/>
                <a:gd name="T29" fmla="*/ 149 h 306"/>
                <a:gd name="T30" fmla="*/ 85 w 122"/>
                <a:gd name="T31" fmla="*/ 306 h 306"/>
                <a:gd name="T32" fmla="*/ 37 w 122"/>
                <a:gd name="T33" fmla="*/ 306 h 306"/>
                <a:gd name="T34" fmla="*/ 37 w 122"/>
                <a:gd name="T35" fmla="*/ 149 h 306"/>
                <a:gd name="T36" fmla="*/ 30 w 122"/>
                <a:gd name="T37" fmla="*/ 123 h 306"/>
                <a:gd name="T38" fmla="*/ 29 w 122"/>
                <a:gd name="T39" fmla="*/ 123 h 306"/>
                <a:gd name="T40" fmla="*/ 25 w 122"/>
                <a:gd name="T41" fmla="*/ 111 h 306"/>
                <a:gd name="T42" fmla="*/ 18 w 122"/>
                <a:gd name="T43" fmla="*/ 101 h 306"/>
                <a:gd name="T44" fmla="*/ 9 w 122"/>
                <a:gd name="T45" fmla="*/ 88 h 306"/>
                <a:gd name="T46" fmla="*/ 1 w 122"/>
                <a:gd name="T47" fmla="*/ 72 h 306"/>
                <a:gd name="T48" fmla="*/ 0 w 122"/>
                <a:gd name="T49" fmla="*/ 52 h 306"/>
                <a:gd name="T50" fmla="*/ 0 w 122"/>
                <a:gd name="T51" fmla="*/ 52 h 306"/>
                <a:gd name="T52" fmla="*/ 3 w 122"/>
                <a:gd name="T53" fmla="*/ 35 h 306"/>
                <a:gd name="T54" fmla="*/ 12 w 122"/>
                <a:gd name="T55" fmla="*/ 21 h 306"/>
                <a:gd name="T56" fmla="*/ 25 w 122"/>
                <a:gd name="T57" fmla="*/ 10 h 306"/>
                <a:gd name="T58" fmla="*/ 42 w 122"/>
                <a:gd name="T59" fmla="*/ 3 h 306"/>
                <a:gd name="T60" fmla="*/ 62 w 122"/>
                <a:gd name="T6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306">
                  <a:moveTo>
                    <a:pt x="62" y="0"/>
                  </a:moveTo>
                  <a:lnTo>
                    <a:pt x="80" y="3"/>
                  </a:lnTo>
                  <a:lnTo>
                    <a:pt x="96" y="9"/>
                  </a:lnTo>
                  <a:lnTo>
                    <a:pt x="109" y="20"/>
                  </a:lnTo>
                  <a:lnTo>
                    <a:pt x="118" y="33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22" y="63"/>
                  </a:lnTo>
                  <a:lnTo>
                    <a:pt x="119" y="76"/>
                  </a:lnTo>
                  <a:lnTo>
                    <a:pt x="113" y="88"/>
                  </a:lnTo>
                  <a:lnTo>
                    <a:pt x="103" y="101"/>
                  </a:lnTo>
                  <a:lnTo>
                    <a:pt x="97" y="113"/>
                  </a:lnTo>
                  <a:lnTo>
                    <a:pt x="92" y="126"/>
                  </a:lnTo>
                  <a:lnTo>
                    <a:pt x="92" y="126"/>
                  </a:lnTo>
                  <a:lnTo>
                    <a:pt x="86" y="149"/>
                  </a:lnTo>
                  <a:lnTo>
                    <a:pt x="85" y="306"/>
                  </a:lnTo>
                  <a:lnTo>
                    <a:pt x="37" y="306"/>
                  </a:lnTo>
                  <a:lnTo>
                    <a:pt x="37" y="149"/>
                  </a:lnTo>
                  <a:lnTo>
                    <a:pt x="30" y="123"/>
                  </a:lnTo>
                  <a:lnTo>
                    <a:pt x="29" y="123"/>
                  </a:lnTo>
                  <a:lnTo>
                    <a:pt x="25" y="111"/>
                  </a:lnTo>
                  <a:lnTo>
                    <a:pt x="18" y="101"/>
                  </a:lnTo>
                  <a:lnTo>
                    <a:pt x="9" y="88"/>
                  </a:lnTo>
                  <a:lnTo>
                    <a:pt x="1" y="7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2" y="21"/>
                  </a:lnTo>
                  <a:lnTo>
                    <a:pt x="25" y="10"/>
                  </a:lnTo>
                  <a:lnTo>
                    <a:pt x="42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62"/>
            <p:cNvSpPr>
              <a:spLocks/>
            </p:cNvSpPr>
            <p:nvPr/>
          </p:nvSpPr>
          <p:spPr bwMode="auto">
            <a:xfrm>
              <a:off x="3429000" y="3794124"/>
              <a:ext cx="192088" cy="476250"/>
            </a:xfrm>
            <a:custGeom>
              <a:avLst/>
              <a:gdLst>
                <a:gd name="T0" fmla="*/ 36 w 121"/>
                <a:gd name="T1" fmla="*/ 0 h 300"/>
                <a:gd name="T2" fmla="*/ 85 w 121"/>
                <a:gd name="T3" fmla="*/ 0 h 300"/>
                <a:gd name="T4" fmla="*/ 85 w 121"/>
                <a:gd name="T5" fmla="*/ 150 h 300"/>
                <a:gd name="T6" fmla="*/ 91 w 121"/>
                <a:gd name="T7" fmla="*/ 177 h 300"/>
                <a:gd name="T8" fmla="*/ 92 w 121"/>
                <a:gd name="T9" fmla="*/ 176 h 300"/>
                <a:gd name="T10" fmla="*/ 96 w 121"/>
                <a:gd name="T11" fmla="*/ 189 h 300"/>
                <a:gd name="T12" fmla="*/ 103 w 121"/>
                <a:gd name="T13" fmla="*/ 199 h 300"/>
                <a:gd name="T14" fmla="*/ 112 w 121"/>
                <a:gd name="T15" fmla="*/ 211 h 300"/>
                <a:gd name="T16" fmla="*/ 120 w 121"/>
                <a:gd name="T17" fmla="*/ 228 h 300"/>
                <a:gd name="T18" fmla="*/ 121 w 121"/>
                <a:gd name="T19" fmla="*/ 247 h 300"/>
                <a:gd name="T20" fmla="*/ 121 w 121"/>
                <a:gd name="T21" fmla="*/ 247 h 300"/>
                <a:gd name="T22" fmla="*/ 119 w 121"/>
                <a:gd name="T23" fmla="*/ 264 h 300"/>
                <a:gd name="T24" fmla="*/ 109 w 121"/>
                <a:gd name="T25" fmla="*/ 278 h 300"/>
                <a:gd name="T26" fmla="*/ 96 w 121"/>
                <a:gd name="T27" fmla="*/ 290 h 300"/>
                <a:gd name="T28" fmla="*/ 79 w 121"/>
                <a:gd name="T29" fmla="*/ 298 h 300"/>
                <a:gd name="T30" fmla="*/ 60 w 121"/>
                <a:gd name="T31" fmla="*/ 300 h 300"/>
                <a:gd name="T32" fmla="*/ 41 w 121"/>
                <a:gd name="T33" fmla="*/ 298 h 300"/>
                <a:gd name="T34" fmla="*/ 26 w 121"/>
                <a:gd name="T35" fmla="*/ 291 h 300"/>
                <a:gd name="T36" fmla="*/ 13 w 121"/>
                <a:gd name="T37" fmla="*/ 281 h 300"/>
                <a:gd name="T38" fmla="*/ 3 w 121"/>
                <a:gd name="T39" fmla="*/ 266 h 300"/>
                <a:gd name="T40" fmla="*/ 0 w 121"/>
                <a:gd name="T41" fmla="*/ 250 h 300"/>
                <a:gd name="T42" fmla="*/ 0 w 121"/>
                <a:gd name="T43" fmla="*/ 250 h 300"/>
                <a:gd name="T44" fmla="*/ 0 w 121"/>
                <a:gd name="T45" fmla="*/ 236 h 300"/>
                <a:gd name="T46" fmla="*/ 2 w 121"/>
                <a:gd name="T47" fmla="*/ 223 h 300"/>
                <a:gd name="T48" fmla="*/ 9 w 121"/>
                <a:gd name="T49" fmla="*/ 211 h 300"/>
                <a:gd name="T50" fmla="*/ 18 w 121"/>
                <a:gd name="T51" fmla="*/ 199 h 300"/>
                <a:gd name="T52" fmla="*/ 24 w 121"/>
                <a:gd name="T53" fmla="*/ 188 h 300"/>
                <a:gd name="T54" fmla="*/ 30 w 121"/>
                <a:gd name="T55" fmla="*/ 175 h 300"/>
                <a:gd name="T56" fmla="*/ 30 w 121"/>
                <a:gd name="T57" fmla="*/ 173 h 300"/>
                <a:gd name="T58" fmla="*/ 35 w 121"/>
                <a:gd name="T59" fmla="*/ 150 h 300"/>
                <a:gd name="T60" fmla="*/ 36 w 121"/>
                <a:gd name="T61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300">
                  <a:moveTo>
                    <a:pt x="36" y="0"/>
                  </a:moveTo>
                  <a:lnTo>
                    <a:pt x="85" y="0"/>
                  </a:lnTo>
                  <a:lnTo>
                    <a:pt x="85" y="150"/>
                  </a:lnTo>
                  <a:lnTo>
                    <a:pt x="91" y="177"/>
                  </a:lnTo>
                  <a:lnTo>
                    <a:pt x="92" y="176"/>
                  </a:lnTo>
                  <a:lnTo>
                    <a:pt x="96" y="189"/>
                  </a:lnTo>
                  <a:lnTo>
                    <a:pt x="103" y="199"/>
                  </a:lnTo>
                  <a:lnTo>
                    <a:pt x="112" y="211"/>
                  </a:lnTo>
                  <a:lnTo>
                    <a:pt x="120" y="228"/>
                  </a:lnTo>
                  <a:lnTo>
                    <a:pt x="121" y="247"/>
                  </a:lnTo>
                  <a:lnTo>
                    <a:pt x="121" y="247"/>
                  </a:lnTo>
                  <a:lnTo>
                    <a:pt x="119" y="264"/>
                  </a:lnTo>
                  <a:lnTo>
                    <a:pt x="109" y="278"/>
                  </a:lnTo>
                  <a:lnTo>
                    <a:pt x="96" y="290"/>
                  </a:lnTo>
                  <a:lnTo>
                    <a:pt x="79" y="298"/>
                  </a:lnTo>
                  <a:lnTo>
                    <a:pt x="60" y="300"/>
                  </a:lnTo>
                  <a:lnTo>
                    <a:pt x="41" y="298"/>
                  </a:lnTo>
                  <a:lnTo>
                    <a:pt x="26" y="291"/>
                  </a:lnTo>
                  <a:lnTo>
                    <a:pt x="13" y="281"/>
                  </a:lnTo>
                  <a:lnTo>
                    <a:pt x="3" y="266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9" y="211"/>
                  </a:lnTo>
                  <a:lnTo>
                    <a:pt x="18" y="199"/>
                  </a:lnTo>
                  <a:lnTo>
                    <a:pt x="24" y="188"/>
                  </a:lnTo>
                  <a:lnTo>
                    <a:pt x="30" y="175"/>
                  </a:lnTo>
                  <a:lnTo>
                    <a:pt x="30" y="173"/>
                  </a:lnTo>
                  <a:lnTo>
                    <a:pt x="35" y="15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853352" y="234304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53353" y="200927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928026" y="200927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97" y="2222637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853352" y="333109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53353" y="299733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928026" y="299733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3352" y="431967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53353" y="398591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928026" y="398591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53352" y="53052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53353" y="49715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928026" y="497150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97" y="3210694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86" y="4199270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86" y="5202335"/>
            <a:ext cx="304800" cy="3048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928026" y="876870"/>
            <a:ext cx="5456218" cy="738664"/>
            <a:chOff x="592428" y="600007"/>
            <a:chExt cx="3940935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5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1"/>
          <p:cNvSpPr>
            <a:spLocks/>
          </p:cNvSpPr>
          <p:nvPr/>
        </p:nvSpPr>
        <p:spPr bwMode="auto">
          <a:xfrm>
            <a:off x="6113462" y="3678237"/>
            <a:ext cx="928688" cy="1362075"/>
          </a:xfrm>
          <a:custGeom>
            <a:avLst/>
            <a:gdLst>
              <a:gd name="T0" fmla="*/ 585 w 585"/>
              <a:gd name="T1" fmla="*/ 0 h 858"/>
              <a:gd name="T2" fmla="*/ 542 w 585"/>
              <a:gd name="T3" fmla="*/ 158 h 858"/>
              <a:gd name="T4" fmla="*/ 520 w 585"/>
              <a:gd name="T5" fmla="*/ 140 h 858"/>
              <a:gd name="T6" fmla="*/ 487 w 585"/>
              <a:gd name="T7" fmla="*/ 119 h 858"/>
              <a:gd name="T8" fmla="*/ 450 w 585"/>
              <a:gd name="T9" fmla="*/ 107 h 858"/>
              <a:gd name="T10" fmla="*/ 411 w 585"/>
              <a:gd name="T11" fmla="*/ 115 h 858"/>
              <a:gd name="T12" fmla="*/ 386 w 585"/>
              <a:gd name="T13" fmla="*/ 138 h 858"/>
              <a:gd name="T14" fmla="*/ 371 w 585"/>
              <a:gd name="T15" fmla="*/ 168 h 858"/>
              <a:gd name="T16" fmla="*/ 364 w 585"/>
              <a:gd name="T17" fmla="*/ 217 h 858"/>
              <a:gd name="T18" fmla="*/ 372 w 585"/>
              <a:gd name="T19" fmla="*/ 268 h 858"/>
              <a:gd name="T20" fmla="*/ 393 w 585"/>
              <a:gd name="T21" fmla="*/ 304 h 858"/>
              <a:gd name="T22" fmla="*/ 423 w 585"/>
              <a:gd name="T23" fmla="*/ 322 h 858"/>
              <a:gd name="T24" fmla="*/ 456 w 585"/>
              <a:gd name="T25" fmla="*/ 329 h 858"/>
              <a:gd name="T26" fmla="*/ 496 w 585"/>
              <a:gd name="T27" fmla="*/ 317 h 858"/>
              <a:gd name="T28" fmla="*/ 530 w 585"/>
              <a:gd name="T29" fmla="*/ 291 h 858"/>
              <a:gd name="T30" fmla="*/ 552 w 585"/>
              <a:gd name="T31" fmla="*/ 268 h 858"/>
              <a:gd name="T32" fmla="*/ 585 w 585"/>
              <a:gd name="T33" fmla="*/ 621 h 858"/>
              <a:gd name="T34" fmla="*/ 285 w 585"/>
              <a:gd name="T35" fmla="*/ 622 h 858"/>
              <a:gd name="T36" fmla="*/ 279 w 585"/>
              <a:gd name="T37" fmla="*/ 627 h 858"/>
              <a:gd name="T38" fmla="*/ 275 w 585"/>
              <a:gd name="T39" fmla="*/ 636 h 858"/>
              <a:gd name="T40" fmla="*/ 276 w 585"/>
              <a:gd name="T41" fmla="*/ 712 h 858"/>
              <a:gd name="T42" fmla="*/ 283 w 585"/>
              <a:gd name="T43" fmla="*/ 720 h 858"/>
              <a:gd name="T44" fmla="*/ 292 w 585"/>
              <a:gd name="T45" fmla="*/ 727 h 858"/>
              <a:gd name="T46" fmla="*/ 312 w 585"/>
              <a:gd name="T47" fmla="*/ 744 h 858"/>
              <a:gd name="T48" fmla="*/ 331 w 585"/>
              <a:gd name="T49" fmla="*/ 770 h 858"/>
              <a:gd name="T50" fmla="*/ 338 w 585"/>
              <a:gd name="T51" fmla="*/ 803 h 858"/>
              <a:gd name="T52" fmla="*/ 327 w 585"/>
              <a:gd name="T53" fmla="*/ 831 h 858"/>
              <a:gd name="T54" fmla="*/ 304 w 585"/>
              <a:gd name="T55" fmla="*/ 848 h 858"/>
              <a:gd name="T56" fmla="*/ 275 w 585"/>
              <a:gd name="T57" fmla="*/ 855 h 858"/>
              <a:gd name="T58" fmla="*/ 247 w 585"/>
              <a:gd name="T59" fmla="*/ 858 h 858"/>
              <a:gd name="T60" fmla="*/ 206 w 585"/>
              <a:gd name="T61" fmla="*/ 848 h 858"/>
              <a:gd name="T62" fmla="*/ 181 w 585"/>
              <a:gd name="T63" fmla="*/ 823 h 858"/>
              <a:gd name="T64" fmla="*/ 174 w 585"/>
              <a:gd name="T65" fmla="*/ 792 h 858"/>
              <a:gd name="T66" fmla="*/ 185 w 585"/>
              <a:gd name="T67" fmla="*/ 766 h 858"/>
              <a:gd name="T68" fmla="*/ 206 w 585"/>
              <a:gd name="T69" fmla="*/ 741 h 858"/>
              <a:gd name="T70" fmla="*/ 223 w 585"/>
              <a:gd name="T71" fmla="*/ 725 h 858"/>
              <a:gd name="T72" fmla="*/ 228 w 585"/>
              <a:gd name="T73" fmla="*/ 717 h 858"/>
              <a:gd name="T74" fmla="*/ 228 w 585"/>
              <a:gd name="T75" fmla="*/ 640 h 858"/>
              <a:gd name="T76" fmla="*/ 225 w 585"/>
              <a:gd name="T77" fmla="*/ 631 h 858"/>
              <a:gd name="T78" fmla="*/ 217 w 585"/>
              <a:gd name="T79" fmla="*/ 626 h 858"/>
              <a:gd name="T80" fmla="*/ 0 w 585"/>
              <a:gd name="T81" fmla="*/ 626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85" h="858">
                <a:moveTo>
                  <a:pt x="0" y="0"/>
                </a:moveTo>
                <a:lnTo>
                  <a:pt x="585" y="0"/>
                </a:lnTo>
                <a:lnTo>
                  <a:pt x="585" y="158"/>
                </a:lnTo>
                <a:lnTo>
                  <a:pt x="542" y="158"/>
                </a:lnTo>
                <a:lnTo>
                  <a:pt x="533" y="151"/>
                </a:lnTo>
                <a:lnTo>
                  <a:pt x="520" y="140"/>
                </a:lnTo>
                <a:lnTo>
                  <a:pt x="504" y="128"/>
                </a:lnTo>
                <a:lnTo>
                  <a:pt x="487" y="119"/>
                </a:lnTo>
                <a:lnTo>
                  <a:pt x="469" y="111"/>
                </a:lnTo>
                <a:lnTo>
                  <a:pt x="450" y="107"/>
                </a:lnTo>
                <a:lnTo>
                  <a:pt x="429" y="109"/>
                </a:lnTo>
                <a:lnTo>
                  <a:pt x="411" y="115"/>
                </a:lnTo>
                <a:lnTo>
                  <a:pt x="395" y="127"/>
                </a:lnTo>
                <a:lnTo>
                  <a:pt x="386" y="138"/>
                </a:lnTo>
                <a:lnTo>
                  <a:pt x="377" y="151"/>
                </a:lnTo>
                <a:lnTo>
                  <a:pt x="371" y="168"/>
                </a:lnTo>
                <a:lnTo>
                  <a:pt x="365" y="190"/>
                </a:lnTo>
                <a:lnTo>
                  <a:pt x="364" y="217"/>
                </a:lnTo>
                <a:lnTo>
                  <a:pt x="365" y="245"/>
                </a:lnTo>
                <a:lnTo>
                  <a:pt x="372" y="268"/>
                </a:lnTo>
                <a:lnTo>
                  <a:pt x="381" y="288"/>
                </a:lnTo>
                <a:lnTo>
                  <a:pt x="393" y="304"/>
                </a:lnTo>
                <a:lnTo>
                  <a:pt x="407" y="314"/>
                </a:lnTo>
                <a:lnTo>
                  <a:pt x="423" y="322"/>
                </a:lnTo>
                <a:lnTo>
                  <a:pt x="439" y="327"/>
                </a:lnTo>
                <a:lnTo>
                  <a:pt x="456" y="329"/>
                </a:lnTo>
                <a:lnTo>
                  <a:pt x="477" y="325"/>
                </a:lnTo>
                <a:lnTo>
                  <a:pt x="496" y="317"/>
                </a:lnTo>
                <a:lnTo>
                  <a:pt x="515" y="305"/>
                </a:lnTo>
                <a:lnTo>
                  <a:pt x="530" y="291"/>
                </a:lnTo>
                <a:lnTo>
                  <a:pt x="543" y="279"/>
                </a:lnTo>
                <a:lnTo>
                  <a:pt x="552" y="268"/>
                </a:lnTo>
                <a:lnTo>
                  <a:pt x="585" y="268"/>
                </a:lnTo>
                <a:lnTo>
                  <a:pt x="585" y="621"/>
                </a:lnTo>
                <a:lnTo>
                  <a:pt x="291" y="621"/>
                </a:lnTo>
                <a:lnTo>
                  <a:pt x="285" y="622"/>
                </a:lnTo>
                <a:lnTo>
                  <a:pt x="282" y="623"/>
                </a:lnTo>
                <a:lnTo>
                  <a:pt x="279" y="627"/>
                </a:lnTo>
                <a:lnTo>
                  <a:pt x="276" y="631"/>
                </a:lnTo>
                <a:lnTo>
                  <a:pt x="275" y="636"/>
                </a:lnTo>
                <a:lnTo>
                  <a:pt x="275" y="707"/>
                </a:lnTo>
                <a:lnTo>
                  <a:pt x="276" y="712"/>
                </a:lnTo>
                <a:lnTo>
                  <a:pt x="279" y="716"/>
                </a:lnTo>
                <a:lnTo>
                  <a:pt x="283" y="720"/>
                </a:lnTo>
                <a:lnTo>
                  <a:pt x="285" y="721"/>
                </a:lnTo>
                <a:lnTo>
                  <a:pt x="292" y="727"/>
                </a:lnTo>
                <a:lnTo>
                  <a:pt x="301" y="733"/>
                </a:lnTo>
                <a:lnTo>
                  <a:pt x="312" y="744"/>
                </a:lnTo>
                <a:lnTo>
                  <a:pt x="322" y="755"/>
                </a:lnTo>
                <a:lnTo>
                  <a:pt x="331" y="770"/>
                </a:lnTo>
                <a:lnTo>
                  <a:pt x="336" y="786"/>
                </a:lnTo>
                <a:lnTo>
                  <a:pt x="338" y="803"/>
                </a:lnTo>
                <a:lnTo>
                  <a:pt x="334" y="818"/>
                </a:lnTo>
                <a:lnTo>
                  <a:pt x="327" y="831"/>
                </a:lnTo>
                <a:lnTo>
                  <a:pt x="317" y="841"/>
                </a:lnTo>
                <a:lnTo>
                  <a:pt x="304" y="848"/>
                </a:lnTo>
                <a:lnTo>
                  <a:pt x="289" y="852"/>
                </a:lnTo>
                <a:lnTo>
                  <a:pt x="275" y="855"/>
                </a:lnTo>
                <a:lnTo>
                  <a:pt x="261" y="858"/>
                </a:lnTo>
                <a:lnTo>
                  <a:pt x="247" y="858"/>
                </a:lnTo>
                <a:lnTo>
                  <a:pt x="225" y="855"/>
                </a:lnTo>
                <a:lnTo>
                  <a:pt x="206" y="848"/>
                </a:lnTo>
                <a:lnTo>
                  <a:pt x="191" y="837"/>
                </a:lnTo>
                <a:lnTo>
                  <a:pt x="181" y="823"/>
                </a:lnTo>
                <a:lnTo>
                  <a:pt x="175" y="808"/>
                </a:lnTo>
                <a:lnTo>
                  <a:pt x="174" y="792"/>
                </a:lnTo>
                <a:lnTo>
                  <a:pt x="178" y="779"/>
                </a:lnTo>
                <a:lnTo>
                  <a:pt x="185" y="766"/>
                </a:lnTo>
                <a:lnTo>
                  <a:pt x="194" y="753"/>
                </a:lnTo>
                <a:lnTo>
                  <a:pt x="206" y="741"/>
                </a:lnTo>
                <a:lnTo>
                  <a:pt x="215" y="732"/>
                </a:lnTo>
                <a:lnTo>
                  <a:pt x="223" y="725"/>
                </a:lnTo>
                <a:lnTo>
                  <a:pt x="225" y="721"/>
                </a:lnTo>
                <a:lnTo>
                  <a:pt x="228" y="717"/>
                </a:lnTo>
                <a:lnTo>
                  <a:pt x="228" y="714"/>
                </a:lnTo>
                <a:lnTo>
                  <a:pt x="228" y="640"/>
                </a:lnTo>
                <a:lnTo>
                  <a:pt x="228" y="635"/>
                </a:lnTo>
                <a:lnTo>
                  <a:pt x="225" y="631"/>
                </a:lnTo>
                <a:lnTo>
                  <a:pt x="223" y="628"/>
                </a:lnTo>
                <a:lnTo>
                  <a:pt x="217" y="626"/>
                </a:lnTo>
                <a:lnTo>
                  <a:pt x="213" y="626"/>
                </a:lnTo>
                <a:lnTo>
                  <a:pt x="0" y="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12"/>
          <p:cNvSpPr>
            <a:spLocks/>
          </p:cNvSpPr>
          <p:nvPr/>
        </p:nvSpPr>
        <p:spPr bwMode="auto">
          <a:xfrm>
            <a:off x="5133974" y="3678237"/>
            <a:ext cx="931863" cy="993775"/>
          </a:xfrm>
          <a:custGeom>
            <a:avLst/>
            <a:gdLst>
              <a:gd name="T0" fmla="*/ 3 w 587"/>
              <a:gd name="T1" fmla="*/ 0 h 626"/>
              <a:gd name="T2" fmla="*/ 587 w 587"/>
              <a:gd name="T3" fmla="*/ 0 h 626"/>
              <a:gd name="T4" fmla="*/ 587 w 587"/>
              <a:gd name="T5" fmla="*/ 626 h 626"/>
              <a:gd name="T6" fmla="*/ 12 w 587"/>
              <a:gd name="T7" fmla="*/ 626 h 626"/>
              <a:gd name="T8" fmla="*/ 0 w 587"/>
              <a:gd name="T9" fmla="*/ 597 h 626"/>
              <a:gd name="T10" fmla="*/ 0 w 587"/>
              <a:gd name="T11" fmla="*/ 259 h 626"/>
              <a:gd name="T12" fmla="*/ 46 w 587"/>
              <a:gd name="T13" fmla="*/ 259 h 626"/>
              <a:gd name="T14" fmla="*/ 53 w 587"/>
              <a:gd name="T15" fmla="*/ 271 h 626"/>
              <a:gd name="T16" fmla="*/ 63 w 587"/>
              <a:gd name="T17" fmla="*/ 284 h 626"/>
              <a:gd name="T18" fmla="*/ 76 w 587"/>
              <a:gd name="T19" fmla="*/ 296 h 626"/>
              <a:gd name="T20" fmla="*/ 92 w 587"/>
              <a:gd name="T21" fmla="*/ 305 h 626"/>
              <a:gd name="T22" fmla="*/ 112 w 587"/>
              <a:gd name="T23" fmla="*/ 313 h 626"/>
              <a:gd name="T24" fmla="*/ 135 w 587"/>
              <a:gd name="T25" fmla="*/ 316 h 626"/>
              <a:gd name="T26" fmla="*/ 159 w 587"/>
              <a:gd name="T27" fmla="*/ 314 h 626"/>
              <a:gd name="T28" fmla="*/ 180 w 587"/>
              <a:gd name="T29" fmla="*/ 306 h 626"/>
              <a:gd name="T30" fmla="*/ 196 w 587"/>
              <a:gd name="T31" fmla="*/ 295 h 626"/>
              <a:gd name="T32" fmla="*/ 209 w 587"/>
              <a:gd name="T33" fmla="*/ 279 h 626"/>
              <a:gd name="T34" fmla="*/ 216 w 587"/>
              <a:gd name="T35" fmla="*/ 259 h 626"/>
              <a:gd name="T36" fmla="*/ 222 w 587"/>
              <a:gd name="T37" fmla="*/ 236 h 626"/>
              <a:gd name="T38" fmla="*/ 224 w 587"/>
              <a:gd name="T39" fmla="*/ 208 h 626"/>
              <a:gd name="T40" fmla="*/ 224 w 587"/>
              <a:gd name="T41" fmla="*/ 199 h 626"/>
              <a:gd name="T42" fmla="*/ 223 w 587"/>
              <a:gd name="T43" fmla="*/ 186 h 626"/>
              <a:gd name="T44" fmla="*/ 222 w 587"/>
              <a:gd name="T45" fmla="*/ 172 h 626"/>
              <a:gd name="T46" fmla="*/ 219 w 587"/>
              <a:gd name="T47" fmla="*/ 157 h 626"/>
              <a:gd name="T48" fmla="*/ 214 w 587"/>
              <a:gd name="T49" fmla="*/ 141 h 626"/>
              <a:gd name="T50" fmla="*/ 206 w 587"/>
              <a:gd name="T51" fmla="*/ 128 h 626"/>
              <a:gd name="T52" fmla="*/ 196 w 587"/>
              <a:gd name="T53" fmla="*/ 115 h 626"/>
              <a:gd name="T54" fmla="*/ 181 w 587"/>
              <a:gd name="T55" fmla="*/ 105 h 626"/>
              <a:gd name="T56" fmla="*/ 163 w 587"/>
              <a:gd name="T57" fmla="*/ 97 h 626"/>
              <a:gd name="T58" fmla="*/ 141 w 587"/>
              <a:gd name="T59" fmla="*/ 94 h 626"/>
              <a:gd name="T60" fmla="*/ 117 w 587"/>
              <a:gd name="T61" fmla="*/ 96 h 626"/>
              <a:gd name="T62" fmla="*/ 97 w 587"/>
              <a:gd name="T63" fmla="*/ 102 h 626"/>
              <a:gd name="T64" fmla="*/ 82 w 587"/>
              <a:gd name="T65" fmla="*/ 110 h 626"/>
              <a:gd name="T66" fmla="*/ 67 w 587"/>
              <a:gd name="T67" fmla="*/ 121 h 626"/>
              <a:gd name="T68" fmla="*/ 57 w 587"/>
              <a:gd name="T69" fmla="*/ 132 h 626"/>
              <a:gd name="T70" fmla="*/ 49 w 587"/>
              <a:gd name="T71" fmla="*/ 143 h 626"/>
              <a:gd name="T72" fmla="*/ 42 w 587"/>
              <a:gd name="T73" fmla="*/ 152 h 626"/>
              <a:gd name="T74" fmla="*/ 3 w 587"/>
              <a:gd name="T75" fmla="*/ 152 h 626"/>
              <a:gd name="T76" fmla="*/ 3 w 587"/>
              <a:gd name="T77" fmla="*/ 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87" h="626">
                <a:moveTo>
                  <a:pt x="3" y="0"/>
                </a:moveTo>
                <a:lnTo>
                  <a:pt x="587" y="0"/>
                </a:lnTo>
                <a:lnTo>
                  <a:pt x="587" y="626"/>
                </a:lnTo>
                <a:lnTo>
                  <a:pt x="12" y="626"/>
                </a:lnTo>
                <a:lnTo>
                  <a:pt x="0" y="597"/>
                </a:lnTo>
                <a:lnTo>
                  <a:pt x="0" y="259"/>
                </a:lnTo>
                <a:lnTo>
                  <a:pt x="46" y="259"/>
                </a:lnTo>
                <a:lnTo>
                  <a:pt x="53" y="271"/>
                </a:lnTo>
                <a:lnTo>
                  <a:pt x="63" y="284"/>
                </a:lnTo>
                <a:lnTo>
                  <a:pt x="76" y="296"/>
                </a:lnTo>
                <a:lnTo>
                  <a:pt x="92" y="305"/>
                </a:lnTo>
                <a:lnTo>
                  <a:pt x="112" y="313"/>
                </a:lnTo>
                <a:lnTo>
                  <a:pt x="135" y="316"/>
                </a:lnTo>
                <a:lnTo>
                  <a:pt x="159" y="314"/>
                </a:lnTo>
                <a:lnTo>
                  <a:pt x="180" y="306"/>
                </a:lnTo>
                <a:lnTo>
                  <a:pt x="196" y="295"/>
                </a:lnTo>
                <a:lnTo>
                  <a:pt x="209" y="279"/>
                </a:lnTo>
                <a:lnTo>
                  <a:pt x="216" y="259"/>
                </a:lnTo>
                <a:lnTo>
                  <a:pt x="222" y="236"/>
                </a:lnTo>
                <a:lnTo>
                  <a:pt x="224" y="208"/>
                </a:lnTo>
                <a:lnTo>
                  <a:pt x="224" y="199"/>
                </a:lnTo>
                <a:lnTo>
                  <a:pt x="223" y="186"/>
                </a:lnTo>
                <a:lnTo>
                  <a:pt x="222" y="172"/>
                </a:lnTo>
                <a:lnTo>
                  <a:pt x="219" y="157"/>
                </a:lnTo>
                <a:lnTo>
                  <a:pt x="214" y="141"/>
                </a:lnTo>
                <a:lnTo>
                  <a:pt x="206" y="128"/>
                </a:lnTo>
                <a:lnTo>
                  <a:pt x="196" y="115"/>
                </a:lnTo>
                <a:lnTo>
                  <a:pt x="181" y="105"/>
                </a:lnTo>
                <a:lnTo>
                  <a:pt x="163" y="97"/>
                </a:lnTo>
                <a:lnTo>
                  <a:pt x="141" y="94"/>
                </a:lnTo>
                <a:lnTo>
                  <a:pt x="117" y="96"/>
                </a:lnTo>
                <a:lnTo>
                  <a:pt x="97" y="102"/>
                </a:lnTo>
                <a:lnTo>
                  <a:pt x="82" y="110"/>
                </a:lnTo>
                <a:lnTo>
                  <a:pt x="67" y="121"/>
                </a:lnTo>
                <a:lnTo>
                  <a:pt x="57" y="132"/>
                </a:lnTo>
                <a:lnTo>
                  <a:pt x="49" y="143"/>
                </a:lnTo>
                <a:lnTo>
                  <a:pt x="42" y="152"/>
                </a:lnTo>
                <a:lnTo>
                  <a:pt x="3" y="1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13"/>
          <p:cNvSpPr>
            <a:spLocks/>
          </p:cNvSpPr>
          <p:nvPr/>
        </p:nvSpPr>
        <p:spPr bwMode="auto">
          <a:xfrm>
            <a:off x="5138737" y="1638300"/>
            <a:ext cx="2386013" cy="1317625"/>
          </a:xfrm>
          <a:custGeom>
            <a:avLst/>
            <a:gdLst>
              <a:gd name="T0" fmla="*/ 691 w 1503"/>
              <a:gd name="T1" fmla="*/ 2 h 830"/>
              <a:gd name="T2" fmla="*/ 821 w 1503"/>
              <a:gd name="T3" fmla="*/ 20 h 830"/>
              <a:gd name="T4" fmla="*/ 936 w 1503"/>
              <a:gd name="T5" fmla="*/ 55 h 830"/>
              <a:gd name="T6" fmla="*/ 1042 w 1503"/>
              <a:gd name="T7" fmla="*/ 102 h 830"/>
              <a:gd name="T8" fmla="*/ 1140 w 1503"/>
              <a:gd name="T9" fmla="*/ 162 h 830"/>
              <a:gd name="T10" fmla="*/ 1237 w 1503"/>
              <a:gd name="T11" fmla="*/ 233 h 830"/>
              <a:gd name="T12" fmla="*/ 1325 w 1503"/>
              <a:gd name="T13" fmla="*/ 310 h 830"/>
              <a:gd name="T14" fmla="*/ 1397 w 1503"/>
              <a:gd name="T15" fmla="*/ 398 h 830"/>
              <a:gd name="T16" fmla="*/ 1456 w 1503"/>
              <a:gd name="T17" fmla="*/ 496 h 830"/>
              <a:gd name="T18" fmla="*/ 1503 w 1503"/>
              <a:gd name="T19" fmla="*/ 599 h 830"/>
              <a:gd name="T20" fmla="*/ 982 w 1503"/>
              <a:gd name="T21" fmla="*/ 555 h 830"/>
              <a:gd name="T22" fmla="*/ 1003 w 1503"/>
              <a:gd name="T23" fmla="*/ 535 h 830"/>
              <a:gd name="T24" fmla="*/ 1025 w 1503"/>
              <a:gd name="T25" fmla="*/ 501 h 830"/>
              <a:gd name="T26" fmla="*/ 1036 w 1503"/>
              <a:gd name="T27" fmla="*/ 452 h 830"/>
              <a:gd name="T28" fmla="*/ 1025 w 1503"/>
              <a:gd name="T29" fmla="*/ 416 h 830"/>
              <a:gd name="T30" fmla="*/ 999 w 1503"/>
              <a:gd name="T31" fmla="*/ 391 h 830"/>
              <a:gd name="T32" fmla="*/ 962 w 1503"/>
              <a:gd name="T33" fmla="*/ 378 h 830"/>
              <a:gd name="T34" fmla="*/ 922 w 1503"/>
              <a:gd name="T35" fmla="*/ 374 h 830"/>
              <a:gd name="T36" fmla="*/ 878 w 1503"/>
              <a:gd name="T37" fmla="*/ 380 h 830"/>
              <a:gd name="T38" fmla="*/ 842 w 1503"/>
              <a:gd name="T39" fmla="*/ 400 h 830"/>
              <a:gd name="T40" fmla="*/ 820 w 1503"/>
              <a:gd name="T41" fmla="*/ 433 h 830"/>
              <a:gd name="T42" fmla="*/ 820 w 1503"/>
              <a:gd name="T43" fmla="*/ 480 h 830"/>
              <a:gd name="T44" fmla="*/ 838 w 1503"/>
              <a:gd name="T45" fmla="*/ 521 h 830"/>
              <a:gd name="T46" fmla="*/ 863 w 1503"/>
              <a:gd name="T47" fmla="*/ 547 h 830"/>
              <a:gd name="T48" fmla="*/ 872 w 1503"/>
              <a:gd name="T49" fmla="*/ 602 h 830"/>
              <a:gd name="T50" fmla="*/ 326 w 1503"/>
              <a:gd name="T51" fmla="*/ 602 h 830"/>
              <a:gd name="T52" fmla="*/ 318 w 1503"/>
              <a:gd name="T53" fmla="*/ 607 h 830"/>
              <a:gd name="T54" fmla="*/ 316 w 1503"/>
              <a:gd name="T55" fmla="*/ 616 h 830"/>
              <a:gd name="T56" fmla="*/ 314 w 1503"/>
              <a:gd name="T57" fmla="*/ 687 h 830"/>
              <a:gd name="T58" fmla="*/ 320 w 1503"/>
              <a:gd name="T59" fmla="*/ 695 h 830"/>
              <a:gd name="T60" fmla="*/ 326 w 1503"/>
              <a:gd name="T61" fmla="*/ 699 h 830"/>
              <a:gd name="T62" fmla="*/ 340 w 1503"/>
              <a:gd name="T63" fmla="*/ 706 h 830"/>
              <a:gd name="T64" fmla="*/ 360 w 1503"/>
              <a:gd name="T65" fmla="*/ 723 h 830"/>
              <a:gd name="T66" fmla="*/ 374 w 1503"/>
              <a:gd name="T67" fmla="*/ 751 h 830"/>
              <a:gd name="T68" fmla="*/ 372 w 1503"/>
              <a:gd name="T69" fmla="*/ 785 h 830"/>
              <a:gd name="T70" fmla="*/ 350 w 1503"/>
              <a:gd name="T71" fmla="*/ 811 h 830"/>
              <a:gd name="T72" fmla="*/ 310 w 1503"/>
              <a:gd name="T73" fmla="*/ 827 h 830"/>
              <a:gd name="T74" fmla="*/ 266 w 1503"/>
              <a:gd name="T75" fmla="*/ 827 h 830"/>
              <a:gd name="T76" fmla="*/ 234 w 1503"/>
              <a:gd name="T77" fmla="*/ 807 h 830"/>
              <a:gd name="T78" fmla="*/ 219 w 1503"/>
              <a:gd name="T79" fmla="*/ 777 h 830"/>
              <a:gd name="T80" fmla="*/ 220 w 1503"/>
              <a:gd name="T81" fmla="*/ 744 h 830"/>
              <a:gd name="T82" fmla="*/ 240 w 1503"/>
              <a:gd name="T83" fmla="*/ 717 h 830"/>
              <a:gd name="T84" fmla="*/ 259 w 1503"/>
              <a:gd name="T85" fmla="*/ 700 h 830"/>
              <a:gd name="T86" fmla="*/ 266 w 1503"/>
              <a:gd name="T87" fmla="*/ 692 h 830"/>
              <a:gd name="T88" fmla="*/ 266 w 1503"/>
              <a:gd name="T89" fmla="*/ 612 h 830"/>
              <a:gd name="T90" fmla="*/ 263 w 1503"/>
              <a:gd name="T91" fmla="*/ 603 h 830"/>
              <a:gd name="T92" fmla="*/ 255 w 1503"/>
              <a:gd name="T93" fmla="*/ 598 h 830"/>
              <a:gd name="T94" fmla="*/ 0 w 1503"/>
              <a:gd name="T95" fmla="*/ 598 h 830"/>
              <a:gd name="T96" fmla="*/ 68 w 1503"/>
              <a:gd name="T97" fmla="*/ 150 h 830"/>
              <a:gd name="T98" fmla="*/ 210 w 1503"/>
              <a:gd name="T99" fmla="*/ 78 h 830"/>
              <a:gd name="T100" fmla="*/ 354 w 1503"/>
              <a:gd name="T101" fmla="*/ 31 h 830"/>
              <a:gd name="T102" fmla="*/ 492 w 1503"/>
              <a:gd name="T103" fmla="*/ 6 h 830"/>
              <a:gd name="T104" fmla="*/ 621 w 1503"/>
              <a:gd name="T105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03" h="830">
                <a:moveTo>
                  <a:pt x="621" y="0"/>
                </a:moveTo>
                <a:lnTo>
                  <a:pt x="691" y="2"/>
                </a:lnTo>
                <a:lnTo>
                  <a:pt x="758" y="10"/>
                </a:lnTo>
                <a:lnTo>
                  <a:pt x="821" y="20"/>
                </a:lnTo>
                <a:lnTo>
                  <a:pt x="880" y="36"/>
                </a:lnTo>
                <a:lnTo>
                  <a:pt x="936" y="55"/>
                </a:lnTo>
                <a:lnTo>
                  <a:pt x="990" y="77"/>
                </a:lnTo>
                <a:lnTo>
                  <a:pt x="1042" y="102"/>
                </a:lnTo>
                <a:lnTo>
                  <a:pt x="1092" y="130"/>
                </a:lnTo>
                <a:lnTo>
                  <a:pt x="1140" y="162"/>
                </a:lnTo>
                <a:lnTo>
                  <a:pt x="1189" y="196"/>
                </a:lnTo>
                <a:lnTo>
                  <a:pt x="1237" y="233"/>
                </a:lnTo>
                <a:lnTo>
                  <a:pt x="1284" y="273"/>
                </a:lnTo>
                <a:lnTo>
                  <a:pt x="1325" y="310"/>
                </a:lnTo>
                <a:lnTo>
                  <a:pt x="1363" y="352"/>
                </a:lnTo>
                <a:lnTo>
                  <a:pt x="1397" y="398"/>
                </a:lnTo>
                <a:lnTo>
                  <a:pt x="1428" y="446"/>
                </a:lnTo>
                <a:lnTo>
                  <a:pt x="1456" y="496"/>
                </a:lnTo>
                <a:lnTo>
                  <a:pt x="1481" y="547"/>
                </a:lnTo>
                <a:lnTo>
                  <a:pt x="1503" y="599"/>
                </a:lnTo>
                <a:lnTo>
                  <a:pt x="982" y="599"/>
                </a:lnTo>
                <a:lnTo>
                  <a:pt x="982" y="555"/>
                </a:lnTo>
                <a:lnTo>
                  <a:pt x="991" y="547"/>
                </a:lnTo>
                <a:lnTo>
                  <a:pt x="1003" y="535"/>
                </a:lnTo>
                <a:lnTo>
                  <a:pt x="1015" y="521"/>
                </a:lnTo>
                <a:lnTo>
                  <a:pt x="1025" y="501"/>
                </a:lnTo>
                <a:lnTo>
                  <a:pt x="1033" y="479"/>
                </a:lnTo>
                <a:lnTo>
                  <a:pt x="1036" y="452"/>
                </a:lnTo>
                <a:lnTo>
                  <a:pt x="1033" y="433"/>
                </a:lnTo>
                <a:lnTo>
                  <a:pt x="1025" y="416"/>
                </a:lnTo>
                <a:lnTo>
                  <a:pt x="1013" y="403"/>
                </a:lnTo>
                <a:lnTo>
                  <a:pt x="999" y="391"/>
                </a:lnTo>
                <a:lnTo>
                  <a:pt x="981" y="383"/>
                </a:lnTo>
                <a:lnTo>
                  <a:pt x="962" y="378"/>
                </a:lnTo>
                <a:lnTo>
                  <a:pt x="941" y="375"/>
                </a:lnTo>
                <a:lnTo>
                  <a:pt x="922" y="374"/>
                </a:lnTo>
                <a:lnTo>
                  <a:pt x="899" y="375"/>
                </a:lnTo>
                <a:lnTo>
                  <a:pt x="878" y="380"/>
                </a:lnTo>
                <a:lnTo>
                  <a:pt x="859" y="388"/>
                </a:lnTo>
                <a:lnTo>
                  <a:pt x="842" y="400"/>
                </a:lnTo>
                <a:lnTo>
                  <a:pt x="829" y="415"/>
                </a:lnTo>
                <a:lnTo>
                  <a:pt x="820" y="433"/>
                </a:lnTo>
                <a:lnTo>
                  <a:pt x="817" y="455"/>
                </a:lnTo>
                <a:lnTo>
                  <a:pt x="820" y="480"/>
                </a:lnTo>
                <a:lnTo>
                  <a:pt x="827" y="502"/>
                </a:lnTo>
                <a:lnTo>
                  <a:pt x="838" y="521"/>
                </a:lnTo>
                <a:lnTo>
                  <a:pt x="850" y="535"/>
                </a:lnTo>
                <a:lnTo>
                  <a:pt x="863" y="547"/>
                </a:lnTo>
                <a:lnTo>
                  <a:pt x="872" y="553"/>
                </a:lnTo>
                <a:lnTo>
                  <a:pt x="872" y="602"/>
                </a:lnTo>
                <a:lnTo>
                  <a:pt x="331" y="602"/>
                </a:lnTo>
                <a:lnTo>
                  <a:pt x="326" y="602"/>
                </a:lnTo>
                <a:lnTo>
                  <a:pt x="322" y="604"/>
                </a:lnTo>
                <a:lnTo>
                  <a:pt x="318" y="607"/>
                </a:lnTo>
                <a:lnTo>
                  <a:pt x="317" y="611"/>
                </a:lnTo>
                <a:lnTo>
                  <a:pt x="316" y="616"/>
                </a:lnTo>
                <a:lnTo>
                  <a:pt x="314" y="683"/>
                </a:lnTo>
                <a:lnTo>
                  <a:pt x="314" y="687"/>
                </a:lnTo>
                <a:lnTo>
                  <a:pt x="316" y="691"/>
                </a:lnTo>
                <a:lnTo>
                  <a:pt x="320" y="695"/>
                </a:lnTo>
                <a:lnTo>
                  <a:pt x="323" y="697"/>
                </a:lnTo>
                <a:lnTo>
                  <a:pt x="326" y="699"/>
                </a:lnTo>
                <a:lnTo>
                  <a:pt x="333" y="701"/>
                </a:lnTo>
                <a:lnTo>
                  <a:pt x="340" y="706"/>
                </a:lnTo>
                <a:lnTo>
                  <a:pt x="351" y="714"/>
                </a:lnTo>
                <a:lnTo>
                  <a:pt x="360" y="723"/>
                </a:lnTo>
                <a:lnTo>
                  <a:pt x="368" y="735"/>
                </a:lnTo>
                <a:lnTo>
                  <a:pt x="374" y="751"/>
                </a:lnTo>
                <a:lnTo>
                  <a:pt x="376" y="768"/>
                </a:lnTo>
                <a:lnTo>
                  <a:pt x="372" y="785"/>
                </a:lnTo>
                <a:lnTo>
                  <a:pt x="363" y="799"/>
                </a:lnTo>
                <a:lnTo>
                  <a:pt x="350" y="811"/>
                </a:lnTo>
                <a:lnTo>
                  <a:pt x="331" y="822"/>
                </a:lnTo>
                <a:lnTo>
                  <a:pt x="310" y="827"/>
                </a:lnTo>
                <a:lnTo>
                  <a:pt x="288" y="830"/>
                </a:lnTo>
                <a:lnTo>
                  <a:pt x="266" y="827"/>
                </a:lnTo>
                <a:lnTo>
                  <a:pt x="249" y="819"/>
                </a:lnTo>
                <a:lnTo>
                  <a:pt x="234" y="807"/>
                </a:lnTo>
                <a:lnTo>
                  <a:pt x="225" y="793"/>
                </a:lnTo>
                <a:lnTo>
                  <a:pt x="219" y="777"/>
                </a:lnTo>
                <a:lnTo>
                  <a:pt x="216" y="760"/>
                </a:lnTo>
                <a:lnTo>
                  <a:pt x="220" y="744"/>
                </a:lnTo>
                <a:lnTo>
                  <a:pt x="228" y="730"/>
                </a:lnTo>
                <a:lnTo>
                  <a:pt x="240" y="717"/>
                </a:lnTo>
                <a:lnTo>
                  <a:pt x="250" y="706"/>
                </a:lnTo>
                <a:lnTo>
                  <a:pt x="259" y="700"/>
                </a:lnTo>
                <a:lnTo>
                  <a:pt x="263" y="696"/>
                </a:lnTo>
                <a:lnTo>
                  <a:pt x="266" y="692"/>
                </a:lnTo>
                <a:lnTo>
                  <a:pt x="266" y="687"/>
                </a:lnTo>
                <a:lnTo>
                  <a:pt x="266" y="612"/>
                </a:lnTo>
                <a:lnTo>
                  <a:pt x="266" y="607"/>
                </a:lnTo>
                <a:lnTo>
                  <a:pt x="263" y="603"/>
                </a:lnTo>
                <a:lnTo>
                  <a:pt x="261" y="600"/>
                </a:lnTo>
                <a:lnTo>
                  <a:pt x="255" y="598"/>
                </a:lnTo>
                <a:lnTo>
                  <a:pt x="251" y="598"/>
                </a:lnTo>
                <a:lnTo>
                  <a:pt x="0" y="598"/>
                </a:lnTo>
                <a:lnTo>
                  <a:pt x="0" y="197"/>
                </a:lnTo>
                <a:lnTo>
                  <a:pt x="68" y="150"/>
                </a:lnTo>
                <a:lnTo>
                  <a:pt x="138" y="111"/>
                </a:lnTo>
                <a:lnTo>
                  <a:pt x="210" y="78"/>
                </a:lnTo>
                <a:lnTo>
                  <a:pt x="282" y="52"/>
                </a:lnTo>
                <a:lnTo>
                  <a:pt x="354" y="31"/>
                </a:lnTo>
                <a:lnTo>
                  <a:pt x="424" y="17"/>
                </a:lnTo>
                <a:lnTo>
                  <a:pt x="492" y="6"/>
                </a:lnTo>
                <a:lnTo>
                  <a:pt x="559" y="1"/>
                </a:lnTo>
                <a:lnTo>
                  <a:pt x="621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14"/>
          <p:cNvSpPr>
            <a:spLocks/>
          </p:cNvSpPr>
          <p:nvPr/>
        </p:nvSpPr>
        <p:spPr bwMode="auto">
          <a:xfrm>
            <a:off x="6113462" y="2279650"/>
            <a:ext cx="1279525" cy="1350963"/>
          </a:xfrm>
          <a:custGeom>
            <a:avLst/>
            <a:gdLst>
              <a:gd name="T0" fmla="*/ 314 w 806"/>
              <a:gd name="T1" fmla="*/ 0 h 851"/>
              <a:gd name="T2" fmla="*/ 335 w 806"/>
              <a:gd name="T3" fmla="*/ 1 h 851"/>
              <a:gd name="T4" fmla="*/ 361 w 806"/>
              <a:gd name="T5" fmla="*/ 9 h 851"/>
              <a:gd name="T6" fmla="*/ 382 w 806"/>
              <a:gd name="T7" fmla="*/ 24 h 851"/>
              <a:gd name="T8" fmla="*/ 391 w 806"/>
              <a:gd name="T9" fmla="*/ 48 h 851"/>
              <a:gd name="T10" fmla="*/ 382 w 806"/>
              <a:gd name="T11" fmla="*/ 88 h 851"/>
              <a:gd name="T12" fmla="*/ 364 w 806"/>
              <a:gd name="T13" fmla="*/ 115 h 851"/>
              <a:gd name="T14" fmla="*/ 347 w 806"/>
              <a:gd name="T15" fmla="*/ 130 h 851"/>
              <a:gd name="T16" fmla="*/ 342 w 806"/>
              <a:gd name="T17" fmla="*/ 135 h 851"/>
              <a:gd name="T18" fmla="*/ 338 w 806"/>
              <a:gd name="T19" fmla="*/ 144 h 851"/>
              <a:gd name="T20" fmla="*/ 339 w 806"/>
              <a:gd name="T21" fmla="*/ 215 h 851"/>
              <a:gd name="T22" fmla="*/ 344 w 806"/>
              <a:gd name="T23" fmla="*/ 223 h 851"/>
              <a:gd name="T24" fmla="*/ 352 w 806"/>
              <a:gd name="T25" fmla="*/ 225 h 851"/>
              <a:gd name="T26" fmla="*/ 581 w 806"/>
              <a:gd name="T27" fmla="*/ 494 h 851"/>
              <a:gd name="T28" fmla="*/ 584 w 806"/>
              <a:gd name="T29" fmla="*/ 503 h 851"/>
              <a:gd name="T30" fmla="*/ 590 w 806"/>
              <a:gd name="T31" fmla="*/ 508 h 851"/>
              <a:gd name="T32" fmla="*/ 662 w 806"/>
              <a:gd name="T33" fmla="*/ 509 h 851"/>
              <a:gd name="T34" fmla="*/ 670 w 806"/>
              <a:gd name="T35" fmla="*/ 507 h 851"/>
              <a:gd name="T36" fmla="*/ 685 w 806"/>
              <a:gd name="T37" fmla="*/ 492 h 851"/>
              <a:gd name="T38" fmla="*/ 711 w 806"/>
              <a:gd name="T39" fmla="*/ 469 h 851"/>
              <a:gd name="T40" fmla="*/ 740 w 806"/>
              <a:gd name="T41" fmla="*/ 453 h 851"/>
              <a:gd name="T42" fmla="*/ 771 w 806"/>
              <a:gd name="T43" fmla="*/ 454 h 851"/>
              <a:gd name="T44" fmla="*/ 797 w 806"/>
              <a:gd name="T45" fmla="*/ 479 h 851"/>
              <a:gd name="T46" fmla="*/ 806 w 806"/>
              <a:gd name="T47" fmla="*/ 524 h 851"/>
              <a:gd name="T48" fmla="*/ 803 w 806"/>
              <a:gd name="T49" fmla="*/ 559 h 851"/>
              <a:gd name="T50" fmla="*/ 789 w 806"/>
              <a:gd name="T51" fmla="*/ 588 h 851"/>
              <a:gd name="T52" fmla="*/ 766 w 806"/>
              <a:gd name="T53" fmla="*/ 605 h 851"/>
              <a:gd name="T54" fmla="*/ 734 w 806"/>
              <a:gd name="T55" fmla="*/ 605 h 851"/>
              <a:gd name="T56" fmla="*/ 706 w 806"/>
              <a:gd name="T57" fmla="*/ 589 h 851"/>
              <a:gd name="T58" fmla="*/ 683 w 806"/>
              <a:gd name="T59" fmla="*/ 568 h 851"/>
              <a:gd name="T60" fmla="*/ 673 w 806"/>
              <a:gd name="T61" fmla="*/ 556 h 851"/>
              <a:gd name="T62" fmla="*/ 665 w 806"/>
              <a:gd name="T63" fmla="*/ 554 h 851"/>
              <a:gd name="T64" fmla="*/ 596 w 806"/>
              <a:gd name="T65" fmla="*/ 555 h 851"/>
              <a:gd name="T66" fmla="*/ 588 w 806"/>
              <a:gd name="T67" fmla="*/ 560 h 851"/>
              <a:gd name="T68" fmla="*/ 585 w 806"/>
              <a:gd name="T69" fmla="*/ 570 h 851"/>
              <a:gd name="T70" fmla="*/ 0 w 806"/>
              <a:gd name="T71" fmla="*/ 851 h 851"/>
              <a:gd name="T72" fmla="*/ 274 w 806"/>
              <a:gd name="T73" fmla="*/ 228 h 851"/>
              <a:gd name="T74" fmla="*/ 282 w 806"/>
              <a:gd name="T75" fmla="*/ 224 h 851"/>
              <a:gd name="T76" fmla="*/ 288 w 806"/>
              <a:gd name="T77" fmla="*/ 217 h 851"/>
              <a:gd name="T78" fmla="*/ 288 w 806"/>
              <a:gd name="T79" fmla="*/ 141 h 851"/>
              <a:gd name="T80" fmla="*/ 287 w 806"/>
              <a:gd name="T81" fmla="*/ 134 h 851"/>
              <a:gd name="T82" fmla="*/ 280 w 806"/>
              <a:gd name="T83" fmla="*/ 128 h 851"/>
              <a:gd name="T84" fmla="*/ 270 w 806"/>
              <a:gd name="T85" fmla="*/ 122 h 851"/>
              <a:gd name="T86" fmla="*/ 250 w 806"/>
              <a:gd name="T87" fmla="*/ 102 h 851"/>
              <a:gd name="T88" fmla="*/ 234 w 806"/>
              <a:gd name="T89" fmla="*/ 71 h 851"/>
              <a:gd name="T90" fmla="*/ 236 w 806"/>
              <a:gd name="T91" fmla="*/ 35 h 851"/>
              <a:gd name="T92" fmla="*/ 253 w 806"/>
              <a:gd name="T93" fmla="*/ 13 h 851"/>
              <a:gd name="T94" fmla="*/ 280 w 806"/>
              <a:gd name="T95" fmla="*/ 3 h 851"/>
              <a:gd name="T96" fmla="*/ 308 w 806"/>
              <a:gd name="T97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6" h="851">
                <a:moveTo>
                  <a:pt x="308" y="0"/>
                </a:moveTo>
                <a:lnTo>
                  <a:pt x="314" y="0"/>
                </a:lnTo>
                <a:lnTo>
                  <a:pt x="323" y="0"/>
                </a:lnTo>
                <a:lnTo>
                  <a:pt x="335" y="1"/>
                </a:lnTo>
                <a:lnTo>
                  <a:pt x="348" y="5"/>
                </a:lnTo>
                <a:lnTo>
                  <a:pt x="361" y="9"/>
                </a:lnTo>
                <a:lnTo>
                  <a:pt x="373" y="16"/>
                </a:lnTo>
                <a:lnTo>
                  <a:pt x="382" y="24"/>
                </a:lnTo>
                <a:lnTo>
                  <a:pt x="389" y="35"/>
                </a:lnTo>
                <a:lnTo>
                  <a:pt x="391" y="48"/>
                </a:lnTo>
                <a:lnTo>
                  <a:pt x="389" y="69"/>
                </a:lnTo>
                <a:lnTo>
                  <a:pt x="382" y="88"/>
                </a:lnTo>
                <a:lnTo>
                  <a:pt x="373" y="102"/>
                </a:lnTo>
                <a:lnTo>
                  <a:pt x="364" y="115"/>
                </a:lnTo>
                <a:lnTo>
                  <a:pt x="355" y="123"/>
                </a:lnTo>
                <a:lnTo>
                  <a:pt x="347" y="130"/>
                </a:lnTo>
                <a:lnTo>
                  <a:pt x="344" y="131"/>
                </a:lnTo>
                <a:lnTo>
                  <a:pt x="342" y="135"/>
                </a:lnTo>
                <a:lnTo>
                  <a:pt x="339" y="139"/>
                </a:lnTo>
                <a:lnTo>
                  <a:pt x="338" y="144"/>
                </a:lnTo>
                <a:lnTo>
                  <a:pt x="338" y="211"/>
                </a:lnTo>
                <a:lnTo>
                  <a:pt x="339" y="215"/>
                </a:lnTo>
                <a:lnTo>
                  <a:pt x="340" y="219"/>
                </a:lnTo>
                <a:lnTo>
                  <a:pt x="344" y="223"/>
                </a:lnTo>
                <a:lnTo>
                  <a:pt x="348" y="224"/>
                </a:lnTo>
                <a:lnTo>
                  <a:pt x="352" y="225"/>
                </a:lnTo>
                <a:lnTo>
                  <a:pt x="581" y="225"/>
                </a:lnTo>
                <a:lnTo>
                  <a:pt x="581" y="494"/>
                </a:lnTo>
                <a:lnTo>
                  <a:pt x="581" y="499"/>
                </a:lnTo>
                <a:lnTo>
                  <a:pt x="584" y="503"/>
                </a:lnTo>
                <a:lnTo>
                  <a:pt x="587" y="505"/>
                </a:lnTo>
                <a:lnTo>
                  <a:pt x="590" y="508"/>
                </a:lnTo>
                <a:lnTo>
                  <a:pt x="596" y="509"/>
                </a:lnTo>
                <a:lnTo>
                  <a:pt x="662" y="509"/>
                </a:lnTo>
                <a:lnTo>
                  <a:pt x="666" y="508"/>
                </a:lnTo>
                <a:lnTo>
                  <a:pt x="670" y="507"/>
                </a:lnTo>
                <a:lnTo>
                  <a:pt x="674" y="504"/>
                </a:lnTo>
                <a:lnTo>
                  <a:pt x="685" y="492"/>
                </a:lnTo>
                <a:lnTo>
                  <a:pt x="696" y="480"/>
                </a:lnTo>
                <a:lnTo>
                  <a:pt x="711" y="469"/>
                </a:lnTo>
                <a:lnTo>
                  <a:pt x="725" y="460"/>
                </a:lnTo>
                <a:lnTo>
                  <a:pt x="740" y="453"/>
                </a:lnTo>
                <a:lnTo>
                  <a:pt x="751" y="450"/>
                </a:lnTo>
                <a:lnTo>
                  <a:pt x="771" y="454"/>
                </a:lnTo>
                <a:lnTo>
                  <a:pt x="786" y="465"/>
                </a:lnTo>
                <a:lnTo>
                  <a:pt x="797" y="479"/>
                </a:lnTo>
                <a:lnTo>
                  <a:pt x="804" y="499"/>
                </a:lnTo>
                <a:lnTo>
                  <a:pt x="806" y="524"/>
                </a:lnTo>
                <a:lnTo>
                  <a:pt x="805" y="542"/>
                </a:lnTo>
                <a:lnTo>
                  <a:pt x="803" y="559"/>
                </a:lnTo>
                <a:lnTo>
                  <a:pt x="797" y="573"/>
                </a:lnTo>
                <a:lnTo>
                  <a:pt x="789" y="588"/>
                </a:lnTo>
                <a:lnTo>
                  <a:pt x="779" y="598"/>
                </a:lnTo>
                <a:lnTo>
                  <a:pt x="766" y="605"/>
                </a:lnTo>
                <a:lnTo>
                  <a:pt x="750" y="607"/>
                </a:lnTo>
                <a:lnTo>
                  <a:pt x="734" y="605"/>
                </a:lnTo>
                <a:lnTo>
                  <a:pt x="720" y="598"/>
                </a:lnTo>
                <a:lnTo>
                  <a:pt x="706" y="589"/>
                </a:lnTo>
                <a:lnTo>
                  <a:pt x="693" y="579"/>
                </a:lnTo>
                <a:lnTo>
                  <a:pt x="683" y="568"/>
                </a:lnTo>
                <a:lnTo>
                  <a:pt x="677" y="560"/>
                </a:lnTo>
                <a:lnTo>
                  <a:pt x="673" y="556"/>
                </a:lnTo>
                <a:lnTo>
                  <a:pt x="669" y="555"/>
                </a:lnTo>
                <a:lnTo>
                  <a:pt x="665" y="554"/>
                </a:lnTo>
                <a:lnTo>
                  <a:pt x="600" y="554"/>
                </a:lnTo>
                <a:lnTo>
                  <a:pt x="596" y="555"/>
                </a:lnTo>
                <a:lnTo>
                  <a:pt x="592" y="558"/>
                </a:lnTo>
                <a:lnTo>
                  <a:pt x="588" y="560"/>
                </a:lnTo>
                <a:lnTo>
                  <a:pt x="585" y="564"/>
                </a:lnTo>
                <a:lnTo>
                  <a:pt x="585" y="570"/>
                </a:lnTo>
                <a:lnTo>
                  <a:pt x="585" y="851"/>
                </a:lnTo>
                <a:lnTo>
                  <a:pt x="0" y="851"/>
                </a:lnTo>
                <a:lnTo>
                  <a:pt x="0" y="228"/>
                </a:lnTo>
                <a:lnTo>
                  <a:pt x="274" y="228"/>
                </a:lnTo>
                <a:lnTo>
                  <a:pt x="278" y="227"/>
                </a:lnTo>
                <a:lnTo>
                  <a:pt x="282" y="224"/>
                </a:lnTo>
                <a:lnTo>
                  <a:pt x="285" y="221"/>
                </a:lnTo>
                <a:lnTo>
                  <a:pt x="288" y="217"/>
                </a:lnTo>
                <a:lnTo>
                  <a:pt x="288" y="212"/>
                </a:lnTo>
                <a:lnTo>
                  <a:pt x="288" y="141"/>
                </a:lnTo>
                <a:lnTo>
                  <a:pt x="288" y="138"/>
                </a:lnTo>
                <a:lnTo>
                  <a:pt x="287" y="134"/>
                </a:lnTo>
                <a:lnTo>
                  <a:pt x="284" y="131"/>
                </a:lnTo>
                <a:lnTo>
                  <a:pt x="280" y="128"/>
                </a:lnTo>
                <a:lnTo>
                  <a:pt x="278" y="127"/>
                </a:lnTo>
                <a:lnTo>
                  <a:pt x="270" y="122"/>
                </a:lnTo>
                <a:lnTo>
                  <a:pt x="261" y="114"/>
                </a:lnTo>
                <a:lnTo>
                  <a:pt x="250" y="102"/>
                </a:lnTo>
                <a:lnTo>
                  <a:pt x="241" y="88"/>
                </a:lnTo>
                <a:lnTo>
                  <a:pt x="234" y="71"/>
                </a:lnTo>
                <a:lnTo>
                  <a:pt x="232" y="51"/>
                </a:lnTo>
                <a:lnTo>
                  <a:pt x="236" y="35"/>
                </a:lnTo>
                <a:lnTo>
                  <a:pt x="242" y="24"/>
                </a:lnTo>
                <a:lnTo>
                  <a:pt x="253" y="13"/>
                </a:lnTo>
                <a:lnTo>
                  <a:pt x="266" y="7"/>
                </a:lnTo>
                <a:lnTo>
                  <a:pt x="280" y="3"/>
                </a:lnTo>
                <a:lnTo>
                  <a:pt x="295" y="0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15"/>
          <p:cNvSpPr>
            <a:spLocks/>
          </p:cNvSpPr>
          <p:nvPr/>
        </p:nvSpPr>
        <p:spPr bwMode="auto">
          <a:xfrm>
            <a:off x="6738937" y="2641600"/>
            <a:ext cx="895350" cy="1941513"/>
          </a:xfrm>
          <a:custGeom>
            <a:avLst/>
            <a:gdLst>
              <a:gd name="T0" fmla="*/ 507 w 564"/>
              <a:gd name="T1" fmla="*/ 0 h 1223"/>
              <a:gd name="T2" fmla="*/ 539 w 564"/>
              <a:gd name="T3" fmla="*/ 105 h 1223"/>
              <a:gd name="T4" fmla="*/ 559 w 564"/>
              <a:gd name="T5" fmla="*/ 201 h 1223"/>
              <a:gd name="T6" fmla="*/ 564 w 564"/>
              <a:gd name="T7" fmla="*/ 283 h 1223"/>
              <a:gd name="T8" fmla="*/ 560 w 564"/>
              <a:gd name="T9" fmla="*/ 377 h 1223"/>
              <a:gd name="T10" fmla="*/ 546 w 564"/>
              <a:gd name="T11" fmla="*/ 466 h 1223"/>
              <a:gd name="T12" fmla="*/ 521 w 564"/>
              <a:gd name="T13" fmla="*/ 559 h 1223"/>
              <a:gd name="T14" fmla="*/ 482 w 564"/>
              <a:gd name="T15" fmla="*/ 660 h 1223"/>
              <a:gd name="T16" fmla="*/ 429 w 564"/>
              <a:gd name="T17" fmla="*/ 774 h 1223"/>
              <a:gd name="T18" fmla="*/ 371 w 564"/>
              <a:gd name="T19" fmla="*/ 897 h 1223"/>
              <a:gd name="T20" fmla="*/ 308 w 564"/>
              <a:gd name="T21" fmla="*/ 1031 h 1223"/>
              <a:gd name="T22" fmla="*/ 248 w 564"/>
              <a:gd name="T23" fmla="*/ 1164 h 1223"/>
              <a:gd name="T24" fmla="*/ 221 w 564"/>
              <a:gd name="T25" fmla="*/ 906 h 1223"/>
              <a:gd name="T26" fmla="*/ 217 w 564"/>
              <a:gd name="T27" fmla="*/ 898 h 1223"/>
              <a:gd name="T28" fmla="*/ 211 w 564"/>
              <a:gd name="T29" fmla="*/ 893 h 1223"/>
              <a:gd name="T30" fmla="*/ 152 w 564"/>
              <a:gd name="T31" fmla="*/ 891 h 1223"/>
              <a:gd name="T32" fmla="*/ 144 w 564"/>
              <a:gd name="T33" fmla="*/ 894 h 1223"/>
              <a:gd name="T34" fmla="*/ 132 w 564"/>
              <a:gd name="T35" fmla="*/ 906 h 1223"/>
              <a:gd name="T36" fmla="*/ 107 w 564"/>
              <a:gd name="T37" fmla="*/ 929 h 1223"/>
              <a:gd name="T38" fmla="*/ 76 w 564"/>
              <a:gd name="T39" fmla="*/ 949 h 1223"/>
              <a:gd name="T40" fmla="*/ 43 w 564"/>
              <a:gd name="T41" fmla="*/ 949 h 1223"/>
              <a:gd name="T42" fmla="*/ 16 w 564"/>
              <a:gd name="T43" fmla="*/ 931 h 1223"/>
              <a:gd name="T44" fmla="*/ 1 w 564"/>
              <a:gd name="T45" fmla="*/ 894 h 1223"/>
              <a:gd name="T46" fmla="*/ 1 w 564"/>
              <a:gd name="T47" fmla="*/ 848 h 1223"/>
              <a:gd name="T48" fmla="*/ 12 w 564"/>
              <a:gd name="T49" fmla="*/ 814 h 1223"/>
              <a:gd name="T50" fmla="*/ 37 w 564"/>
              <a:gd name="T51" fmla="*/ 793 h 1223"/>
              <a:gd name="T52" fmla="*/ 68 w 564"/>
              <a:gd name="T53" fmla="*/ 793 h 1223"/>
              <a:gd name="T54" fmla="*/ 97 w 564"/>
              <a:gd name="T55" fmla="*/ 810 h 1223"/>
              <a:gd name="T56" fmla="*/ 123 w 564"/>
              <a:gd name="T57" fmla="*/ 830 h 1223"/>
              <a:gd name="T58" fmla="*/ 134 w 564"/>
              <a:gd name="T59" fmla="*/ 840 h 1223"/>
              <a:gd name="T60" fmla="*/ 141 w 564"/>
              <a:gd name="T61" fmla="*/ 842 h 1223"/>
              <a:gd name="T62" fmla="*/ 211 w 564"/>
              <a:gd name="T63" fmla="*/ 842 h 1223"/>
              <a:gd name="T64" fmla="*/ 217 w 564"/>
              <a:gd name="T65" fmla="*/ 835 h 1223"/>
              <a:gd name="T66" fmla="*/ 221 w 564"/>
              <a:gd name="T67" fmla="*/ 827 h 1223"/>
              <a:gd name="T68" fmla="*/ 263 w 564"/>
              <a:gd name="T69" fmla="*/ 356 h 1223"/>
              <a:gd name="T70" fmla="*/ 284 w 564"/>
              <a:gd name="T71" fmla="*/ 377 h 1223"/>
              <a:gd name="T72" fmla="*/ 316 w 564"/>
              <a:gd name="T73" fmla="*/ 399 h 1223"/>
              <a:gd name="T74" fmla="*/ 356 w 564"/>
              <a:gd name="T75" fmla="*/ 410 h 1223"/>
              <a:gd name="T76" fmla="*/ 397 w 564"/>
              <a:gd name="T77" fmla="*/ 399 h 1223"/>
              <a:gd name="T78" fmla="*/ 424 w 564"/>
              <a:gd name="T79" fmla="*/ 370 h 1223"/>
              <a:gd name="T80" fmla="*/ 440 w 564"/>
              <a:gd name="T81" fmla="*/ 324 h 1223"/>
              <a:gd name="T82" fmla="*/ 440 w 564"/>
              <a:gd name="T83" fmla="*/ 271 h 1223"/>
              <a:gd name="T84" fmla="*/ 427 w 564"/>
              <a:gd name="T85" fmla="*/ 232 h 1223"/>
              <a:gd name="T86" fmla="*/ 403 w 564"/>
              <a:gd name="T87" fmla="*/ 208 h 1223"/>
              <a:gd name="T88" fmla="*/ 374 w 564"/>
              <a:gd name="T89" fmla="*/ 195 h 1223"/>
              <a:gd name="T90" fmla="*/ 339 w 564"/>
              <a:gd name="T91" fmla="*/ 195 h 1223"/>
              <a:gd name="T92" fmla="*/ 301 w 564"/>
              <a:gd name="T93" fmla="*/ 215 h 1223"/>
              <a:gd name="T94" fmla="*/ 271 w 564"/>
              <a:gd name="T95" fmla="*/ 241 h 1223"/>
              <a:gd name="T96" fmla="*/ 216 w 564"/>
              <a:gd name="T97" fmla="*/ 251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64" h="1223">
                <a:moveTo>
                  <a:pt x="216" y="0"/>
                </a:moveTo>
                <a:lnTo>
                  <a:pt x="507" y="0"/>
                </a:lnTo>
                <a:lnTo>
                  <a:pt x="525" y="52"/>
                </a:lnTo>
                <a:lnTo>
                  <a:pt x="539" y="105"/>
                </a:lnTo>
                <a:lnTo>
                  <a:pt x="550" y="154"/>
                </a:lnTo>
                <a:lnTo>
                  <a:pt x="559" y="201"/>
                </a:lnTo>
                <a:lnTo>
                  <a:pt x="563" y="245"/>
                </a:lnTo>
                <a:lnTo>
                  <a:pt x="564" y="283"/>
                </a:lnTo>
                <a:lnTo>
                  <a:pt x="564" y="331"/>
                </a:lnTo>
                <a:lnTo>
                  <a:pt x="560" y="377"/>
                </a:lnTo>
                <a:lnTo>
                  <a:pt x="555" y="421"/>
                </a:lnTo>
                <a:lnTo>
                  <a:pt x="546" y="466"/>
                </a:lnTo>
                <a:lnTo>
                  <a:pt x="536" y="512"/>
                </a:lnTo>
                <a:lnTo>
                  <a:pt x="521" y="559"/>
                </a:lnTo>
                <a:lnTo>
                  <a:pt x="503" y="607"/>
                </a:lnTo>
                <a:lnTo>
                  <a:pt x="482" y="660"/>
                </a:lnTo>
                <a:lnTo>
                  <a:pt x="458" y="715"/>
                </a:lnTo>
                <a:lnTo>
                  <a:pt x="429" y="774"/>
                </a:lnTo>
                <a:lnTo>
                  <a:pt x="401" y="832"/>
                </a:lnTo>
                <a:lnTo>
                  <a:pt x="371" y="897"/>
                </a:lnTo>
                <a:lnTo>
                  <a:pt x="339" y="963"/>
                </a:lnTo>
                <a:lnTo>
                  <a:pt x="308" y="1031"/>
                </a:lnTo>
                <a:lnTo>
                  <a:pt x="276" y="1098"/>
                </a:lnTo>
                <a:lnTo>
                  <a:pt x="248" y="1164"/>
                </a:lnTo>
                <a:lnTo>
                  <a:pt x="221" y="1223"/>
                </a:lnTo>
                <a:lnTo>
                  <a:pt x="221" y="906"/>
                </a:lnTo>
                <a:lnTo>
                  <a:pt x="220" y="902"/>
                </a:lnTo>
                <a:lnTo>
                  <a:pt x="217" y="898"/>
                </a:lnTo>
                <a:lnTo>
                  <a:pt x="215" y="894"/>
                </a:lnTo>
                <a:lnTo>
                  <a:pt x="211" y="893"/>
                </a:lnTo>
                <a:lnTo>
                  <a:pt x="206" y="891"/>
                </a:lnTo>
                <a:lnTo>
                  <a:pt x="152" y="891"/>
                </a:lnTo>
                <a:lnTo>
                  <a:pt x="148" y="893"/>
                </a:lnTo>
                <a:lnTo>
                  <a:pt x="144" y="894"/>
                </a:lnTo>
                <a:lnTo>
                  <a:pt x="140" y="897"/>
                </a:lnTo>
                <a:lnTo>
                  <a:pt x="132" y="906"/>
                </a:lnTo>
                <a:lnTo>
                  <a:pt x="122" y="918"/>
                </a:lnTo>
                <a:lnTo>
                  <a:pt x="107" y="929"/>
                </a:lnTo>
                <a:lnTo>
                  <a:pt x="92" y="941"/>
                </a:lnTo>
                <a:lnTo>
                  <a:pt x="76" y="949"/>
                </a:lnTo>
                <a:lnTo>
                  <a:pt x="62" y="952"/>
                </a:lnTo>
                <a:lnTo>
                  <a:pt x="43" y="949"/>
                </a:lnTo>
                <a:lnTo>
                  <a:pt x="28" y="942"/>
                </a:lnTo>
                <a:lnTo>
                  <a:pt x="16" y="931"/>
                </a:lnTo>
                <a:lnTo>
                  <a:pt x="7" y="914"/>
                </a:lnTo>
                <a:lnTo>
                  <a:pt x="1" y="894"/>
                </a:lnTo>
                <a:lnTo>
                  <a:pt x="0" y="870"/>
                </a:lnTo>
                <a:lnTo>
                  <a:pt x="1" y="848"/>
                </a:lnTo>
                <a:lnTo>
                  <a:pt x="5" y="830"/>
                </a:lnTo>
                <a:lnTo>
                  <a:pt x="12" y="814"/>
                </a:lnTo>
                <a:lnTo>
                  <a:pt x="21" y="802"/>
                </a:lnTo>
                <a:lnTo>
                  <a:pt x="37" y="793"/>
                </a:lnTo>
                <a:lnTo>
                  <a:pt x="55" y="791"/>
                </a:lnTo>
                <a:lnTo>
                  <a:pt x="68" y="793"/>
                </a:lnTo>
                <a:lnTo>
                  <a:pt x="83" y="800"/>
                </a:lnTo>
                <a:lnTo>
                  <a:pt x="97" y="810"/>
                </a:lnTo>
                <a:lnTo>
                  <a:pt x="111" y="819"/>
                </a:lnTo>
                <a:lnTo>
                  <a:pt x="123" y="830"/>
                </a:lnTo>
                <a:lnTo>
                  <a:pt x="131" y="838"/>
                </a:lnTo>
                <a:lnTo>
                  <a:pt x="134" y="840"/>
                </a:lnTo>
                <a:lnTo>
                  <a:pt x="138" y="842"/>
                </a:lnTo>
                <a:lnTo>
                  <a:pt x="141" y="842"/>
                </a:lnTo>
                <a:lnTo>
                  <a:pt x="206" y="842"/>
                </a:lnTo>
                <a:lnTo>
                  <a:pt x="211" y="842"/>
                </a:lnTo>
                <a:lnTo>
                  <a:pt x="215" y="839"/>
                </a:lnTo>
                <a:lnTo>
                  <a:pt x="217" y="835"/>
                </a:lnTo>
                <a:lnTo>
                  <a:pt x="220" y="831"/>
                </a:lnTo>
                <a:lnTo>
                  <a:pt x="221" y="827"/>
                </a:lnTo>
                <a:lnTo>
                  <a:pt x="221" y="356"/>
                </a:lnTo>
                <a:lnTo>
                  <a:pt x="263" y="356"/>
                </a:lnTo>
                <a:lnTo>
                  <a:pt x="272" y="365"/>
                </a:lnTo>
                <a:lnTo>
                  <a:pt x="284" y="377"/>
                </a:lnTo>
                <a:lnTo>
                  <a:pt x="299" y="389"/>
                </a:lnTo>
                <a:lnTo>
                  <a:pt x="316" y="399"/>
                </a:lnTo>
                <a:lnTo>
                  <a:pt x="335" y="407"/>
                </a:lnTo>
                <a:lnTo>
                  <a:pt x="356" y="410"/>
                </a:lnTo>
                <a:lnTo>
                  <a:pt x="377" y="407"/>
                </a:lnTo>
                <a:lnTo>
                  <a:pt x="397" y="399"/>
                </a:lnTo>
                <a:lnTo>
                  <a:pt x="412" y="387"/>
                </a:lnTo>
                <a:lnTo>
                  <a:pt x="424" y="370"/>
                </a:lnTo>
                <a:lnTo>
                  <a:pt x="435" y="349"/>
                </a:lnTo>
                <a:lnTo>
                  <a:pt x="440" y="324"/>
                </a:lnTo>
                <a:lnTo>
                  <a:pt x="443" y="296"/>
                </a:lnTo>
                <a:lnTo>
                  <a:pt x="440" y="271"/>
                </a:lnTo>
                <a:lnTo>
                  <a:pt x="435" y="250"/>
                </a:lnTo>
                <a:lnTo>
                  <a:pt x="427" y="232"/>
                </a:lnTo>
                <a:lnTo>
                  <a:pt x="416" y="218"/>
                </a:lnTo>
                <a:lnTo>
                  <a:pt x="403" y="208"/>
                </a:lnTo>
                <a:lnTo>
                  <a:pt x="389" y="200"/>
                </a:lnTo>
                <a:lnTo>
                  <a:pt x="374" y="195"/>
                </a:lnTo>
                <a:lnTo>
                  <a:pt x="359" y="194"/>
                </a:lnTo>
                <a:lnTo>
                  <a:pt x="339" y="195"/>
                </a:lnTo>
                <a:lnTo>
                  <a:pt x="320" y="204"/>
                </a:lnTo>
                <a:lnTo>
                  <a:pt x="301" y="215"/>
                </a:lnTo>
                <a:lnTo>
                  <a:pt x="285" y="229"/>
                </a:lnTo>
                <a:lnTo>
                  <a:pt x="271" y="241"/>
                </a:lnTo>
                <a:lnTo>
                  <a:pt x="262" y="251"/>
                </a:lnTo>
                <a:lnTo>
                  <a:pt x="216" y="251"/>
                </a:lnTo>
                <a:lnTo>
                  <a:pt x="2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16"/>
          <p:cNvSpPr>
            <a:spLocks/>
          </p:cNvSpPr>
          <p:nvPr/>
        </p:nvSpPr>
        <p:spPr bwMode="auto">
          <a:xfrm>
            <a:off x="5172074" y="4711700"/>
            <a:ext cx="1860550" cy="768350"/>
          </a:xfrm>
          <a:custGeom>
            <a:avLst/>
            <a:gdLst>
              <a:gd name="T0" fmla="*/ 1172 w 1172"/>
              <a:gd name="T1" fmla="*/ 0 h 484"/>
              <a:gd name="T2" fmla="*/ 1152 w 1172"/>
              <a:gd name="T3" fmla="*/ 43 h 484"/>
              <a:gd name="T4" fmla="*/ 1142 w 1172"/>
              <a:gd name="T5" fmla="*/ 69 h 484"/>
              <a:gd name="T6" fmla="*/ 1132 w 1172"/>
              <a:gd name="T7" fmla="*/ 114 h 484"/>
              <a:gd name="T8" fmla="*/ 1128 w 1172"/>
              <a:gd name="T9" fmla="*/ 172 h 484"/>
              <a:gd name="T10" fmla="*/ 1126 w 1172"/>
              <a:gd name="T11" fmla="*/ 238 h 484"/>
              <a:gd name="T12" fmla="*/ 1118 w 1172"/>
              <a:gd name="T13" fmla="*/ 299 h 484"/>
              <a:gd name="T14" fmla="*/ 1096 w 1172"/>
              <a:gd name="T15" fmla="*/ 351 h 484"/>
              <a:gd name="T16" fmla="*/ 1062 w 1172"/>
              <a:gd name="T17" fmla="*/ 404 h 484"/>
              <a:gd name="T18" fmla="*/ 1019 w 1172"/>
              <a:gd name="T19" fmla="*/ 451 h 484"/>
              <a:gd name="T20" fmla="*/ 971 w 1172"/>
              <a:gd name="T21" fmla="*/ 479 h 484"/>
              <a:gd name="T22" fmla="*/ 928 w 1172"/>
              <a:gd name="T23" fmla="*/ 484 h 484"/>
              <a:gd name="T24" fmla="*/ 864 w 1172"/>
              <a:gd name="T25" fmla="*/ 484 h 484"/>
              <a:gd name="T26" fmla="*/ 774 w 1172"/>
              <a:gd name="T27" fmla="*/ 484 h 484"/>
              <a:gd name="T28" fmla="*/ 665 w 1172"/>
              <a:gd name="T29" fmla="*/ 484 h 484"/>
              <a:gd name="T30" fmla="*/ 487 w 1172"/>
              <a:gd name="T31" fmla="*/ 484 h 484"/>
              <a:gd name="T32" fmla="*/ 371 w 1172"/>
              <a:gd name="T33" fmla="*/ 484 h 484"/>
              <a:gd name="T34" fmla="*/ 270 w 1172"/>
              <a:gd name="T35" fmla="*/ 484 h 484"/>
              <a:gd name="T36" fmla="*/ 213 w 1172"/>
              <a:gd name="T37" fmla="*/ 483 h 484"/>
              <a:gd name="T38" fmla="*/ 183 w 1172"/>
              <a:gd name="T39" fmla="*/ 474 h 484"/>
              <a:gd name="T40" fmla="*/ 149 w 1172"/>
              <a:gd name="T41" fmla="*/ 454 h 484"/>
              <a:gd name="T42" fmla="*/ 114 w 1172"/>
              <a:gd name="T43" fmla="*/ 423 h 484"/>
              <a:gd name="T44" fmla="*/ 81 w 1172"/>
              <a:gd name="T45" fmla="*/ 377 h 484"/>
              <a:gd name="T46" fmla="*/ 55 w 1172"/>
              <a:gd name="T47" fmla="*/ 315 h 484"/>
              <a:gd name="T48" fmla="*/ 38 w 1172"/>
              <a:gd name="T49" fmla="*/ 237 h 484"/>
              <a:gd name="T50" fmla="*/ 34 w 1172"/>
              <a:gd name="T51" fmla="*/ 140 h 484"/>
              <a:gd name="T52" fmla="*/ 29 w 1172"/>
              <a:gd name="T53" fmla="*/ 95 h 484"/>
              <a:gd name="T54" fmla="*/ 12 w 1172"/>
              <a:gd name="T55" fmla="*/ 36 h 484"/>
              <a:gd name="T56" fmla="*/ 791 w 1172"/>
              <a:gd name="T57" fmla="*/ 4 h 484"/>
              <a:gd name="T58" fmla="*/ 783 w 1172"/>
              <a:gd name="T59" fmla="*/ 64 h 484"/>
              <a:gd name="T60" fmla="*/ 759 w 1172"/>
              <a:gd name="T61" fmla="*/ 89 h 484"/>
              <a:gd name="T62" fmla="*/ 741 w 1172"/>
              <a:gd name="T63" fmla="*/ 121 h 484"/>
              <a:gd name="T64" fmla="*/ 740 w 1172"/>
              <a:gd name="T65" fmla="*/ 163 h 484"/>
              <a:gd name="T66" fmla="*/ 762 w 1172"/>
              <a:gd name="T67" fmla="*/ 205 h 484"/>
              <a:gd name="T68" fmla="*/ 783 w 1172"/>
              <a:gd name="T69" fmla="*/ 222 h 484"/>
              <a:gd name="T70" fmla="*/ 818 w 1172"/>
              <a:gd name="T71" fmla="*/ 234 h 484"/>
              <a:gd name="T72" fmla="*/ 875 w 1172"/>
              <a:gd name="T73" fmla="*/ 234 h 484"/>
              <a:gd name="T74" fmla="*/ 926 w 1172"/>
              <a:gd name="T75" fmla="*/ 214 h 484"/>
              <a:gd name="T76" fmla="*/ 956 w 1172"/>
              <a:gd name="T77" fmla="*/ 178 h 484"/>
              <a:gd name="T78" fmla="*/ 960 w 1172"/>
              <a:gd name="T79" fmla="*/ 132 h 484"/>
              <a:gd name="T80" fmla="*/ 944 w 1172"/>
              <a:gd name="T81" fmla="*/ 94 h 484"/>
              <a:gd name="T82" fmla="*/ 919 w 1172"/>
              <a:gd name="T83" fmla="*/ 65 h 484"/>
              <a:gd name="T84" fmla="*/ 898 w 1172"/>
              <a:gd name="T85" fmla="*/ 48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2" h="484">
                <a:moveTo>
                  <a:pt x="898" y="0"/>
                </a:moveTo>
                <a:lnTo>
                  <a:pt x="1172" y="0"/>
                </a:lnTo>
                <a:lnTo>
                  <a:pt x="1161" y="23"/>
                </a:lnTo>
                <a:lnTo>
                  <a:pt x="1152" y="43"/>
                </a:lnTo>
                <a:lnTo>
                  <a:pt x="1145" y="59"/>
                </a:lnTo>
                <a:lnTo>
                  <a:pt x="1142" y="69"/>
                </a:lnTo>
                <a:lnTo>
                  <a:pt x="1135" y="89"/>
                </a:lnTo>
                <a:lnTo>
                  <a:pt x="1132" y="114"/>
                </a:lnTo>
                <a:lnTo>
                  <a:pt x="1130" y="141"/>
                </a:lnTo>
                <a:lnTo>
                  <a:pt x="1128" y="172"/>
                </a:lnTo>
                <a:lnTo>
                  <a:pt x="1128" y="205"/>
                </a:lnTo>
                <a:lnTo>
                  <a:pt x="1126" y="238"/>
                </a:lnTo>
                <a:lnTo>
                  <a:pt x="1123" y="271"/>
                </a:lnTo>
                <a:lnTo>
                  <a:pt x="1118" y="299"/>
                </a:lnTo>
                <a:lnTo>
                  <a:pt x="1109" y="324"/>
                </a:lnTo>
                <a:lnTo>
                  <a:pt x="1096" y="351"/>
                </a:lnTo>
                <a:lnTo>
                  <a:pt x="1080" y="378"/>
                </a:lnTo>
                <a:lnTo>
                  <a:pt x="1062" y="404"/>
                </a:lnTo>
                <a:lnTo>
                  <a:pt x="1041" y="429"/>
                </a:lnTo>
                <a:lnTo>
                  <a:pt x="1019" y="451"/>
                </a:lnTo>
                <a:lnTo>
                  <a:pt x="995" y="468"/>
                </a:lnTo>
                <a:lnTo>
                  <a:pt x="971" y="479"/>
                </a:lnTo>
                <a:lnTo>
                  <a:pt x="945" y="484"/>
                </a:lnTo>
                <a:lnTo>
                  <a:pt x="928" y="484"/>
                </a:lnTo>
                <a:lnTo>
                  <a:pt x="901" y="484"/>
                </a:lnTo>
                <a:lnTo>
                  <a:pt x="864" y="484"/>
                </a:lnTo>
                <a:lnTo>
                  <a:pt x="822" y="484"/>
                </a:lnTo>
                <a:lnTo>
                  <a:pt x="774" y="484"/>
                </a:lnTo>
                <a:lnTo>
                  <a:pt x="721" y="484"/>
                </a:lnTo>
                <a:lnTo>
                  <a:pt x="665" y="484"/>
                </a:lnTo>
                <a:lnTo>
                  <a:pt x="546" y="484"/>
                </a:lnTo>
                <a:lnTo>
                  <a:pt x="487" y="484"/>
                </a:lnTo>
                <a:lnTo>
                  <a:pt x="428" y="484"/>
                </a:lnTo>
                <a:lnTo>
                  <a:pt x="371" y="484"/>
                </a:lnTo>
                <a:lnTo>
                  <a:pt x="318" y="484"/>
                </a:lnTo>
                <a:lnTo>
                  <a:pt x="270" y="484"/>
                </a:lnTo>
                <a:lnTo>
                  <a:pt x="227" y="484"/>
                </a:lnTo>
                <a:lnTo>
                  <a:pt x="213" y="483"/>
                </a:lnTo>
                <a:lnTo>
                  <a:pt x="199" y="479"/>
                </a:lnTo>
                <a:lnTo>
                  <a:pt x="183" y="474"/>
                </a:lnTo>
                <a:lnTo>
                  <a:pt x="166" y="466"/>
                </a:lnTo>
                <a:lnTo>
                  <a:pt x="149" y="454"/>
                </a:lnTo>
                <a:lnTo>
                  <a:pt x="131" y="440"/>
                </a:lnTo>
                <a:lnTo>
                  <a:pt x="114" y="423"/>
                </a:lnTo>
                <a:lnTo>
                  <a:pt x="97" y="402"/>
                </a:lnTo>
                <a:lnTo>
                  <a:pt x="81" y="377"/>
                </a:lnTo>
                <a:lnTo>
                  <a:pt x="67" y="348"/>
                </a:lnTo>
                <a:lnTo>
                  <a:pt x="55" y="315"/>
                </a:lnTo>
                <a:lnTo>
                  <a:pt x="45" y="279"/>
                </a:lnTo>
                <a:lnTo>
                  <a:pt x="38" y="237"/>
                </a:lnTo>
                <a:lnTo>
                  <a:pt x="34" y="191"/>
                </a:lnTo>
                <a:lnTo>
                  <a:pt x="34" y="140"/>
                </a:lnTo>
                <a:lnTo>
                  <a:pt x="34" y="119"/>
                </a:lnTo>
                <a:lnTo>
                  <a:pt x="29" y="95"/>
                </a:lnTo>
                <a:lnTo>
                  <a:pt x="22" y="68"/>
                </a:lnTo>
                <a:lnTo>
                  <a:pt x="12" y="36"/>
                </a:lnTo>
                <a:lnTo>
                  <a:pt x="0" y="4"/>
                </a:lnTo>
                <a:lnTo>
                  <a:pt x="791" y="4"/>
                </a:lnTo>
                <a:lnTo>
                  <a:pt x="791" y="55"/>
                </a:lnTo>
                <a:lnTo>
                  <a:pt x="783" y="64"/>
                </a:lnTo>
                <a:lnTo>
                  <a:pt x="771" y="74"/>
                </a:lnTo>
                <a:lnTo>
                  <a:pt x="759" y="89"/>
                </a:lnTo>
                <a:lnTo>
                  <a:pt x="749" y="104"/>
                </a:lnTo>
                <a:lnTo>
                  <a:pt x="741" y="121"/>
                </a:lnTo>
                <a:lnTo>
                  <a:pt x="737" y="138"/>
                </a:lnTo>
                <a:lnTo>
                  <a:pt x="740" y="163"/>
                </a:lnTo>
                <a:lnTo>
                  <a:pt x="748" y="186"/>
                </a:lnTo>
                <a:lnTo>
                  <a:pt x="762" y="205"/>
                </a:lnTo>
                <a:lnTo>
                  <a:pt x="771" y="214"/>
                </a:lnTo>
                <a:lnTo>
                  <a:pt x="783" y="222"/>
                </a:lnTo>
                <a:lnTo>
                  <a:pt x="799" y="230"/>
                </a:lnTo>
                <a:lnTo>
                  <a:pt x="818" y="234"/>
                </a:lnTo>
                <a:lnTo>
                  <a:pt x="840" y="237"/>
                </a:lnTo>
                <a:lnTo>
                  <a:pt x="875" y="234"/>
                </a:lnTo>
                <a:lnTo>
                  <a:pt x="902" y="226"/>
                </a:lnTo>
                <a:lnTo>
                  <a:pt x="926" y="214"/>
                </a:lnTo>
                <a:lnTo>
                  <a:pt x="944" y="197"/>
                </a:lnTo>
                <a:lnTo>
                  <a:pt x="956" y="178"/>
                </a:lnTo>
                <a:lnTo>
                  <a:pt x="961" y="154"/>
                </a:lnTo>
                <a:lnTo>
                  <a:pt x="960" y="132"/>
                </a:lnTo>
                <a:lnTo>
                  <a:pt x="953" y="112"/>
                </a:lnTo>
                <a:lnTo>
                  <a:pt x="944" y="94"/>
                </a:lnTo>
                <a:lnTo>
                  <a:pt x="932" y="78"/>
                </a:lnTo>
                <a:lnTo>
                  <a:pt x="919" y="65"/>
                </a:lnTo>
                <a:lnTo>
                  <a:pt x="909" y="55"/>
                </a:lnTo>
                <a:lnTo>
                  <a:pt x="898" y="4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17"/>
          <p:cNvSpPr>
            <a:spLocks/>
          </p:cNvSpPr>
          <p:nvPr/>
        </p:nvSpPr>
        <p:spPr bwMode="auto">
          <a:xfrm>
            <a:off x="4557712" y="1989137"/>
            <a:ext cx="884238" cy="2530475"/>
          </a:xfrm>
          <a:custGeom>
            <a:avLst/>
            <a:gdLst>
              <a:gd name="T0" fmla="*/ 336 w 557"/>
              <a:gd name="T1" fmla="*/ 1041 h 1594"/>
              <a:gd name="T2" fmla="*/ 333 w 557"/>
              <a:gd name="T3" fmla="*/ 1048 h 1594"/>
              <a:gd name="T4" fmla="*/ 336 w 557"/>
              <a:gd name="T5" fmla="*/ 1056 h 1594"/>
              <a:gd name="T6" fmla="*/ 336 w 557"/>
              <a:gd name="T7" fmla="*/ 1236 h 1594"/>
              <a:gd name="T8" fmla="*/ 343 w 557"/>
              <a:gd name="T9" fmla="*/ 1243 h 1594"/>
              <a:gd name="T10" fmla="*/ 350 w 557"/>
              <a:gd name="T11" fmla="*/ 1246 h 1594"/>
              <a:gd name="T12" fmla="*/ 420 w 557"/>
              <a:gd name="T13" fmla="*/ 1246 h 1594"/>
              <a:gd name="T14" fmla="*/ 426 w 557"/>
              <a:gd name="T15" fmla="*/ 1241 h 1594"/>
              <a:gd name="T16" fmla="*/ 430 w 557"/>
              <a:gd name="T17" fmla="*/ 1233 h 1594"/>
              <a:gd name="T18" fmla="*/ 442 w 557"/>
              <a:gd name="T19" fmla="*/ 1216 h 1594"/>
              <a:gd name="T20" fmla="*/ 466 w 557"/>
              <a:gd name="T21" fmla="*/ 1196 h 1594"/>
              <a:gd name="T22" fmla="*/ 502 w 557"/>
              <a:gd name="T23" fmla="*/ 1188 h 1594"/>
              <a:gd name="T24" fmla="*/ 534 w 557"/>
              <a:gd name="T25" fmla="*/ 1196 h 1594"/>
              <a:gd name="T26" fmla="*/ 549 w 557"/>
              <a:gd name="T27" fmla="*/ 1219 h 1594"/>
              <a:gd name="T28" fmla="*/ 556 w 557"/>
              <a:gd name="T29" fmla="*/ 1253 h 1594"/>
              <a:gd name="T30" fmla="*/ 556 w 557"/>
              <a:gd name="T31" fmla="*/ 1294 h 1594"/>
              <a:gd name="T32" fmla="*/ 547 w 557"/>
              <a:gd name="T33" fmla="*/ 1327 h 1594"/>
              <a:gd name="T34" fmla="*/ 528 w 557"/>
              <a:gd name="T35" fmla="*/ 1344 h 1594"/>
              <a:gd name="T36" fmla="*/ 500 w 557"/>
              <a:gd name="T37" fmla="*/ 1349 h 1594"/>
              <a:gd name="T38" fmla="*/ 464 w 557"/>
              <a:gd name="T39" fmla="*/ 1340 h 1594"/>
              <a:gd name="T40" fmla="*/ 443 w 557"/>
              <a:gd name="T41" fmla="*/ 1322 h 1594"/>
              <a:gd name="T42" fmla="*/ 435 w 557"/>
              <a:gd name="T43" fmla="*/ 1308 h 1594"/>
              <a:gd name="T44" fmla="*/ 432 w 557"/>
              <a:gd name="T45" fmla="*/ 1300 h 1594"/>
              <a:gd name="T46" fmla="*/ 424 w 557"/>
              <a:gd name="T47" fmla="*/ 1294 h 1594"/>
              <a:gd name="T48" fmla="*/ 349 w 557"/>
              <a:gd name="T49" fmla="*/ 1293 h 1594"/>
              <a:gd name="T50" fmla="*/ 340 w 557"/>
              <a:gd name="T51" fmla="*/ 1297 h 1594"/>
              <a:gd name="T52" fmla="*/ 335 w 557"/>
              <a:gd name="T53" fmla="*/ 1304 h 1594"/>
              <a:gd name="T54" fmla="*/ 333 w 557"/>
              <a:gd name="T55" fmla="*/ 1594 h 1594"/>
              <a:gd name="T56" fmla="*/ 293 w 557"/>
              <a:gd name="T57" fmla="*/ 1510 h 1594"/>
              <a:gd name="T58" fmla="*/ 254 w 557"/>
              <a:gd name="T59" fmla="*/ 1432 h 1594"/>
              <a:gd name="T60" fmla="*/ 217 w 557"/>
              <a:gd name="T61" fmla="*/ 1364 h 1594"/>
              <a:gd name="T62" fmla="*/ 191 w 557"/>
              <a:gd name="T63" fmla="*/ 1311 h 1594"/>
              <a:gd name="T64" fmla="*/ 172 w 557"/>
              <a:gd name="T65" fmla="*/ 1277 h 1594"/>
              <a:gd name="T66" fmla="*/ 145 w 557"/>
              <a:gd name="T67" fmla="*/ 1229 h 1594"/>
              <a:gd name="T68" fmla="*/ 111 w 557"/>
              <a:gd name="T69" fmla="*/ 1162 h 1594"/>
              <a:gd name="T70" fmla="*/ 73 w 557"/>
              <a:gd name="T71" fmla="*/ 1077 h 1594"/>
              <a:gd name="T72" fmla="*/ 39 w 557"/>
              <a:gd name="T73" fmla="*/ 976 h 1594"/>
              <a:gd name="T74" fmla="*/ 13 w 557"/>
              <a:gd name="T75" fmla="*/ 861 h 1594"/>
              <a:gd name="T76" fmla="*/ 0 w 557"/>
              <a:gd name="T77" fmla="*/ 735 h 1594"/>
              <a:gd name="T78" fmla="*/ 6 w 557"/>
              <a:gd name="T79" fmla="*/ 598 h 1594"/>
              <a:gd name="T80" fmla="*/ 36 w 557"/>
              <a:gd name="T81" fmla="*/ 454 h 1594"/>
              <a:gd name="T82" fmla="*/ 92 w 557"/>
              <a:gd name="T83" fmla="*/ 310 h 1594"/>
              <a:gd name="T84" fmla="*/ 163 w 557"/>
              <a:gd name="T85" fmla="*/ 188 h 1594"/>
              <a:gd name="T86" fmla="*/ 244 w 557"/>
              <a:gd name="T87" fmla="*/ 85 h 1594"/>
              <a:gd name="T88" fmla="*/ 336 w 557"/>
              <a:gd name="T89" fmla="*/ 0 h 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57" h="1594">
                <a:moveTo>
                  <a:pt x="336" y="0"/>
                </a:moveTo>
                <a:lnTo>
                  <a:pt x="336" y="1041"/>
                </a:lnTo>
                <a:lnTo>
                  <a:pt x="335" y="1044"/>
                </a:lnTo>
                <a:lnTo>
                  <a:pt x="333" y="1048"/>
                </a:lnTo>
                <a:lnTo>
                  <a:pt x="335" y="1052"/>
                </a:lnTo>
                <a:lnTo>
                  <a:pt x="336" y="1056"/>
                </a:lnTo>
                <a:lnTo>
                  <a:pt x="336" y="1232"/>
                </a:lnTo>
                <a:lnTo>
                  <a:pt x="336" y="1236"/>
                </a:lnTo>
                <a:lnTo>
                  <a:pt x="339" y="1241"/>
                </a:lnTo>
                <a:lnTo>
                  <a:pt x="343" y="1243"/>
                </a:lnTo>
                <a:lnTo>
                  <a:pt x="346" y="1246"/>
                </a:lnTo>
                <a:lnTo>
                  <a:pt x="350" y="1246"/>
                </a:lnTo>
                <a:lnTo>
                  <a:pt x="416" y="1246"/>
                </a:lnTo>
                <a:lnTo>
                  <a:pt x="420" y="1246"/>
                </a:lnTo>
                <a:lnTo>
                  <a:pt x="424" y="1243"/>
                </a:lnTo>
                <a:lnTo>
                  <a:pt x="426" y="1241"/>
                </a:lnTo>
                <a:lnTo>
                  <a:pt x="429" y="1237"/>
                </a:lnTo>
                <a:lnTo>
                  <a:pt x="430" y="1233"/>
                </a:lnTo>
                <a:lnTo>
                  <a:pt x="434" y="1226"/>
                </a:lnTo>
                <a:lnTo>
                  <a:pt x="442" y="1216"/>
                </a:lnTo>
                <a:lnTo>
                  <a:pt x="452" y="1205"/>
                </a:lnTo>
                <a:lnTo>
                  <a:pt x="466" y="1196"/>
                </a:lnTo>
                <a:lnTo>
                  <a:pt x="483" y="1190"/>
                </a:lnTo>
                <a:lnTo>
                  <a:pt x="502" y="1188"/>
                </a:lnTo>
                <a:lnTo>
                  <a:pt x="521" y="1191"/>
                </a:lnTo>
                <a:lnTo>
                  <a:pt x="534" y="1196"/>
                </a:lnTo>
                <a:lnTo>
                  <a:pt x="543" y="1207"/>
                </a:lnTo>
                <a:lnTo>
                  <a:pt x="549" y="1219"/>
                </a:lnTo>
                <a:lnTo>
                  <a:pt x="555" y="1234"/>
                </a:lnTo>
                <a:lnTo>
                  <a:pt x="556" y="1253"/>
                </a:lnTo>
                <a:lnTo>
                  <a:pt x="557" y="1272"/>
                </a:lnTo>
                <a:lnTo>
                  <a:pt x="556" y="1294"/>
                </a:lnTo>
                <a:lnTo>
                  <a:pt x="552" y="1311"/>
                </a:lnTo>
                <a:lnTo>
                  <a:pt x="547" y="1327"/>
                </a:lnTo>
                <a:lnTo>
                  <a:pt x="539" y="1338"/>
                </a:lnTo>
                <a:lnTo>
                  <a:pt x="528" y="1344"/>
                </a:lnTo>
                <a:lnTo>
                  <a:pt x="515" y="1348"/>
                </a:lnTo>
                <a:lnTo>
                  <a:pt x="500" y="1349"/>
                </a:lnTo>
                <a:lnTo>
                  <a:pt x="480" y="1347"/>
                </a:lnTo>
                <a:lnTo>
                  <a:pt x="464" y="1340"/>
                </a:lnTo>
                <a:lnTo>
                  <a:pt x="452" y="1332"/>
                </a:lnTo>
                <a:lnTo>
                  <a:pt x="443" y="1322"/>
                </a:lnTo>
                <a:lnTo>
                  <a:pt x="438" y="1314"/>
                </a:lnTo>
                <a:lnTo>
                  <a:pt x="435" y="1308"/>
                </a:lnTo>
                <a:lnTo>
                  <a:pt x="434" y="1305"/>
                </a:lnTo>
                <a:lnTo>
                  <a:pt x="432" y="1300"/>
                </a:lnTo>
                <a:lnTo>
                  <a:pt x="429" y="1297"/>
                </a:lnTo>
                <a:lnTo>
                  <a:pt x="424" y="1294"/>
                </a:lnTo>
                <a:lnTo>
                  <a:pt x="420" y="1293"/>
                </a:lnTo>
                <a:lnTo>
                  <a:pt x="349" y="1293"/>
                </a:lnTo>
                <a:lnTo>
                  <a:pt x="344" y="1294"/>
                </a:lnTo>
                <a:lnTo>
                  <a:pt x="340" y="1297"/>
                </a:lnTo>
                <a:lnTo>
                  <a:pt x="336" y="1300"/>
                </a:lnTo>
                <a:lnTo>
                  <a:pt x="335" y="1304"/>
                </a:lnTo>
                <a:lnTo>
                  <a:pt x="333" y="1309"/>
                </a:lnTo>
                <a:lnTo>
                  <a:pt x="333" y="1594"/>
                </a:lnTo>
                <a:lnTo>
                  <a:pt x="314" y="1552"/>
                </a:lnTo>
                <a:lnTo>
                  <a:pt x="293" y="1510"/>
                </a:lnTo>
                <a:lnTo>
                  <a:pt x="273" y="1470"/>
                </a:lnTo>
                <a:lnTo>
                  <a:pt x="254" y="1432"/>
                </a:lnTo>
                <a:lnTo>
                  <a:pt x="234" y="1395"/>
                </a:lnTo>
                <a:lnTo>
                  <a:pt x="217" y="1364"/>
                </a:lnTo>
                <a:lnTo>
                  <a:pt x="202" y="1335"/>
                </a:lnTo>
                <a:lnTo>
                  <a:pt x="191" y="1311"/>
                </a:lnTo>
                <a:lnTo>
                  <a:pt x="182" y="1293"/>
                </a:lnTo>
                <a:lnTo>
                  <a:pt x="172" y="1277"/>
                </a:lnTo>
                <a:lnTo>
                  <a:pt x="161" y="1255"/>
                </a:lnTo>
                <a:lnTo>
                  <a:pt x="145" y="1229"/>
                </a:lnTo>
                <a:lnTo>
                  <a:pt x="129" y="1198"/>
                </a:lnTo>
                <a:lnTo>
                  <a:pt x="111" y="1162"/>
                </a:lnTo>
                <a:lnTo>
                  <a:pt x="92" y="1122"/>
                </a:lnTo>
                <a:lnTo>
                  <a:pt x="73" y="1077"/>
                </a:lnTo>
                <a:lnTo>
                  <a:pt x="56" y="1029"/>
                </a:lnTo>
                <a:lnTo>
                  <a:pt x="39" y="976"/>
                </a:lnTo>
                <a:lnTo>
                  <a:pt x="24" y="920"/>
                </a:lnTo>
                <a:lnTo>
                  <a:pt x="13" y="861"/>
                </a:lnTo>
                <a:lnTo>
                  <a:pt x="3" y="800"/>
                </a:lnTo>
                <a:lnTo>
                  <a:pt x="0" y="735"/>
                </a:lnTo>
                <a:lnTo>
                  <a:pt x="0" y="667"/>
                </a:lnTo>
                <a:lnTo>
                  <a:pt x="6" y="598"/>
                </a:lnTo>
                <a:lnTo>
                  <a:pt x="18" y="527"/>
                </a:lnTo>
                <a:lnTo>
                  <a:pt x="36" y="454"/>
                </a:lnTo>
                <a:lnTo>
                  <a:pt x="62" y="378"/>
                </a:lnTo>
                <a:lnTo>
                  <a:pt x="92" y="310"/>
                </a:lnTo>
                <a:lnTo>
                  <a:pt x="127" y="247"/>
                </a:lnTo>
                <a:lnTo>
                  <a:pt x="163" y="188"/>
                </a:lnTo>
                <a:lnTo>
                  <a:pt x="202" y="135"/>
                </a:lnTo>
                <a:lnTo>
                  <a:pt x="244" y="85"/>
                </a:lnTo>
                <a:lnTo>
                  <a:pt x="289" y="40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/>
          </a:solidFill>
          <a:ln w="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18"/>
          <p:cNvSpPr>
            <a:spLocks/>
          </p:cNvSpPr>
          <p:nvPr/>
        </p:nvSpPr>
        <p:spPr bwMode="auto">
          <a:xfrm>
            <a:off x="5138737" y="2633662"/>
            <a:ext cx="927100" cy="996950"/>
          </a:xfrm>
          <a:custGeom>
            <a:avLst/>
            <a:gdLst>
              <a:gd name="T0" fmla="*/ 0 w 584"/>
              <a:gd name="T1" fmla="*/ 0 h 628"/>
              <a:gd name="T2" fmla="*/ 236 w 584"/>
              <a:gd name="T3" fmla="*/ 0 h 628"/>
              <a:gd name="T4" fmla="*/ 236 w 584"/>
              <a:gd name="T5" fmla="*/ 53 h 628"/>
              <a:gd name="T6" fmla="*/ 225 w 584"/>
              <a:gd name="T7" fmla="*/ 61 h 628"/>
              <a:gd name="T8" fmla="*/ 212 w 584"/>
              <a:gd name="T9" fmla="*/ 76 h 628"/>
              <a:gd name="T10" fmla="*/ 200 w 584"/>
              <a:gd name="T11" fmla="*/ 91 h 628"/>
              <a:gd name="T12" fmla="*/ 190 w 584"/>
              <a:gd name="T13" fmla="*/ 111 h 628"/>
              <a:gd name="T14" fmla="*/ 187 w 584"/>
              <a:gd name="T15" fmla="*/ 133 h 628"/>
              <a:gd name="T16" fmla="*/ 189 w 584"/>
              <a:gd name="T17" fmla="*/ 154 h 628"/>
              <a:gd name="T18" fmla="*/ 195 w 584"/>
              <a:gd name="T19" fmla="*/ 174 h 628"/>
              <a:gd name="T20" fmla="*/ 206 w 584"/>
              <a:gd name="T21" fmla="*/ 192 h 628"/>
              <a:gd name="T22" fmla="*/ 220 w 584"/>
              <a:gd name="T23" fmla="*/ 208 h 628"/>
              <a:gd name="T24" fmla="*/ 240 w 584"/>
              <a:gd name="T25" fmla="*/ 221 h 628"/>
              <a:gd name="T26" fmla="*/ 262 w 584"/>
              <a:gd name="T27" fmla="*/ 229 h 628"/>
              <a:gd name="T28" fmla="*/ 288 w 584"/>
              <a:gd name="T29" fmla="*/ 233 h 628"/>
              <a:gd name="T30" fmla="*/ 318 w 584"/>
              <a:gd name="T31" fmla="*/ 229 h 628"/>
              <a:gd name="T32" fmla="*/ 347 w 584"/>
              <a:gd name="T33" fmla="*/ 220 h 628"/>
              <a:gd name="T34" fmla="*/ 371 w 584"/>
              <a:gd name="T35" fmla="*/ 206 h 628"/>
              <a:gd name="T36" fmla="*/ 389 w 584"/>
              <a:gd name="T37" fmla="*/ 188 h 628"/>
              <a:gd name="T38" fmla="*/ 401 w 584"/>
              <a:gd name="T39" fmla="*/ 167 h 628"/>
              <a:gd name="T40" fmla="*/ 406 w 584"/>
              <a:gd name="T41" fmla="*/ 142 h 628"/>
              <a:gd name="T42" fmla="*/ 405 w 584"/>
              <a:gd name="T43" fmla="*/ 120 h 628"/>
              <a:gd name="T44" fmla="*/ 398 w 584"/>
              <a:gd name="T45" fmla="*/ 100 h 628"/>
              <a:gd name="T46" fmla="*/ 389 w 584"/>
              <a:gd name="T47" fmla="*/ 85 h 628"/>
              <a:gd name="T48" fmla="*/ 377 w 584"/>
              <a:gd name="T49" fmla="*/ 70 h 628"/>
              <a:gd name="T50" fmla="*/ 365 w 584"/>
              <a:gd name="T51" fmla="*/ 60 h 628"/>
              <a:gd name="T52" fmla="*/ 354 w 584"/>
              <a:gd name="T53" fmla="*/ 52 h 628"/>
              <a:gd name="T54" fmla="*/ 344 w 584"/>
              <a:gd name="T55" fmla="*/ 47 h 628"/>
              <a:gd name="T56" fmla="*/ 346 w 584"/>
              <a:gd name="T57" fmla="*/ 5 h 628"/>
              <a:gd name="T58" fmla="*/ 584 w 584"/>
              <a:gd name="T59" fmla="*/ 5 h 628"/>
              <a:gd name="T60" fmla="*/ 584 w 584"/>
              <a:gd name="T61" fmla="*/ 628 h 628"/>
              <a:gd name="T62" fmla="*/ 0 w 584"/>
              <a:gd name="T63" fmla="*/ 628 h 628"/>
              <a:gd name="T64" fmla="*/ 0 w 584"/>
              <a:gd name="T65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4" h="628">
                <a:moveTo>
                  <a:pt x="0" y="0"/>
                </a:moveTo>
                <a:lnTo>
                  <a:pt x="236" y="0"/>
                </a:lnTo>
                <a:lnTo>
                  <a:pt x="236" y="53"/>
                </a:lnTo>
                <a:lnTo>
                  <a:pt x="225" y="61"/>
                </a:lnTo>
                <a:lnTo>
                  <a:pt x="212" y="76"/>
                </a:lnTo>
                <a:lnTo>
                  <a:pt x="200" y="91"/>
                </a:lnTo>
                <a:lnTo>
                  <a:pt x="190" y="111"/>
                </a:lnTo>
                <a:lnTo>
                  <a:pt x="187" y="133"/>
                </a:lnTo>
                <a:lnTo>
                  <a:pt x="189" y="154"/>
                </a:lnTo>
                <a:lnTo>
                  <a:pt x="195" y="174"/>
                </a:lnTo>
                <a:lnTo>
                  <a:pt x="206" y="192"/>
                </a:lnTo>
                <a:lnTo>
                  <a:pt x="220" y="208"/>
                </a:lnTo>
                <a:lnTo>
                  <a:pt x="240" y="221"/>
                </a:lnTo>
                <a:lnTo>
                  <a:pt x="262" y="229"/>
                </a:lnTo>
                <a:lnTo>
                  <a:pt x="288" y="233"/>
                </a:lnTo>
                <a:lnTo>
                  <a:pt x="318" y="229"/>
                </a:lnTo>
                <a:lnTo>
                  <a:pt x="347" y="220"/>
                </a:lnTo>
                <a:lnTo>
                  <a:pt x="371" y="206"/>
                </a:lnTo>
                <a:lnTo>
                  <a:pt x="389" y="188"/>
                </a:lnTo>
                <a:lnTo>
                  <a:pt x="401" y="167"/>
                </a:lnTo>
                <a:lnTo>
                  <a:pt x="406" y="142"/>
                </a:lnTo>
                <a:lnTo>
                  <a:pt x="405" y="120"/>
                </a:lnTo>
                <a:lnTo>
                  <a:pt x="398" y="100"/>
                </a:lnTo>
                <a:lnTo>
                  <a:pt x="389" y="85"/>
                </a:lnTo>
                <a:lnTo>
                  <a:pt x="377" y="70"/>
                </a:lnTo>
                <a:lnTo>
                  <a:pt x="365" y="60"/>
                </a:lnTo>
                <a:lnTo>
                  <a:pt x="354" y="52"/>
                </a:lnTo>
                <a:lnTo>
                  <a:pt x="344" y="47"/>
                </a:lnTo>
                <a:lnTo>
                  <a:pt x="346" y="5"/>
                </a:lnTo>
                <a:lnTo>
                  <a:pt x="584" y="5"/>
                </a:lnTo>
                <a:lnTo>
                  <a:pt x="584" y="628"/>
                </a:lnTo>
                <a:lnTo>
                  <a:pt x="0" y="6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30"/>
          <p:cNvSpPr>
            <a:spLocks/>
          </p:cNvSpPr>
          <p:nvPr/>
        </p:nvSpPr>
        <p:spPr bwMode="auto">
          <a:xfrm>
            <a:off x="5407024" y="5480050"/>
            <a:ext cx="1371600" cy="1262063"/>
          </a:xfrm>
          <a:custGeom>
            <a:avLst/>
            <a:gdLst>
              <a:gd name="T0" fmla="*/ 846 w 864"/>
              <a:gd name="T1" fmla="*/ 0 h 795"/>
              <a:gd name="T2" fmla="*/ 847 w 864"/>
              <a:gd name="T3" fmla="*/ 69 h 795"/>
              <a:gd name="T4" fmla="*/ 857 w 864"/>
              <a:gd name="T5" fmla="*/ 84 h 795"/>
              <a:gd name="T6" fmla="*/ 864 w 864"/>
              <a:gd name="T7" fmla="*/ 109 h 795"/>
              <a:gd name="T8" fmla="*/ 853 w 864"/>
              <a:gd name="T9" fmla="*/ 132 h 795"/>
              <a:gd name="T10" fmla="*/ 834 w 864"/>
              <a:gd name="T11" fmla="*/ 155 h 795"/>
              <a:gd name="T12" fmla="*/ 823 w 864"/>
              <a:gd name="T13" fmla="*/ 174 h 795"/>
              <a:gd name="T14" fmla="*/ 833 w 864"/>
              <a:gd name="T15" fmla="*/ 191 h 795"/>
              <a:gd name="T16" fmla="*/ 850 w 864"/>
              <a:gd name="T17" fmla="*/ 208 h 795"/>
              <a:gd name="T18" fmla="*/ 857 w 864"/>
              <a:gd name="T19" fmla="*/ 229 h 795"/>
              <a:gd name="T20" fmla="*/ 846 w 864"/>
              <a:gd name="T21" fmla="*/ 259 h 795"/>
              <a:gd name="T22" fmla="*/ 826 w 864"/>
              <a:gd name="T23" fmla="*/ 288 h 795"/>
              <a:gd name="T24" fmla="*/ 827 w 864"/>
              <a:gd name="T25" fmla="*/ 313 h 795"/>
              <a:gd name="T26" fmla="*/ 842 w 864"/>
              <a:gd name="T27" fmla="*/ 329 h 795"/>
              <a:gd name="T28" fmla="*/ 855 w 864"/>
              <a:gd name="T29" fmla="*/ 343 h 795"/>
              <a:gd name="T30" fmla="*/ 852 w 864"/>
              <a:gd name="T31" fmla="*/ 364 h 795"/>
              <a:gd name="T32" fmla="*/ 834 w 864"/>
              <a:gd name="T33" fmla="*/ 389 h 795"/>
              <a:gd name="T34" fmla="*/ 823 w 864"/>
              <a:gd name="T35" fmla="*/ 412 h 795"/>
              <a:gd name="T36" fmla="*/ 835 w 864"/>
              <a:gd name="T37" fmla="*/ 433 h 795"/>
              <a:gd name="T38" fmla="*/ 852 w 864"/>
              <a:gd name="T39" fmla="*/ 456 h 795"/>
              <a:gd name="T40" fmla="*/ 852 w 864"/>
              <a:gd name="T41" fmla="*/ 480 h 795"/>
              <a:gd name="T42" fmla="*/ 835 w 864"/>
              <a:gd name="T43" fmla="*/ 505 h 795"/>
              <a:gd name="T44" fmla="*/ 822 w 864"/>
              <a:gd name="T45" fmla="*/ 530 h 795"/>
              <a:gd name="T46" fmla="*/ 829 w 864"/>
              <a:gd name="T47" fmla="*/ 550 h 795"/>
              <a:gd name="T48" fmla="*/ 840 w 864"/>
              <a:gd name="T49" fmla="*/ 563 h 795"/>
              <a:gd name="T50" fmla="*/ 842 w 864"/>
              <a:gd name="T51" fmla="*/ 579 h 795"/>
              <a:gd name="T52" fmla="*/ 834 w 864"/>
              <a:gd name="T53" fmla="*/ 600 h 795"/>
              <a:gd name="T54" fmla="*/ 813 w 864"/>
              <a:gd name="T55" fmla="*/ 630 h 795"/>
              <a:gd name="T56" fmla="*/ 774 w 864"/>
              <a:gd name="T57" fmla="*/ 668 h 795"/>
              <a:gd name="T58" fmla="*/ 737 w 864"/>
              <a:gd name="T59" fmla="*/ 700 h 795"/>
              <a:gd name="T60" fmla="*/ 698 w 864"/>
              <a:gd name="T61" fmla="*/ 733 h 795"/>
              <a:gd name="T62" fmla="*/ 662 w 864"/>
              <a:gd name="T63" fmla="*/ 765 h 795"/>
              <a:gd name="T64" fmla="*/ 637 w 864"/>
              <a:gd name="T65" fmla="*/ 786 h 795"/>
              <a:gd name="T66" fmla="*/ 628 w 864"/>
              <a:gd name="T67" fmla="*/ 795 h 795"/>
              <a:gd name="T68" fmla="*/ 50 w 864"/>
              <a:gd name="T69" fmla="*/ 642 h 795"/>
              <a:gd name="T70" fmla="*/ 46 w 864"/>
              <a:gd name="T71" fmla="*/ 607 h 795"/>
              <a:gd name="T72" fmla="*/ 42 w 864"/>
              <a:gd name="T73" fmla="*/ 577 h 795"/>
              <a:gd name="T74" fmla="*/ 25 w 864"/>
              <a:gd name="T75" fmla="*/ 559 h 795"/>
              <a:gd name="T76" fmla="*/ 4 w 864"/>
              <a:gd name="T77" fmla="*/ 537 h 795"/>
              <a:gd name="T78" fmla="*/ 3 w 864"/>
              <a:gd name="T79" fmla="*/ 515 h 795"/>
              <a:gd name="T80" fmla="*/ 17 w 864"/>
              <a:gd name="T81" fmla="*/ 499 h 795"/>
              <a:gd name="T82" fmla="*/ 30 w 864"/>
              <a:gd name="T83" fmla="*/ 486 h 795"/>
              <a:gd name="T84" fmla="*/ 30 w 864"/>
              <a:gd name="T85" fmla="*/ 469 h 795"/>
              <a:gd name="T86" fmla="*/ 16 w 864"/>
              <a:gd name="T87" fmla="*/ 443 h 795"/>
              <a:gd name="T88" fmla="*/ 3 w 864"/>
              <a:gd name="T89" fmla="*/ 411 h 795"/>
              <a:gd name="T90" fmla="*/ 4 w 864"/>
              <a:gd name="T91" fmla="*/ 382 h 795"/>
              <a:gd name="T92" fmla="*/ 18 w 864"/>
              <a:gd name="T93" fmla="*/ 364 h 795"/>
              <a:gd name="T94" fmla="*/ 29 w 864"/>
              <a:gd name="T95" fmla="*/ 347 h 795"/>
              <a:gd name="T96" fmla="*/ 21 w 864"/>
              <a:gd name="T97" fmla="*/ 326 h 795"/>
              <a:gd name="T98" fmla="*/ 8 w 864"/>
              <a:gd name="T99" fmla="*/ 300 h 795"/>
              <a:gd name="T100" fmla="*/ 8 w 864"/>
              <a:gd name="T101" fmla="*/ 275 h 795"/>
              <a:gd name="T102" fmla="*/ 21 w 864"/>
              <a:gd name="T103" fmla="*/ 249 h 795"/>
              <a:gd name="T104" fmla="*/ 30 w 864"/>
              <a:gd name="T105" fmla="*/ 225 h 795"/>
              <a:gd name="T106" fmla="*/ 24 w 864"/>
              <a:gd name="T107" fmla="*/ 207 h 795"/>
              <a:gd name="T108" fmla="*/ 9 w 864"/>
              <a:gd name="T109" fmla="*/ 187 h 795"/>
              <a:gd name="T110" fmla="*/ 0 w 864"/>
              <a:gd name="T111" fmla="*/ 161 h 795"/>
              <a:gd name="T112" fmla="*/ 0 w 864"/>
              <a:gd name="T113" fmla="*/ 127 h 795"/>
              <a:gd name="T114" fmla="*/ 3 w 864"/>
              <a:gd name="T115" fmla="*/ 80 h 795"/>
              <a:gd name="T116" fmla="*/ 5 w 864"/>
              <a:gd name="T117" fmla="*/ 34 h 795"/>
              <a:gd name="T118" fmla="*/ 7 w 864"/>
              <a:gd name="T119" fmla="*/ 4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4" h="795">
                <a:moveTo>
                  <a:pt x="7" y="0"/>
                </a:moveTo>
                <a:lnTo>
                  <a:pt x="846" y="0"/>
                </a:lnTo>
                <a:lnTo>
                  <a:pt x="846" y="68"/>
                </a:lnTo>
                <a:lnTo>
                  <a:pt x="847" y="69"/>
                </a:lnTo>
                <a:lnTo>
                  <a:pt x="852" y="75"/>
                </a:lnTo>
                <a:lnTo>
                  <a:pt x="857" y="84"/>
                </a:lnTo>
                <a:lnTo>
                  <a:pt x="863" y="94"/>
                </a:lnTo>
                <a:lnTo>
                  <a:pt x="864" y="109"/>
                </a:lnTo>
                <a:lnTo>
                  <a:pt x="861" y="122"/>
                </a:lnTo>
                <a:lnTo>
                  <a:pt x="853" y="132"/>
                </a:lnTo>
                <a:lnTo>
                  <a:pt x="844" y="144"/>
                </a:lnTo>
                <a:lnTo>
                  <a:pt x="834" y="155"/>
                </a:lnTo>
                <a:lnTo>
                  <a:pt x="826" y="164"/>
                </a:lnTo>
                <a:lnTo>
                  <a:pt x="823" y="174"/>
                </a:lnTo>
                <a:lnTo>
                  <a:pt x="826" y="182"/>
                </a:lnTo>
                <a:lnTo>
                  <a:pt x="833" y="191"/>
                </a:lnTo>
                <a:lnTo>
                  <a:pt x="840" y="199"/>
                </a:lnTo>
                <a:lnTo>
                  <a:pt x="850" y="208"/>
                </a:lnTo>
                <a:lnTo>
                  <a:pt x="856" y="217"/>
                </a:lnTo>
                <a:lnTo>
                  <a:pt x="857" y="229"/>
                </a:lnTo>
                <a:lnTo>
                  <a:pt x="855" y="245"/>
                </a:lnTo>
                <a:lnTo>
                  <a:pt x="846" y="259"/>
                </a:lnTo>
                <a:lnTo>
                  <a:pt x="835" y="274"/>
                </a:lnTo>
                <a:lnTo>
                  <a:pt x="826" y="288"/>
                </a:lnTo>
                <a:lnTo>
                  <a:pt x="823" y="302"/>
                </a:lnTo>
                <a:lnTo>
                  <a:pt x="827" y="313"/>
                </a:lnTo>
                <a:lnTo>
                  <a:pt x="834" y="322"/>
                </a:lnTo>
                <a:lnTo>
                  <a:pt x="842" y="329"/>
                </a:lnTo>
                <a:lnTo>
                  <a:pt x="850" y="335"/>
                </a:lnTo>
                <a:lnTo>
                  <a:pt x="855" y="343"/>
                </a:lnTo>
                <a:lnTo>
                  <a:pt x="856" y="352"/>
                </a:lnTo>
                <a:lnTo>
                  <a:pt x="852" y="364"/>
                </a:lnTo>
                <a:lnTo>
                  <a:pt x="843" y="377"/>
                </a:lnTo>
                <a:lnTo>
                  <a:pt x="834" y="389"/>
                </a:lnTo>
                <a:lnTo>
                  <a:pt x="827" y="401"/>
                </a:lnTo>
                <a:lnTo>
                  <a:pt x="823" y="412"/>
                </a:lnTo>
                <a:lnTo>
                  <a:pt x="827" y="423"/>
                </a:lnTo>
                <a:lnTo>
                  <a:pt x="835" y="433"/>
                </a:lnTo>
                <a:lnTo>
                  <a:pt x="844" y="445"/>
                </a:lnTo>
                <a:lnTo>
                  <a:pt x="852" y="456"/>
                </a:lnTo>
                <a:lnTo>
                  <a:pt x="856" y="467"/>
                </a:lnTo>
                <a:lnTo>
                  <a:pt x="852" y="480"/>
                </a:lnTo>
                <a:lnTo>
                  <a:pt x="844" y="494"/>
                </a:lnTo>
                <a:lnTo>
                  <a:pt x="835" y="505"/>
                </a:lnTo>
                <a:lnTo>
                  <a:pt x="826" y="517"/>
                </a:lnTo>
                <a:lnTo>
                  <a:pt x="822" y="530"/>
                </a:lnTo>
                <a:lnTo>
                  <a:pt x="823" y="541"/>
                </a:lnTo>
                <a:lnTo>
                  <a:pt x="829" y="550"/>
                </a:lnTo>
                <a:lnTo>
                  <a:pt x="835" y="556"/>
                </a:lnTo>
                <a:lnTo>
                  <a:pt x="840" y="563"/>
                </a:lnTo>
                <a:lnTo>
                  <a:pt x="843" y="571"/>
                </a:lnTo>
                <a:lnTo>
                  <a:pt x="842" y="579"/>
                </a:lnTo>
                <a:lnTo>
                  <a:pt x="839" y="588"/>
                </a:lnTo>
                <a:lnTo>
                  <a:pt x="834" y="600"/>
                </a:lnTo>
                <a:lnTo>
                  <a:pt x="826" y="614"/>
                </a:lnTo>
                <a:lnTo>
                  <a:pt x="813" y="630"/>
                </a:lnTo>
                <a:lnTo>
                  <a:pt x="796" y="648"/>
                </a:lnTo>
                <a:lnTo>
                  <a:pt x="774" y="668"/>
                </a:lnTo>
                <a:lnTo>
                  <a:pt x="757" y="683"/>
                </a:lnTo>
                <a:lnTo>
                  <a:pt x="737" y="700"/>
                </a:lnTo>
                <a:lnTo>
                  <a:pt x="717" y="717"/>
                </a:lnTo>
                <a:lnTo>
                  <a:pt x="698" y="733"/>
                </a:lnTo>
                <a:lnTo>
                  <a:pt x="679" y="750"/>
                </a:lnTo>
                <a:lnTo>
                  <a:pt x="662" y="765"/>
                </a:lnTo>
                <a:lnTo>
                  <a:pt x="649" y="776"/>
                </a:lnTo>
                <a:lnTo>
                  <a:pt x="637" y="786"/>
                </a:lnTo>
                <a:lnTo>
                  <a:pt x="631" y="792"/>
                </a:lnTo>
                <a:lnTo>
                  <a:pt x="628" y="795"/>
                </a:lnTo>
                <a:lnTo>
                  <a:pt x="233" y="795"/>
                </a:lnTo>
                <a:lnTo>
                  <a:pt x="50" y="642"/>
                </a:lnTo>
                <a:lnTo>
                  <a:pt x="47" y="626"/>
                </a:lnTo>
                <a:lnTo>
                  <a:pt x="46" y="607"/>
                </a:lnTo>
                <a:lnTo>
                  <a:pt x="44" y="590"/>
                </a:lnTo>
                <a:lnTo>
                  <a:pt x="42" y="577"/>
                </a:lnTo>
                <a:lnTo>
                  <a:pt x="35" y="570"/>
                </a:lnTo>
                <a:lnTo>
                  <a:pt x="25" y="559"/>
                </a:lnTo>
                <a:lnTo>
                  <a:pt x="13" y="549"/>
                </a:lnTo>
                <a:lnTo>
                  <a:pt x="4" y="537"/>
                </a:lnTo>
                <a:lnTo>
                  <a:pt x="0" y="524"/>
                </a:lnTo>
                <a:lnTo>
                  <a:pt x="3" y="515"/>
                </a:lnTo>
                <a:lnTo>
                  <a:pt x="9" y="505"/>
                </a:lnTo>
                <a:lnTo>
                  <a:pt x="17" y="499"/>
                </a:lnTo>
                <a:lnTo>
                  <a:pt x="25" y="492"/>
                </a:lnTo>
                <a:lnTo>
                  <a:pt x="30" y="486"/>
                </a:lnTo>
                <a:lnTo>
                  <a:pt x="33" y="479"/>
                </a:lnTo>
                <a:lnTo>
                  <a:pt x="30" y="469"/>
                </a:lnTo>
                <a:lnTo>
                  <a:pt x="24" y="457"/>
                </a:lnTo>
                <a:lnTo>
                  <a:pt x="16" y="443"/>
                </a:lnTo>
                <a:lnTo>
                  <a:pt x="8" y="427"/>
                </a:lnTo>
                <a:lnTo>
                  <a:pt x="3" y="411"/>
                </a:lnTo>
                <a:lnTo>
                  <a:pt x="0" y="397"/>
                </a:lnTo>
                <a:lnTo>
                  <a:pt x="4" y="382"/>
                </a:lnTo>
                <a:lnTo>
                  <a:pt x="10" y="372"/>
                </a:lnTo>
                <a:lnTo>
                  <a:pt x="18" y="364"/>
                </a:lnTo>
                <a:lnTo>
                  <a:pt x="25" y="356"/>
                </a:lnTo>
                <a:lnTo>
                  <a:pt x="29" y="347"/>
                </a:lnTo>
                <a:lnTo>
                  <a:pt x="27" y="338"/>
                </a:lnTo>
                <a:lnTo>
                  <a:pt x="21" y="326"/>
                </a:lnTo>
                <a:lnTo>
                  <a:pt x="14" y="313"/>
                </a:lnTo>
                <a:lnTo>
                  <a:pt x="8" y="300"/>
                </a:lnTo>
                <a:lnTo>
                  <a:pt x="5" y="288"/>
                </a:lnTo>
                <a:lnTo>
                  <a:pt x="8" y="275"/>
                </a:lnTo>
                <a:lnTo>
                  <a:pt x="14" y="262"/>
                </a:lnTo>
                <a:lnTo>
                  <a:pt x="21" y="249"/>
                </a:lnTo>
                <a:lnTo>
                  <a:pt x="27" y="237"/>
                </a:lnTo>
                <a:lnTo>
                  <a:pt x="30" y="225"/>
                </a:lnTo>
                <a:lnTo>
                  <a:pt x="29" y="216"/>
                </a:lnTo>
                <a:lnTo>
                  <a:pt x="24" y="207"/>
                </a:lnTo>
                <a:lnTo>
                  <a:pt x="17" y="198"/>
                </a:lnTo>
                <a:lnTo>
                  <a:pt x="9" y="187"/>
                </a:lnTo>
                <a:lnTo>
                  <a:pt x="4" y="175"/>
                </a:lnTo>
                <a:lnTo>
                  <a:pt x="0" y="161"/>
                </a:lnTo>
                <a:lnTo>
                  <a:pt x="0" y="147"/>
                </a:lnTo>
                <a:lnTo>
                  <a:pt x="0" y="127"/>
                </a:lnTo>
                <a:lnTo>
                  <a:pt x="1" y="105"/>
                </a:lnTo>
                <a:lnTo>
                  <a:pt x="3" y="80"/>
                </a:lnTo>
                <a:lnTo>
                  <a:pt x="4" y="56"/>
                </a:lnTo>
                <a:lnTo>
                  <a:pt x="5" y="34"/>
                </a:lnTo>
                <a:lnTo>
                  <a:pt x="7" y="16"/>
                </a:lnTo>
                <a:lnTo>
                  <a:pt x="7" y="4"/>
                </a:lnTo>
                <a:lnTo>
                  <a:pt x="7" y="0"/>
                </a:lnTo>
                <a:close/>
              </a:path>
            </a:pathLst>
          </a:custGeom>
          <a:solidFill>
            <a:srgbClr val="00000C"/>
          </a:solidFill>
          <a:ln w="0">
            <a:solidFill>
              <a:srgbClr val="00000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31"/>
          <p:cNvSpPr>
            <a:spLocks/>
          </p:cNvSpPr>
          <p:nvPr/>
        </p:nvSpPr>
        <p:spPr bwMode="auto">
          <a:xfrm>
            <a:off x="5789612" y="6778625"/>
            <a:ext cx="569913" cy="79375"/>
          </a:xfrm>
          <a:custGeom>
            <a:avLst/>
            <a:gdLst>
              <a:gd name="T0" fmla="*/ 0 w 359"/>
              <a:gd name="T1" fmla="*/ 0 h 50"/>
              <a:gd name="T2" fmla="*/ 359 w 359"/>
              <a:gd name="T3" fmla="*/ 0 h 50"/>
              <a:gd name="T4" fmla="*/ 357 w 359"/>
              <a:gd name="T5" fmla="*/ 3 h 50"/>
              <a:gd name="T6" fmla="*/ 353 w 359"/>
              <a:gd name="T7" fmla="*/ 8 h 50"/>
              <a:gd name="T8" fmla="*/ 345 w 359"/>
              <a:gd name="T9" fmla="*/ 16 h 50"/>
              <a:gd name="T10" fmla="*/ 338 w 359"/>
              <a:gd name="T11" fmla="*/ 25 h 50"/>
              <a:gd name="T12" fmla="*/ 328 w 359"/>
              <a:gd name="T13" fmla="*/ 34 h 50"/>
              <a:gd name="T14" fmla="*/ 318 w 359"/>
              <a:gd name="T15" fmla="*/ 42 h 50"/>
              <a:gd name="T16" fmla="*/ 309 w 359"/>
              <a:gd name="T17" fmla="*/ 47 h 50"/>
              <a:gd name="T18" fmla="*/ 301 w 359"/>
              <a:gd name="T19" fmla="*/ 50 h 50"/>
              <a:gd name="T20" fmla="*/ 275 w 359"/>
              <a:gd name="T21" fmla="*/ 50 h 50"/>
              <a:gd name="T22" fmla="*/ 252 w 359"/>
              <a:gd name="T23" fmla="*/ 50 h 50"/>
              <a:gd name="T24" fmla="*/ 226 w 359"/>
              <a:gd name="T25" fmla="*/ 50 h 50"/>
              <a:gd name="T26" fmla="*/ 67 w 359"/>
              <a:gd name="T27" fmla="*/ 50 h 50"/>
              <a:gd name="T28" fmla="*/ 59 w 359"/>
              <a:gd name="T29" fmla="*/ 47 h 50"/>
              <a:gd name="T30" fmla="*/ 50 w 359"/>
              <a:gd name="T31" fmla="*/ 42 h 50"/>
              <a:gd name="T32" fmla="*/ 38 w 359"/>
              <a:gd name="T33" fmla="*/ 34 h 50"/>
              <a:gd name="T34" fmla="*/ 27 w 359"/>
              <a:gd name="T35" fmla="*/ 25 h 50"/>
              <a:gd name="T36" fmla="*/ 17 w 359"/>
              <a:gd name="T37" fmla="*/ 16 h 50"/>
              <a:gd name="T38" fmla="*/ 8 w 359"/>
              <a:gd name="T39" fmla="*/ 8 h 50"/>
              <a:gd name="T40" fmla="*/ 2 w 359"/>
              <a:gd name="T41" fmla="*/ 3 h 50"/>
              <a:gd name="T42" fmla="*/ 0 w 359"/>
              <a:gd name="T4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9" h="50">
                <a:moveTo>
                  <a:pt x="0" y="0"/>
                </a:moveTo>
                <a:lnTo>
                  <a:pt x="359" y="0"/>
                </a:lnTo>
                <a:lnTo>
                  <a:pt x="357" y="3"/>
                </a:lnTo>
                <a:lnTo>
                  <a:pt x="353" y="8"/>
                </a:lnTo>
                <a:lnTo>
                  <a:pt x="345" y="16"/>
                </a:lnTo>
                <a:lnTo>
                  <a:pt x="338" y="25"/>
                </a:lnTo>
                <a:lnTo>
                  <a:pt x="328" y="34"/>
                </a:lnTo>
                <a:lnTo>
                  <a:pt x="318" y="42"/>
                </a:lnTo>
                <a:lnTo>
                  <a:pt x="309" y="47"/>
                </a:lnTo>
                <a:lnTo>
                  <a:pt x="301" y="50"/>
                </a:lnTo>
                <a:lnTo>
                  <a:pt x="275" y="50"/>
                </a:lnTo>
                <a:lnTo>
                  <a:pt x="252" y="50"/>
                </a:lnTo>
                <a:lnTo>
                  <a:pt x="226" y="50"/>
                </a:lnTo>
                <a:lnTo>
                  <a:pt x="67" y="50"/>
                </a:lnTo>
                <a:lnTo>
                  <a:pt x="59" y="47"/>
                </a:lnTo>
                <a:lnTo>
                  <a:pt x="50" y="42"/>
                </a:lnTo>
                <a:lnTo>
                  <a:pt x="38" y="34"/>
                </a:lnTo>
                <a:lnTo>
                  <a:pt x="27" y="25"/>
                </a:lnTo>
                <a:lnTo>
                  <a:pt x="17" y="16"/>
                </a:lnTo>
                <a:lnTo>
                  <a:pt x="8" y="8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C"/>
          </a:solidFill>
          <a:ln w="0">
            <a:solidFill>
              <a:srgbClr val="00000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2" y="3132137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02" y="4077616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4" y="3020521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81" y="407761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6" y="2979737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12" y="4943475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69" y="3349625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46" y="2025241"/>
            <a:ext cx="304800" cy="3048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155106" y="359553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55106" y="326177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53958" y="359553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3958" y="326177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55105" y="243030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55105" y="209654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3957" y="243030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53957" y="209654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155104" y="47972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55104" y="44634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53956" y="47972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53956" y="44634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25218" y="686081"/>
            <a:ext cx="10576488" cy="738664"/>
            <a:chOff x="592428" y="600007"/>
            <a:chExt cx="3940935" cy="738664"/>
          </a:xfrm>
        </p:grpSpPr>
        <p:sp>
          <p:nvSpPr>
            <p:cNvPr id="54" name="TextBox 5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72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09950" y="826078"/>
            <a:ext cx="5676900" cy="5573713"/>
            <a:chOff x="3409950" y="826078"/>
            <a:chExt cx="5676900" cy="5573713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465513" y="5320291"/>
              <a:ext cx="5438775" cy="1079500"/>
            </a:xfrm>
            <a:custGeom>
              <a:avLst/>
              <a:gdLst>
                <a:gd name="T0" fmla="*/ 3426 w 3426"/>
                <a:gd name="T1" fmla="*/ 0 h 680"/>
                <a:gd name="T2" fmla="*/ 3423 w 3426"/>
                <a:gd name="T3" fmla="*/ 42 h 680"/>
                <a:gd name="T4" fmla="*/ 3327 w 3426"/>
                <a:gd name="T5" fmla="*/ 87 h 680"/>
                <a:gd name="T6" fmla="*/ 1600 w 3426"/>
                <a:gd name="T7" fmla="*/ 680 h 680"/>
                <a:gd name="T8" fmla="*/ 16 w 3426"/>
                <a:gd name="T9" fmla="*/ 383 h 680"/>
                <a:gd name="T10" fmla="*/ 0 w 3426"/>
                <a:gd name="T11" fmla="*/ 362 h 680"/>
                <a:gd name="T12" fmla="*/ 0 w 3426"/>
                <a:gd name="T13" fmla="*/ 358 h 680"/>
                <a:gd name="T14" fmla="*/ 0 w 3426"/>
                <a:gd name="T15" fmla="*/ 346 h 680"/>
                <a:gd name="T16" fmla="*/ 0 w 3426"/>
                <a:gd name="T17" fmla="*/ 333 h 680"/>
                <a:gd name="T18" fmla="*/ 0 w 3426"/>
                <a:gd name="T19" fmla="*/ 318 h 680"/>
                <a:gd name="T20" fmla="*/ 1 w 3426"/>
                <a:gd name="T21" fmla="*/ 308 h 680"/>
                <a:gd name="T22" fmla="*/ 1 w 3426"/>
                <a:gd name="T23" fmla="*/ 303 h 680"/>
                <a:gd name="T24" fmla="*/ 7 w 3426"/>
                <a:gd name="T25" fmla="*/ 303 h 680"/>
                <a:gd name="T26" fmla="*/ 20 w 3426"/>
                <a:gd name="T27" fmla="*/ 301 h 680"/>
                <a:gd name="T28" fmla="*/ 42 w 3426"/>
                <a:gd name="T29" fmla="*/ 300 h 680"/>
                <a:gd name="T30" fmla="*/ 72 w 3426"/>
                <a:gd name="T31" fmla="*/ 298 h 680"/>
                <a:gd name="T32" fmla="*/ 110 w 3426"/>
                <a:gd name="T33" fmla="*/ 294 h 680"/>
                <a:gd name="T34" fmla="*/ 155 w 3426"/>
                <a:gd name="T35" fmla="*/ 290 h 680"/>
                <a:gd name="T36" fmla="*/ 207 w 3426"/>
                <a:gd name="T37" fmla="*/ 284 h 680"/>
                <a:gd name="T38" fmla="*/ 266 w 3426"/>
                <a:gd name="T39" fmla="*/ 279 h 680"/>
                <a:gd name="T40" fmla="*/ 330 w 3426"/>
                <a:gd name="T41" fmla="*/ 274 h 680"/>
                <a:gd name="T42" fmla="*/ 401 w 3426"/>
                <a:gd name="T43" fmla="*/ 267 h 680"/>
                <a:gd name="T44" fmla="*/ 477 w 3426"/>
                <a:gd name="T45" fmla="*/ 261 h 680"/>
                <a:gd name="T46" fmla="*/ 558 w 3426"/>
                <a:gd name="T47" fmla="*/ 254 h 680"/>
                <a:gd name="T48" fmla="*/ 643 w 3426"/>
                <a:gd name="T49" fmla="*/ 246 h 680"/>
                <a:gd name="T50" fmla="*/ 732 w 3426"/>
                <a:gd name="T51" fmla="*/ 239 h 680"/>
                <a:gd name="T52" fmla="*/ 826 w 3426"/>
                <a:gd name="T53" fmla="*/ 231 h 680"/>
                <a:gd name="T54" fmla="*/ 922 w 3426"/>
                <a:gd name="T55" fmla="*/ 222 h 680"/>
                <a:gd name="T56" fmla="*/ 1021 w 3426"/>
                <a:gd name="T57" fmla="*/ 212 h 680"/>
                <a:gd name="T58" fmla="*/ 1123 w 3426"/>
                <a:gd name="T59" fmla="*/ 203 h 680"/>
                <a:gd name="T60" fmla="*/ 1228 w 3426"/>
                <a:gd name="T61" fmla="*/ 194 h 680"/>
                <a:gd name="T62" fmla="*/ 1334 w 3426"/>
                <a:gd name="T63" fmla="*/ 185 h 680"/>
                <a:gd name="T64" fmla="*/ 1441 w 3426"/>
                <a:gd name="T65" fmla="*/ 176 h 680"/>
                <a:gd name="T66" fmla="*/ 1550 w 3426"/>
                <a:gd name="T67" fmla="*/ 167 h 680"/>
                <a:gd name="T68" fmla="*/ 1659 w 3426"/>
                <a:gd name="T69" fmla="*/ 156 h 680"/>
                <a:gd name="T70" fmla="*/ 1769 w 3426"/>
                <a:gd name="T71" fmla="*/ 147 h 680"/>
                <a:gd name="T72" fmla="*/ 1877 w 3426"/>
                <a:gd name="T73" fmla="*/ 136 h 680"/>
                <a:gd name="T74" fmla="*/ 1986 w 3426"/>
                <a:gd name="T75" fmla="*/ 127 h 680"/>
                <a:gd name="T76" fmla="*/ 2093 w 3426"/>
                <a:gd name="T77" fmla="*/ 118 h 680"/>
                <a:gd name="T78" fmla="*/ 2199 w 3426"/>
                <a:gd name="T79" fmla="*/ 109 h 680"/>
                <a:gd name="T80" fmla="*/ 2304 w 3426"/>
                <a:gd name="T81" fmla="*/ 100 h 680"/>
                <a:gd name="T82" fmla="*/ 2406 w 3426"/>
                <a:gd name="T83" fmla="*/ 91 h 680"/>
                <a:gd name="T84" fmla="*/ 2506 w 3426"/>
                <a:gd name="T85" fmla="*/ 82 h 680"/>
                <a:gd name="T86" fmla="*/ 2603 w 3426"/>
                <a:gd name="T87" fmla="*/ 72 h 680"/>
                <a:gd name="T88" fmla="*/ 2696 w 3426"/>
                <a:gd name="T89" fmla="*/ 64 h 680"/>
                <a:gd name="T90" fmla="*/ 2785 w 3426"/>
                <a:gd name="T91" fmla="*/ 57 h 680"/>
                <a:gd name="T92" fmla="*/ 2870 w 3426"/>
                <a:gd name="T93" fmla="*/ 49 h 680"/>
                <a:gd name="T94" fmla="*/ 2951 w 3426"/>
                <a:gd name="T95" fmla="*/ 42 h 680"/>
                <a:gd name="T96" fmla="*/ 3027 w 3426"/>
                <a:gd name="T97" fmla="*/ 36 h 680"/>
                <a:gd name="T98" fmla="*/ 3097 w 3426"/>
                <a:gd name="T99" fmla="*/ 29 h 680"/>
                <a:gd name="T100" fmla="*/ 3162 w 3426"/>
                <a:gd name="T101" fmla="*/ 23 h 680"/>
                <a:gd name="T102" fmla="*/ 3220 w 3426"/>
                <a:gd name="T103" fmla="*/ 17 h 680"/>
                <a:gd name="T104" fmla="*/ 3273 w 3426"/>
                <a:gd name="T105" fmla="*/ 13 h 680"/>
                <a:gd name="T106" fmla="*/ 3317 w 3426"/>
                <a:gd name="T107" fmla="*/ 10 h 680"/>
                <a:gd name="T108" fmla="*/ 3355 w 3426"/>
                <a:gd name="T109" fmla="*/ 6 h 680"/>
                <a:gd name="T110" fmla="*/ 3385 w 3426"/>
                <a:gd name="T111" fmla="*/ 3 h 680"/>
                <a:gd name="T112" fmla="*/ 3408 w 3426"/>
                <a:gd name="T113" fmla="*/ 2 h 680"/>
                <a:gd name="T114" fmla="*/ 3421 w 3426"/>
                <a:gd name="T115" fmla="*/ 0 h 680"/>
                <a:gd name="T116" fmla="*/ 3426 w 3426"/>
                <a:gd name="T11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680">
                  <a:moveTo>
                    <a:pt x="3426" y="0"/>
                  </a:moveTo>
                  <a:lnTo>
                    <a:pt x="3423" y="42"/>
                  </a:lnTo>
                  <a:lnTo>
                    <a:pt x="3327" y="87"/>
                  </a:lnTo>
                  <a:lnTo>
                    <a:pt x="1600" y="680"/>
                  </a:lnTo>
                  <a:lnTo>
                    <a:pt x="16" y="383"/>
                  </a:lnTo>
                  <a:lnTo>
                    <a:pt x="0" y="362"/>
                  </a:lnTo>
                  <a:lnTo>
                    <a:pt x="0" y="358"/>
                  </a:lnTo>
                  <a:lnTo>
                    <a:pt x="0" y="346"/>
                  </a:lnTo>
                  <a:lnTo>
                    <a:pt x="0" y="333"/>
                  </a:lnTo>
                  <a:lnTo>
                    <a:pt x="0" y="318"/>
                  </a:lnTo>
                  <a:lnTo>
                    <a:pt x="1" y="308"/>
                  </a:lnTo>
                  <a:lnTo>
                    <a:pt x="1" y="303"/>
                  </a:lnTo>
                  <a:lnTo>
                    <a:pt x="7" y="303"/>
                  </a:lnTo>
                  <a:lnTo>
                    <a:pt x="20" y="301"/>
                  </a:lnTo>
                  <a:lnTo>
                    <a:pt x="42" y="300"/>
                  </a:lnTo>
                  <a:lnTo>
                    <a:pt x="72" y="298"/>
                  </a:lnTo>
                  <a:lnTo>
                    <a:pt x="110" y="294"/>
                  </a:lnTo>
                  <a:lnTo>
                    <a:pt x="155" y="290"/>
                  </a:lnTo>
                  <a:lnTo>
                    <a:pt x="207" y="284"/>
                  </a:lnTo>
                  <a:lnTo>
                    <a:pt x="266" y="279"/>
                  </a:lnTo>
                  <a:lnTo>
                    <a:pt x="330" y="274"/>
                  </a:lnTo>
                  <a:lnTo>
                    <a:pt x="401" y="267"/>
                  </a:lnTo>
                  <a:lnTo>
                    <a:pt x="477" y="261"/>
                  </a:lnTo>
                  <a:lnTo>
                    <a:pt x="558" y="254"/>
                  </a:lnTo>
                  <a:lnTo>
                    <a:pt x="643" y="246"/>
                  </a:lnTo>
                  <a:lnTo>
                    <a:pt x="732" y="239"/>
                  </a:lnTo>
                  <a:lnTo>
                    <a:pt x="826" y="231"/>
                  </a:lnTo>
                  <a:lnTo>
                    <a:pt x="922" y="222"/>
                  </a:lnTo>
                  <a:lnTo>
                    <a:pt x="1021" y="212"/>
                  </a:lnTo>
                  <a:lnTo>
                    <a:pt x="1123" y="203"/>
                  </a:lnTo>
                  <a:lnTo>
                    <a:pt x="1228" y="194"/>
                  </a:lnTo>
                  <a:lnTo>
                    <a:pt x="1334" y="185"/>
                  </a:lnTo>
                  <a:lnTo>
                    <a:pt x="1441" y="176"/>
                  </a:lnTo>
                  <a:lnTo>
                    <a:pt x="1550" y="167"/>
                  </a:lnTo>
                  <a:lnTo>
                    <a:pt x="1659" y="156"/>
                  </a:lnTo>
                  <a:lnTo>
                    <a:pt x="1769" y="147"/>
                  </a:lnTo>
                  <a:lnTo>
                    <a:pt x="1877" y="136"/>
                  </a:lnTo>
                  <a:lnTo>
                    <a:pt x="1986" y="127"/>
                  </a:lnTo>
                  <a:lnTo>
                    <a:pt x="2093" y="118"/>
                  </a:lnTo>
                  <a:lnTo>
                    <a:pt x="2199" y="109"/>
                  </a:lnTo>
                  <a:lnTo>
                    <a:pt x="2304" y="100"/>
                  </a:lnTo>
                  <a:lnTo>
                    <a:pt x="2406" y="91"/>
                  </a:lnTo>
                  <a:lnTo>
                    <a:pt x="2506" y="82"/>
                  </a:lnTo>
                  <a:lnTo>
                    <a:pt x="2603" y="72"/>
                  </a:lnTo>
                  <a:lnTo>
                    <a:pt x="2696" y="64"/>
                  </a:lnTo>
                  <a:lnTo>
                    <a:pt x="2785" y="57"/>
                  </a:lnTo>
                  <a:lnTo>
                    <a:pt x="2870" y="49"/>
                  </a:lnTo>
                  <a:lnTo>
                    <a:pt x="2951" y="42"/>
                  </a:lnTo>
                  <a:lnTo>
                    <a:pt x="3027" y="36"/>
                  </a:lnTo>
                  <a:lnTo>
                    <a:pt x="3097" y="29"/>
                  </a:lnTo>
                  <a:lnTo>
                    <a:pt x="3162" y="23"/>
                  </a:lnTo>
                  <a:lnTo>
                    <a:pt x="3220" y="17"/>
                  </a:lnTo>
                  <a:lnTo>
                    <a:pt x="3273" y="13"/>
                  </a:lnTo>
                  <a:lnTo>
                    <a:pt x="3317" y="10"/>
                  </a:lnTo>
                  <a:lnTo>
                    <a:pt x="3355" y="6"/>
                  </a:lnTo>
                  <a:lnTo>
                    <a:pt x="3385" y="3"/>
                  </a:lnTo>
                  <a:lnTo>
                    <a:pt x="3408" y="2"/>
                  </a:lnTo>
                  <a:lnTo>
                    <a:pt x="3421" y="0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B1C1C0"/>
            </a:solidFill>
            <a:ln w="0">
              <a:solidFill>
                <a:srgbClr val="B1C1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467100" y="4807528"/>
              <a:ext cx="5437188" cy="1504950"/>
            </a:xfrm>
            <a:custGeom>
              <a:avLst/>
              <a:gdLst>
                <a:gd name="T0" fmla="*/ 1836 w 3425"/>
                <a:gd name="T1" fmla="*/ 0 h 948"/>
                <a:gd name="T2" fmla="*/ 1878 w 3425"/>
                <a:gd name="T3" fmla="*/ 3 h 948"/>
                <a:gd name="T4" fmla="*/ 1916 w 3425"/>
                <a:gd name="T5" fmla="*/ 8 h 948"/>
                <a:gd name="T6" fmla="*/ 3361 w 3425"/>
                <a:gd name="T7" fmla="*/ 288 h 948"/>
                <a:gd name="T8" fmla="*/ 3388 w 3425"/>
                <a:gd name="T9" fmla="*/ 295 h 948"/>
                <a:gd name="T10" fmla="*/ 3408 w 3425"/>
                <a:gd name="T11" fmla="*/ 302 h 948"/>
                <a:gd name="T12" fmla="*/ 3420 w 3425"/>
                <a:gd name="T13" fmla="*/ 312 h 948"/>
                <a:gd name="T14" fmla="*/ 3425 w 3425"/>
                <a:gd name="T15" fmla="*/ 321 h 948"/>
                <a:gd name="T16" fmla="*/ 3421 w 3425"/>
                <a:gd name="T17" fmla="*/ 330 h 948"/>
                <a:gd name="T18" fmla="*/ 3409 w 3425"/>
                <a:gd name="T19" fmla="*/ 340 h 948"/>
                <a:gd name="T20" fmla="*/ 3390 w 3425"/>
                <a:gd name="T21" fmla="*/ 348 h 948"/>
                <a:gd name="T22" fmla="*/ 1740 w 3425"/>
                <a:gd name="T23" fmla="*/ 929 h 948"/>
                <a:gd name="T24" fmla="*/ 1709 w 3425"/>
                <a:gd name="T25" fmla="*/ 937 h 948"/>
                <a:gd name="T26" fmla="*/ 1672 w 3425"/>
                <a:gd name="T27" fmla="*/ 944 h 948"/>
                <a:gd name="T28" fmla="*/ 1632 w 3425"/>
                <a:gd name="T29" fmla="*/ 946 h 948"/>
                <a:gd name="T30" fmla="*/ 1588 w 3425"/>
                <a:gd name="T31" fmla="*/ 948 h 948"/>
                <a:gd name="T32" fmla="*/ 1548 w 3425"/>
                <a:gd name="T33" fmla="*/ 945 h 948"/>
                <a:gd name="T34" fmla="*/ 1510 w 3425"/>
                <a:gd name="T35" fmla="*/ 940 h 948"/>
                <a:gd name="T36" fmla="*/ 63 w 3425"/>
                <a:gd name="T37" fmla="*/ 660 h 948"/>
                <a:gd name="T38" fmla="*/ 37 w 3425"/>
                <a:gd name="T39" fmla="*/ 653 h 948"/>
                <a:gd name="T40" fmla="*/ 17 w 3425"/>
                <a:gd name="T41" fmla="*/ 645 h 948"/>
                <a:gd name="T42" fmla="*/ 4 w 3425"/>
                <a:gd name="T43" fmla="*/ 636 h 948"/>
                <a:gd name="T44" fmla="*/ 0 w 3425"/>
                <a:gd name="T45" fmla="*/ 627 h 948"/>
                <a:gd name="T46" fmla="*/ 4 w 3425"/>
                <a:gd name="T47" fmla="*/ 617 h 948"/>
                <a:gd name="T48" fmla="*/ 16 w 3425"/>
                <a:gd name="T49" fmla="*/ 607 h 948"/>
                <a:gd name="T50" fmla="*/ 36 w 3425"/>
                <a:gd name="T51" fmla="*/ 598 h 948"/>
                <a:gd name="T52" fmla="*/ 1685 w 3425"/>
                <a:gd name="T53" fmla="*/ 18 h 948"/>
                <a:gd name="T54" fmla="*/ 1717 w 3425"/>
                <a:gd name="T55" fmla="*/ 9 h 948"/>
                <a:gd name="T56" fmla="*/ 1753 w 3425"/>
                <a:gd name="T57" fmla="*/ 4 h 948"/>
                <a:gd name="T58" fmla="*/ 1794 w 3425"/>
                <a:gd name="T59" fmla="*/ 0 h 948"/>
                <a:gd name="T60" fmla="*/ 1836 w 3425"/>
                <a:gd name="T61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25" h="948">
                  <a:moveTo>
                    <a:pt x="1836" y="0"/>
                  </a:moveTo>
                  <a:lnTo>
                    <a:pt x="1878" y="3"/>
                  </a:lnTo>
                  <a:lnTo>
                    <a:pt x="1916" y="8"/>
                  </a:lnTo>
                  <a:lnTo>
                    <a:pt x="3361" y="288"/>
                  </a:lnTo>
                  <a:lnTo>
                    <a:pt x="3388" y="295"/>
                  </a:lnTo>
                  <a:lnTo>
                    <a:pt x="3408" y="302"/>
                  </a:lnTo>
                  <a:lnTo>
                    <a:pt x="3420" y="312"/>
                  </a:lnTo>
                  <a:lnTo>
                    <a:pt x="3425" y="321"/>
                  </a:lnTo>
                  <a:lnTo>
                    <a:pt x="3421" y="330"/>
                  </a:lnTo>
                  <a:lnTo>
                    <a:pt x="3409" y="340"/>
                  </a:lnTo>
                  <a:lnTo>
                    <a:pt x="3390" y="348"/>
                  </a:lnTo>
                  <a:lnTo>
                    <a:pt x="1740" y="929"/>
                  </a:lnTo>
                  <a:lnTo>
                    <a:pt x="1709" y="937"/>
                  </a:lnTo>
                  <a:lnTo>
                    <a:pt x="1672" y="944"/>
                  </a:lnTo>
                  <a:lnTo>
                    <a:pt x="1632" y="946"/>
                  </a:lnTo>
                  <a:lnTo>
                    <a:pt x="1588" y="948"/>
                  </a:lnTo>
                  <a:lnTo>
                    <a:pt x="1548" y="945"/>
                  </a:lnTo>
                  <a:lnTo>
                    <a:pt x="1510" y="940"/>
                  </a:lnTo>
                  <a:lnTo>
                    <a:pt x="63" y="660"/>
                  </a:lnTo>
                  <a:lnTo>
                    <a:pt x="37" y="653"/>
                  </a:lnTo>
                  <a:lnTo>
                    <a:pt x="17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4" y="617"/>
                  </a:lnTo>
                  <a:lnTo>
                    <a:pt x="16" y="607"/>
                  </a:lnTo>
                  <a:lnTo>
                    <a:pt x="36" y="598"/>
                  </a:lnTo>
                  <a:lnTo>
                    <a:pt x="1685" y="18"/>
                  </a:lnTo>
                  <a:lnTo>
                    <a:pt x="1717" y="9"/>
                  </a:lnTo>
                  <a:lnTo>
                    <a:pt x="1753" y="4"/>
                  </a:lnTo>
                  <a:lnTo>
                    <a:pt x="1794" y="0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F6F9F9"/>
            </a:solidFill>
            <a:ln w="0">
              <a:solidFill>
                <a:srgbClr val="F6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816350" y="4863091"/>
              <a:ext cx="4864100" cy="1347788"/>
            </a:xfrm>
            <a:custGeom>
              <a:avLst/>
              <a:gdLst>
                <a:gd name="T0" fmla="*/ 1608 w 3064"/>
                <a:gd name="T1" fmla="*/ 0 h 849"/>
                <a:gd name="T2" fmla="*/ 3064 w 3064"/>
                <a:gd name="T3" fmla="*/ 283 h 849"/>
                <a:gd name="T4" fmla="*/ 1456 w 3064"/>
                <a:gd name="T5" fmla="*/ 849 h 849"/>
                <a:gd name="T6" fmla="*/ 0 w 3064"/>
                <a:gd name="T7" fmla="*/ 566 h 849"/>
                <a:gd name="T8" fmla="*/ 1608 w 3064"/>
                <a:gd name="T9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4" h="849">
                  <a:moveTo>
                    <a:pt x="1608" y="0"/>
                  </a:moveTo>
                  <a:lnTo>
                    <a:pt x="3064" y="283"/>
                  </a:lnTo>
                  <a:lnTo>
                    <a:pt x="1456" y="849"/>
                  </a:lnTo>
                  <a:lnTo>
                    <a:pt x="0" y="56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6127750" y="4863091"/>
              <a:ext cx="2552700" cy="1347788"/>
            </a:xfrm>
            <a:custGeom>
              <a:avLst/>
              <a:gdLst>
                <a:gd name="T0" fmla="*/ 152 w 1608"/>
                <a:gd name="T1" fmla="*/ 0 h 849"/>
                <a:gd name="T2" fmla="*/ 1608 w 1608"/>
                <a:gd name="T3" fmla="*/ 283 h 849"/>
                <a:gd name="T4" fmla="*/ 0 w 1608"/>
                <a:gd name="T5" fmla="*/ 849 h 849"/>
                <a:gd name="T6" fmla="*/ 152 w 1608"/>
                <a:gd name="T7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8" h="849">
                  <a:moveTo>
                    <a:pt x="152" y="0"/>
                  </a:moveTo>
                  <a:lnTo>
                    <a:pt x="1608" y="283"/>
                  </a:lnTo>
                  <a:lnTo>
                    <a:pt x="0" y="84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729163" y="6002916"/>
              <a:ext cx="228600" cy="60325"/>
            </a:xfrm>
            <a:custGeom>
              <a:avLst/>
              <a:gdLst>
                <a:gd name="T0" fmla="*/ 63 w 144"/>
                <a:gd name="T1" fmla="*/ 0 h 38"/>
                <a:gd name="T2" fmla="*/ 90 w 144"/>
                <a:gd name="T3" fmla="*/ 0 h 38"/>
                <a:gd name="T4" fmla="*/ 115 w 144"/>
                <a:gd name="T5" fmla="*/ 2 h 38"/>
                <a:gd name="T6" fmla="*/ 131 w 144"/>
                <a:gd name="T7" fmla="*/ 8 h 38"/>
                <a:gd name="T8" fmla="*/ 141 w 144"/>
                <a:gd name="T9" fmla="*/ 13 h 38"/>
                <a:gd name="T10" fmla="*/ 144 w 144"/>
                <a:gd name="T11" fmla="*/ 18 h 38"/>
                <a:gd name="T12" fmla="*/ 140 w 144"/>
                <a:gd name="T13" fmla="*/ 25 h 38"/>
                <a:gd name="T14" fmla="*/ 128 w 144"/>
                <a:gd name="T15" fmla="*/ 30 h 38"/>
                <a:gd name="T16" fmla="*/ 106 w 144"/>
                <a:gd name="T17" fmla="*/ 35 h 38"/>
                <a:gd name="T18" fmla="*/ 80 w 144"/>
                <a:gd name="T19" fmla="*/ 38 h 38"/>
                <a:gd name="T20" fmla="*/ 52 w 144"/>
                <a:gd name="T21" fmla="*/ 38 h 38"/>
                <a:gd name="T22" fmla="*/ 28 w 144"/>
                <a:gd name="T23" fmla="*/ 34 h 38"/>
                <a:gd name="T24" fmla="*/ 12 w 144"/>
                <a:gd name="T25" fmla="*/ 30 h 38"/>
                <a:gd name="T26" fmla="*/ 3 w 144"/>
                <a:gd name="T27" fmla="*/ 25 h 38"/>
                <a:gd name="T28" fmla="*/ 0 w 144"/>
                <a:gd name="T29" fmla="*/ 19 h 38"/>
                <a:gd name="T30" fmla="*/ 4 w 144"/>
                <a:gd name="T31" fmla="*/ 13 h 38"/>
                <a:gd name="T32" fmla="*/ 14 w 144"/>
                <a:gd name="T33" fmla="*/ 8 h 38"/>
                <a:gd name="T34" fmla="*/ 37 w 144"/>
                <a:gd name="T35" fmla="*/ 2 h 38"/>
                <a:gd name="T36" fmla="*/ 63 w 144"/>
                <a:gd name="T3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38">
                  <a:moveTo>
                    <a:pt x="63" y="0"/>
                  </a:moveTo>
                  <a:lnTo>
                    <a:pt x="90" y="0"/>
                  </a:lnTo>
                  <a:lnTo>
                    <a:pt x="115" y="2"/>
                  </a:lnTo>
                  <a:lnTo>
                    <a:pt x="131" y="8"/>
                  </a:lnTo>
                  <a:lnTo>
                    <a:pt x="141" y="13"/>
                  </a:lnTo>
                  <a:lnTo>
                    <a:pt x="144" y="18"/>
                  </a:lnTo>
                  <a:lnTo>
                    <a:pt x="140" y="25"/>
                  </a:lnTo>
                  <a:lnTo>
                    <a:pt x="128" y="30"/>
                  </a:lnTo>
                  <a:lnTo>
                    <a:pt x="106" y="35"/>
                  </a:lnTo>
                  <a:lnTo>
                    <a:pt x="80" y="38"/>
                  </a:lnTo>
                  <a:lnTo>
                    <a:pt x="52" y="38"/>
                  </a:lnTo>
                  <a:lnTo>
                    <a:pt x="28" y="34"/>
                  </a:lnTo>
                  <a:lnTo>
                    <a:pt x="12" y="30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14" y="8"/>
                  </a:lnTo>
                  <a:lnTo>
                    <a:pt x="37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45B60"/>
            </a:solidFill>
            <a:ln w="0">
              <a:solidFill>
                <a:srgbClr val="445B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4567238" y="3396241"/>
              <a:ext cx="1195388" cy="1120775"/>
            </a:xfrm>
            <a:custGeom>
              <a:avLst/>
              <a:gdLst>
                <a:gd name="T0" fmla="*/ 47 w 753"/>
                <a:gd name="T1" fmla="*/ 0 h 706"/>
                <a:gd name="T2" fmla="*/ 706 w 753"/>
                <a:gd name="T3" fmla="*/ 0 h 706"/>
                <a:gd name="T4" fmla="*/ 724 w 753"/>
                <a:gd name="T5" fmla="*/ 3 h 706"/>
                <a:gd name="T6" fmla="*/ 738 w 753"/>
                <a:gd name="T7" fmla="*/ 13 h 706"/>
                <a:gd name="T8" fmla="*/ 749 w 753"/>
                <a:gd name="T9" fmla="*/ 28 h 706"/>
                <a:gd name="T10" fmla="*/ 753 w 753"/>
                <a:gd name="T11" fmla="*/ 46 h 706"/>
                <a:gd name="T12" fmla="*/ 753 w 753"/>
                <a:gd name="T13" fmla="*/ 503 h 706"/>
                <a:gd name="T14" fmla="*/ 749 w 753"/>
                <a:gd name="T15" fmla="*/ 521 h 706"/>
                <a:gd name="T16" fmla="*/ 738 w 753"/>
                <a:gd name="T17" fmla="*/ 536 h 706"/>
                <a:gd name="T18" fmla="*/ 724 w 753"/>
                <a:gd name="T19" fmla="*/ 546 h 706"/>
                <a:gd name="T20" fmla="*/ 706 w 753"/>
                <a:gd name="T21" fmla="*/ 550 h 706"/>
                <a:gd name="T22" fmla="*/ 653 w 753"/>
                <a:gd name="T23" fmla="*/ 550 h 706"/>
                <a:gd name="T24" fmla="*/ 653 w 753"/>
                <a:gd name="T25" fmla="*/ 706 h 706"/>
                <a:gd name="T26" fmla="*/ 487 w 753"/>
                <a:gd name="T27" fmla="*/ 550 h 706"/>
                <a:gd name="T28" fmla="*/ 47 w 753"/>
                <a:gd name="T29" fmla="*/ 550 h 706"/>
                <a:gd name="T30" fmla="*/ 29 w 753"/>
                <a:gd name="T31" fmla="*/ 546 h 706"/>
                <a:gd name="T32" fmla="*/ 14 w 753"/>
                <a:gd name="T33" fmla="*/ 536 h 706"/>
                <a:gd name="T34" fmla="*/ 4 w 753"/>
                <a:gd name="T35" fmla="*/ 521 h 706"/>
                <a:gd name="T36" fmla="*/ 0 w 753"/>
                <a:gd name="T37" fmla="*/ 503 h 706"/>
                <a:gd name="T38" fmla="*/ 0 w 753"/>
                <a:gd name="T39" fmla="*/ 46 h 706"/>
                <a:gd name="T40" fmla="*/ 4 w 753"/>
                <a:gd name="T41" fmla="*/ 28 h 706"/>
                <a:gd name="T42" fmla="*/ 14 w 753"/>
                <a:gd name="T43" fmla="*/ 13 h 706"/>
                <a:gd name="T44" fmla="*/ 29 w 753"/>
                <a:gd name="T45" fmla="*/ 3 h 706"/>
                <a:gd name="T46" fmla="*/ 47 w 753"/>
                <a:gd name="T47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3" h="706">
                  <a:moveTo>
                    <a:pt x="47" y="0"/>
                  </a:moveTo>
                  <a:lnTo>
                    <a:pt x="706" y="0"/>
                  </a:lnTo>
                  <a:lnTo>
                    <a:pt x="724" y="3"/>
                  </a:lnTo>
                  <a:lnTo>
                    <a:pt x="738" y="13"/>
                  </a:lnTo>
                  <a:lnTo>
                    <a:pt x="749" y="28"/>
                  </a:lnTo>
                  <a:lnTo>
                    <a:pt x="753" y="46"/>
                  </a:lnTo>
                  <a:lnTo>
                    <a:pt x="753" y="503"/>
                  </a:lnTo>
                  <a:lnTo>
                    <a:pt x="749" y="521"/>
                  </a:lnTo>
                  <a:lnTo>
                    <a:pt x="738" y="536"/>
                  </a:lnTo>
                  <a:lnTo>
                    <a:pt x="724" y="546"/>
                  </a:lnTo>
                  <a:lnTo>
                    <a:pt x="706" y="550"/>
                  </a:lnTo>
                  <a:lnTo>
                    <a:pt x="653" y="550"/>
                  </a:lnTo>
                  <a:lnTo>
                    <a:pt x="653" y="706"/>
                  </a:lnTo>
                  <a:lnTo>
                    <a:pt x="487" y="550"/>
                  </a:lnTo>
                  <a:lnTo>
                    <a:pt x="47" y="550"/>
                  </a:lnTo>
                  <a:lnTo>
                    <a:pt x="29" y="546"/>
                  </a:lnTo>
                  <a:lnTo>
                    <a:pt x="14" y="536"/>
                  </a:lnTo>
                  <a:lnTo>
                    <a:pt x="4" y="521"/>
                  </a:lnTo>
                  <a:lnTo>
                    <a:pt x="0" y="50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5795963" y="1823028"/>
              <a:ext cx="1192213" cy="1120775"/>
            </a:xfrm>
            <a:custGeom>
              <a:avLst/>
              <a:gdLst>
                <a:gd name="T0" fmla="*/ 45 w 751"/>
                <a:gd name="T1" fmla="*/ 0 h 706"/>
                <a:gd name="T2" fmla="*/ 705 w 751"/>
                <a:gd name="T3" fmla="*/ 0 h 706"/>
                <a:gd name="T4" fmla="*/ 722 w 751"/>
                <a:gd name="T5" fmla="*/ 3 h 706"/>
                <a:gd name="T6" fmla="*/ 738 w 751"/>
                <a:gd name="T7" fmla="*/ 13 h 706"/>
                <a:gd name="T8" fmla="*/ 747 w 751"/>
                <a:gd name="T9" fmla="*/ 28 h 706"/>
                <a:gd name="T10" fmla="*/ 751 w 751"/>
                <a:gd name="T11" fmla="*/ 46 h 706"/>
                <a:gd name="T12" fmla="*/ 751 w 751"/>
                <a:gd name="T13" fmla="*/ 503 h 706"/>
                <a:gd name="T14" fmla="*/ 747 w 751"/>
                <a:gd name="T15" fmla="*/ 521 h 706"/>
                <a:gd name="T16" fmla="*/ 738 w 751"/>
                <a:gd name="T17" fmla="*/ 536 h 706"/>
                <a:gd name="T18" fmla="*/ 722 w 751"/>
                <a:gd name="T19" fmla="*/ 546 h 706"/>
                <a:gd name="T20" fmla="*/ 705 w 751"/>
                <a:gd name="T21" fmla="*/ 550 h 706"/>
                <a:gd name="T22" fmla="*/ 652 w 751"/>
                <a:gd name="T23" fmla="*/ 550 h 706"/>
                <a:gd name="T24" fmla="*/ 652 w 751"/>
                <a:gd name="T25" fmla="*/ 706 h 706"/>
                <a:gd name="T26" fmla="*/ 485 w 751"/>
                <a:gd name="T27" fmla="*/ 550 h 706"/>
                <a:gd name="T28" fmla="*/ 45 w 751"/>
                <a:gd name="T29" fmla="*/ 550 h 706"/>
                <a:gd name="T30" fmla="*/ 28 w 751"/>
                <a:gd name="T31" fmla="*/ 546 h 706"/>
                <a:gd name="T32" fmla="*/ 13 w 751"/>
                <a:gd name="T33" fmla="*/ 536 h 706"/>
                <a:gd name="T34" fmla="*/ 4 w 751"/>
                <a:gd name="T35" fmla="*/ 521 h 706"/>
                <a:gd name="T36" fmla="*/ 0 w 751"/>
                <a:gd name="T37" fmla="*/ 503 h 706"/>
                <a:gd name="T38" fmla="*/ 0 w 751"/>
                <a:gd name="T39" fmla="*/ 46 h 706"/>
                <a:gd name="T40" fmla="*/ 4 w 751"/>
                <a:gd name="T41" fmla="*/ 28 h 706"/>
                <a:gd name="T42" fmla="*/ 13 w 751"/>
                <a:gd name="T43" fmla="*/ 13 h 706"/>
                <a:gd name="T44" fmla="*/ 28 w 751"/>
                <a:gd name="T45" fmla="*/ 3 h 706"/>
                <a:gd name="T46" fmla="*/ 45 w 751"/>
                <a:gd name="T47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1" h="706">
                  <a:moveTo>
                    <a:pt x="45" y="0"/>
                  </a:moveTo>
                  <a:lnTo>
                    <a:pt x="705" y="0"/>
                  </a:lnTo>
                  <a:lnTo>
                    <a:pt x="722" y="3"/>
                  </a:lnTo>
                  <a:lnTo>
                    <a:pt x="738" y="13"/>
                  </a:lnTo>
                  <a:lnTo>
                    <a:pt x="747" y="28"/>
                  </a:lnTo>
                  <a:lnTo>
                    <a:pt x="751" y="46"/>
                  </a:lnTo>
                  <a:lnTo>
                    <a:pt x="751" y="503"/>
                  </a:lnTo>
                  <a:lnTo>
                    <a:pt x="747" y="521"/>
                  </a:lnTo>
                  <a:lnTo>
                    <a:pt x="738" y="536"/>
                  </a:lnTo>
                  <a:lnTo>
                    <a:pt x="722" y="546"/>
                  </a:lnTo>
                  <a:lnTo>
                    <a:pt x="705" y="550"/>
                  </a:lnTo>
                  <a:lnTo>
                    <a:pt x="652" y="550"/>
                  </a:lnTo>
                  <a:lnTo>
                    <a:pt x="652" y="706"/>
                  </a:lnTo>
                  <a:lnTo>
                    <a:pt x="485" y="550"/>
                  </a:lnTo>
                  <a:lnTo>
                    <a:pt x="45" y="550"/>
                  </a:lnTo>
                  <a:lnTo>
                    <a:pt x="28" y="546"/>
                  </a:lnTo>
                  <a:lnTo>
                    <a:pt x="13" y="536"/>
                  </a:lnTo>
                  <a:lnTo>
                    <a:pt x="4" y="521"/>
                  </a:lnTo>
                  <a:lnTo>
                    <a:pt x="0" y="50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6940550" y="2880303"/>
              <a:ext cx="1192213" cy="1120775"/>
            </a:xfrm>
            <a:custGeom>
              <a:avLst/>
              <a:gdLst>
                <a:gd name="T0" fmla="*/ 46 w 751"/>
                <a:gd name="T1" fmla="*/ 0 h 706"/>
                <a:gd name="T2" fmla="*/ 704 w 751"/>
                <a:gd name="T3" fmla="*/ 0 h 706"/>
                <a:gd name="T4" fmla="*/ 723 w 751"/>
                <a:gd name="T5" fmla="*/ 4 h 706"/>
                <a:gd name="T6" fmla="*/ 738 w 751"/>
                <a:gd name="T7" fmla="*/ 15 h 706"/>
                <a:gd name="T8" fmla="*/ 747 w 751"/>
                <a:gd name="T9" fmla="*/ 29 h 706"/>
                <a:gd name="T10" fmla="*/ 751 w 751"/>
                <a:gd name="T11" fmla="*/ 48 h 706"/>
                <a:gd name="T12" fmla="*/ 751 w 751"/>
                <a:gd name="T13" fmla="*/ 504 h 706"/>
                <a:gd name="T14" fmla="*/ 747 w 751"/>
                <a:gd name="T15" fmla="*/ 523 h 706"/>
                <a:gd name="T16" fmla="*/ 738 w 751"/>
                <a:gd name="T17" fmla="*/ 537 h 706"/>
                <a:gd name="T18" fmla="*/ 723 w 751"/>
                <a:gd name="T19" fmla="*/ 548 h 706"/>
                <a:gd name="T20" fmla="*/ 704 w 751"/>
                <a:gd name="T21" fmla="*/ 552 h 706"/>
                <a:gd name="T22" fmla="*/ 266 w 751"/>
                <a:gd name="T23" fmla="*/ 552 h 706"/>
                <a:gd name="T24" fmla="*/ 99 w 751"/>
                <a:gd name="T25" fmla="*/ 706 h 706"/>
                <a:gd name="T26" fmla="*/ 99 w 751"/>
                <a:gd name="T27" fmla="*/ 552 h 706"/>
                <a:gd name="T28" fmla="*/ 46 w 751"/>
                <a:gd name="T29" fmla="*/ 552 h 706"/>
                <a:gd name="T30" fmla="*/ 27 w 751"/>
                <a:gd name="T31" fmla="*/ 548 h 706"/>
                <a:gd name="T32" fmla="*/ 13 w 751"/>
                <a:gd name="T33" fmla="*/ 537 h 706"/>
                <a:gd name="T34" fmla="*/ 4 w 751"/>
                <a:gd name="T35" fmla="*/ 523 h 706"/>
                <a:gd name="T36" fmla="*/ 0 w 751"/>
                <a:gd name="T37" fmla="*/ 504 h 706"/>
                <a:gd name="T38" fmla="*/ 0 w 751"/>
                <a:gd name="T39" fmla="*/ 48 h 706"/>
                <a:gd name="T40" fmla="*/ 4 w 751"/>
                <a:gd name="T41" fmla="*/ 29 h 706"/>
                <a:gd name="T42" fmla="*/ 13 w 751"/>
                <a:gd name="T43" fmla="*/ 15 h 706"/>
                <a:gd name="T44" fmla="*/ 27 w 751"/>
                <a:gd name="T45" fmla="*/ 4 h 706"/>
                <a:gd name="T46" fmla="*/ 46 w 751"/>
                <a:gd name="T47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1" h="706">
                  <a:moveTo>
                    <a:pt x="46" y="0"/>
                  </a:moveTo>
                  <a:lnTo>
                    <a:pt x="704" y="0"/>
                  </a:lnTo>
                  <a:lnTo>
                    <a:pt x="723" y="4"/>
                  </a:lnTo>
                  <a:lnTo>
                    <a:pt x="738" y="15"/>
                  </a:lnTo>
                  <a:lnTo>
                    <a:pt x="747" y="29"/>
                  </a:lnTo>
                  <a:lnTo>
                    <a:pt x="751" y="48"/>
                  </a:lnTo>
                  <a:lnTo>
                    <a:pt x="751" y="504"/>
                  </a:lnTo>
                  <a:lnTo>
                    <a:pt x="747" y="523"/>
                  </a:lnTo>
                  <a:lnTo>
                    <a:pt x="738" y="537"/>
                  </a:lnTo>
                  <a:lnTo>
                    <a:pt x="723" y="548"/>
                  </a:lnTo>
                  <a:lnTo>
                    <a:pt x="704" y="552"/>
                  </a:lnTo>
                  <a:lnTo>
                    <a:pt x="266" y="552"/>
                  </a:lnTo>
                  <a:lnTo>
                    <a:pt x="99" y="706"/>
                  </a:lnTo>
                  <a:lnTo>
                    <a:pt x="99" y="552"/>
                  </a:lnTo>
                  <a:lnTo>
                    <a:pt x="46" y="552"/>
                  </a:lnTo>
                  <a:lnTo>
                    <a:pt x="27" y="548"/>
                  </a:lnTo>
                  <a:lnTo>
                    <a:pt x="13" y="537"/>
                  </a:lnTo>
                  <a:lnTo>
                    <a:pt x="4" y="523"/>
                  </a:lnTo>
                  <a:lnTo>
                    <a:pt x="0" y="504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3" y="15"/>
                  </a:lnTo>
                  <a:lnTo>
                    <a:pt x="27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3409950" y="2494541"/>
              <a:ext cx="822325" cy="773113"/>
            </a:xfrm>
            <a:custGeom>
              <a:avLst/>
              <a:gdLst>
                <a:gd name="T0" fmla="*/ 33 w 518"/>
                <a:gd name="T1" fmla="*/ 0 h 487"/>
                <a:gd name="T2" fmla="*/ 485 w 518"/>
                <a:gd name="T3" fmla="*/ 0 h 487"/>
                <a:gd name="T4" fmla="*/ 499 w 518"/>
                <a:gd name="T5" fmla="*/ 3 h 487"/>
                <a:gd name="T6" fmla="*/ 509 w 518"/>
                <a:gd name="T7" fmla="*/ 10 h 487"/>
                <a:gd name="T8" fmla="*/ 516 w 518"/>
                <a:gd name="T9" fmla="*/ 20 h 487"/>
                <a:gd name="T10" fmla="*/ 518 w 518"/>
                <a:gd name="T11" fmla="*/ 33 h 487"/>
                <a:gd name="T12" fmla="*/ 518 w 518"/>
                <a:gd name="T13" fmla="*/ 348 h 487"/>
                <a:gd name="T14" fmla="*/ 516 w 518"/>
                <a:gd name="T15" fmla="*/ 360 h 487"/>
                <a:gd name="T16" fmla="*/ 509 w 518"/>
                <a:gd name="T17" fmla="*/ 370 h 487"/>
                <a:gd name="T18" fmla="*/ 499 w 518"/>
                <a:gd name="T19" fmla="*/ 377 h 487"/>
                <a:gd name="T20" fmla="*/ 485 w 518"/>
                <a:gd name="T21" fmla="*/ 380 h 487"/>
                <a:gd name="T22" fmla="*/ 450 w 518"/>
                <a:gd name="T23" fmla="*/ 380 h 487"/>
                <a:gd name="T24" fmla="*/ 450 w 518"/>
                <a:gd name="T25" fmla="*/ 487 h 487"/>
                <a:gd name="T26" fmla="*/ 335 w 518"/>
                <a:gd name="T27" fmla="*/ 380 h 487"/>
                <a:gd name="T28" fmla="*/ 33 w 518"/>
                <a:gd name="T29" fmla="*/ 380 h 487"/>
                <a:gd name="T30" fmla="*/ 19 w 518"/>
                <a:gd name="T31" fmla="*/ 377 h 487"/>
                <a:gd name="T32" fmla="*/ 9 w 518"/>
                <a:gd name="T33" fmla="*/ 370 h 487"/>
                <a:gd name="T34" fmla="*/ 2 w 518"/>
                <a:gd name="T35" fmla="*/ 360 h 487"/>
                <a:gd name="T36" fmla="*/ 0 w 518"/>
                <a:gd name="T37" fmla="*/ 348 h 487"/>
                <a:gd name="T38" fmla="*/ 0 w 518"/>
                <a:gd name="T39" fmla="*/ 33 h 487"/>
                <a:gd name="T40" fmla="*/ 2 w 518"/>
                <a:gd name="T41" fmla="*/ 20 h 487"/>
                <a:gd name="T42" fmla="*/ 9 w 518"/>
                <a:gd name="T43" fmla="*/ 10 h 487"/>
                <a:gd name="T44" fmla="*/ 19 w 518"/>
                <a:gd name="T45" fmla="*/ 3 h 487"/>
                <a:gd name="T46" fmla="*/ 33 w 518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487">
                  <a:moveTo>
                    <a:pt x="33" y="0"/>
                  </a:moveTo>
                  <a:lnTo>
                    <a:pt x="485" y="0"/>
                  </a:lnTo>
                  <a:lnTo>
                    <a:pt x="499" y="3"/>
                  </a:lnTo>
                  <a:lnTo>
                    <a:pt x="509" y="10"/>
                  </a:lnTo>
                  <a:lnTo>
                    <a:pt x="516" y="20"/>
                  </a:lnTo>
                  <a:lnTo>
                    <a:pt x="518" y="33"/>
                  </a:lnTo>
                  <a:lnTo>
                    <a:pt x="518" y="348"/>
                  </a:lnTo>
                  <a:lnTo>
                    <a:pt x="516" y="360"/>
                  </a:lnTo>
                  <a:lnTo>
                    <a:pt x="509" y="370"/>
                  </a:lnTo>
                  <a:lnTo>
                    <a:pt x="499" y="377"/>
                  </a:lnTo>
                  <a:lnTo>
                    <a:pt x="485" y="380"/>
                  </a:lnTo>
                  <a:lnTo>
                    <a:pt x="450" y="380"/>
                  </a:lnTo>
                  <a:lnTo>
                    <a:pt x="450" y="487"/>
                  </a:lnTo>
                  <a:lnTo>
                    <a:pt x="335" y="380"/>
                  </a:lnTo>
                  <a:lnTo>
                    <a:pt x="33" y="380"/>
                  </a:lnTo>
                  <a:lnTo>
                    <a:pt x="19" y="377"/>
                  </a:lnTo>
                  <a:lnTo>
                    <a:pt x="9" y="370"/>
                  </a:lnTo>
                  <a:lnTo>
                    <a:pt x="2" y="360"/>
                  </a:lnTo>
                  <a:lnTo>
                    <a:pt x="0" y="348"/>
                  </a:lnTo>
                  <a:lnTo>
                    <a:pt x="0" y="33"/>
                  </a:lnTo>
                  <a:lnTo>
                    <a:pt x="2" y="20"/>
                  </a:lnTo>
                  <a:lnTo>
                    <a:pt x="9" y="10"/>
                  </a:lnTo>
                  <a:lnTo>
                    <a:pt x="19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4770438" y="2469141"/>
              <a:ext cx="820738" cy="773113"/>
            </a:xfrm>
            <a:custGeom>
              <a:avLst/>
              <a:gdLst>
                <a:gd name="T0" fmla="*/ 32 w 517"/>
                <a:gd name="T1" fmla="*/ 0 h 487"/>
                <a:gd name="T2" fmla="*/ 486 w 517"/>
                <a:gd name="T3" fmla="*/ 0 h 487"/>
                <a:gd name="T4" fmla="*/ 498 w 517"/>
                <a:gd name="T5" fmla="*/ 3 h 487"/>
                <a:gd name="T6" fmla="*/ 508 w 517"/>
                <a:gd name="T7" fmla="*/ 9 h 487"/>
                <a:gd name="T8" fmla="*/ 515 w 517"/>
                <a:gd name="T9" fmla="*/ 20 h 487"/>
                <a:gd name="T10" fmla="*/ 517 w 517"/>
                <a:gd name="T11" fmla="*/ 33 h 487"/>
                <a:gd name="T12" fmla="*/ 517 w 517"/>
                <a:gd name="T13" fmla="*/ 347 h 487"/>
                <a:gd name="T14" fmla="*/ 515 w 517"/>
                <a:gd name="T15" fmla="*/ 360 h 487"/>
                <a:gd name="T16" fmla="*/ 508 w 517"/>
                <a:gd name="T17" fmla="*/ 371 h 487"/>
                <a:gd name="T18" fmla="*/ 498 w 517"/>
                <a:gd name="T19" fmla="*/ 377 h 487"/>
                <a:gd name="T20" fmla="*/ 486 w 517"/>
                <a:gd name="T21" fmla="*/ 380 h 487"/>
                <a:gd name="T22" fmla="*/ 184 w 517"/>
                <a:gd name="T23" fmla="*/ 380 h 487"/>
                <a:gd name="T24" fmla="*/ 68 w 517"/>
                <a:gd name="T25" fmla="*/ 487 h 487"/>
                <a:gd name="T26" fmla="*/ 68 w 517"/>
                <a:gd name="T27" fmla="*/ 380 h 487"/>
                <a:gd name="T28" fmla="*/ 32 w 517"/>
                <a:gd name="T29" fmla="*/ 380 h 487"/>
                <a:gd name="T30" fmla="*/ 20 w 517"/>
                <a:gd name="T31" fmla="*/ 377 h 487"/>
                <a:gd name="T32" fmla="*/ 9 w 517"/>
                <a:gd name="T33" fmla="*/ 371 h 487"/>
                <a:gd name="T34" fmla="*/ 2 w 517"/>
                <a:gd name="T35" fmla="*/ 360 h 487"/>
                <a:gd name="T36" fmla="*/ 0 w 517"/>
                <a:gd name="T37" fmla="*/ 347 h 487"/>
                <a:gd name="T38" fmla="*/ 0 w 517"/>
                <a:gd name="T39" fmla="*/ 33 h 487"/>
                <a:gd name="T40" fmla="*/ 2 w 517"/>
                <a:gd name="T41" fmla="*/ 20 h 487"/>
                <a:gd name="T42" fmla="*/ 9 w 517"/>
                <a:gd name="T43" fmla="*/ 9 h 487"/>
                <a:gd name="T44" fmla="*/ 20 w 517"/>
                <a:gd name="T45" fmla="*/ 3 h 487"/>
                <a:gd name="T46" fmla="*/ 32 w 517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7" h="487">
                  <a:moveTo>
                    <a:pt x="32" y="0"/>
                  </a:moveTo>
                  <a:lnTo>
                    <a:pt x="486" y="0"/>
                  </a:lnTo>
                  <a:lnTo>
                    <a:pt x="498" y="3"/>
                  </a:lnTo>
                  <a:lnTo>
                    <a:pt x="508" y="9"/>
                  </a:lnTo>
                  <a:lnTo>
                    <a:pt x="515" y="20"/>
                  </a:lnTo>
                  <a:lnTo>
                    <a:pt x="517" y="33"/>
                  </a:lnTo>
                  <a:lnTo>
                    <a:pt x="517" y="347"/>
                  </a:lnTo>
                  <a:lnTo>
                    <a:pt x="515" y="360"/>
                  </a:lnTo>
                  <a:lnTo>
                    <a:pt x="508" y="371"/>
                  </a:lnTo>
                  <a:lnTo>
                    <a:pt x="498" y="377"/>
                  </a:lnTo>
                  <a:lnTo>
                    <a:pt x="486" y="380"/>
                  </a:lnTo>
                  <a:lnTo>
                    <a:pt x="184" y="380"/>
                  </a:lnTo>
                  <a:lnTo>
                    <a:pt x="68" y="487"/>
                  </a:lnTo>
                  <a:lnTo>
                    <a:pt x="68" y="380"/>
                  </a:lnTo>
                  <a:lnTo>
                    <a:pt x="32" y="380"/>
                  </a:lnTo>
                  <a:lnTo>
                    <a:pt x="20" y="377"/>
                  </a:lnTo>
                  <a:lnTo>
                    <a:pt x="9" y="371"/>
                  </a:lnTo>
                  <a:lnTo>
                    <a:pt x="2" y="360"/>
                  </a:lnTo>
                  <a:lnTo>
                    <a:pt x="0" y="347"/>
                  </a:lnTo>
                  <a:lnTo>
                    <a:pt x="0" y="33"/>
                  </a:lnTo>
                  <a:lnTo>
                    <a:pt x="2" y="20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8264525" y="2554866"/>
              <a:ext cx="822325" cy="771525"/>
            </a:xfrm>
            <a:custGeom>
              <a:avLst/>
              <a:gdLst>
                <a:gd name="T0" fmla="*/ 31 w 518"/>
                <a:gd name="T1" fmla="*/ 0 h 486"/>
                <a:gd name="T2" fmla="*/ 485 w 518"/>
                <a:gd name="T3" fmla="*/ 0 h 486"/>
                <a:gd name="T4" fmla="*/ 499 w 518"/>
                <a:gd name="T5" fmla="*/ 3 h 486"/>
                <a:gd name="T6" fmla="*/ 509 w 518"/>
                <a:gd name="T7" fmla="*/ 9 h 486"/>
                <a:gd name="T8" fmla="*/ 516 w 518"/>
                <a:gd name="T9" fmla="*/ 20 h 486"/>
                <a:gd name="T10" fmla="*/ 518 w 518"/>
                <a:gd name="T11" fmla="*/ 31 h 486"/>
                <a:gd name="T12" fmla="*/ 518 w 518"/>
                <a:gd name="T13" fmla="*/ 347 h 486"/>
                <a:gd name="T14" fmla="*/ 516 w 518"/>
                <a:gd name="T15" fmla="*/ 359 h 486"/>
                <a:gd name="T16" fmla="*/ 509 w 518"/>
                <a:gd name="T17" fmla="*/ 369 h 486"/>
                <a:gd name="T18" fmla="*/ 499 w 518"/>
                <a:gd name="T19" fmla="*/ 376 h 486"/>
                <a:gd name="T20" fmla="*/ 485 w 518"/>
                <a:gd name="T21" fmla="*/ 378 h 486"/>
                <a:gd name="T22" fmla="*/ 183 w 518"/>
                <a:gd name="T23" fmla="*/ 378 h 486"/>
                <a:gd name="T24" fmla="*/ 68 w 518"/>
                <a:gd name="T25" fmla="*/ 486 h 486"/>
                <a:gd name="T26" fmla="*/ 68 w 518"/>
                <a:gd name="T27" fmla="*/ 378 h 486"/>
                <a:gd name="T28" fmla="*/ 31 w 518"/>
                <a:gd name="T29" fmla="*/ 378 h 486"/>
                <a:gd name="T30" fmla="*/ 19 w 518"/>
                <a:gd name="T31" fmla="*/ 376 h 486"/>
                <a:gd name="T32" fmla="*/ 9 w 518"/>
                <a:gd name="T33" fmla="*/ 369 h 486"/>
                <a:gd name="T34" fmla="*/ 2 w 518"/>
                <a:gd name="T35" fmla="*/ 359 h 486"/>
                <a:gd name="T36" fmla="*/ 0 w 518"/>
                <a:gd name="T37" fmla="*/ 347 h 486"/>
                <a:gd name="T38" fmla="*/ 0 w 518"/>
                <a:gd name="T39" fmla="*/ 31 h 486"/>
                <a:gd name="T40" fmla="*/ 2 w 518"/>
                <a:gd name="T41" fmla="*/ 20 h 486"/>
                <a:gd name="T42" fmla="*/ 9 w 518"/>
                <a:gd name="T43" fmla="*/ 9 h 486"/>
                <a:gd name="T44" fmla="*/ 19 w 518"/>
                <a:gd name="T45" fmla="*/ 3 h 486"/>
                <a:gd name="T46" fmla="*/ 31 w 518"/>
                <a:gd name="T4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486">
                  <a:moveTo>
                    <a:pt x="31" y="0"/>
                  </a:moveTo>
                  <a:lnTo>
                    <a:pt x="485" y="0"/>
                  </a:lnTo>
                  <a:lnTo>
                    <a:pt x="499" y="3"/>
                  </a:lnTo>
                  <a:lnTo>
                    <a:pt x="509" y="9"/>
                  </a:lnTo>
                  <a:lnTo>
                    <a:pt x="516" y="20"/>
                  </a:lnTo>
                  <a:lnTo>
                    <a:pt x="518" y="31"/>
                  </a:lnTo>
                  <a:lnTo>
                    <a:pt x="518" y="347"/>
                  </a:lnTo>
                  <a:lnTo>
                    <a:pt x="516" y="359"/>
                  </a:lnTo>
                  <a:lnTo>
                    <a:pt x="509" y="369"/>
                  </a:lnTo>
                  <a:lnTo>
                    <a:pt x="499" y="376"/>
                  </a:lnTo>
                  <a:lnTo>
                    <a:pt x="485" y="378"/>
                  </a:lnTo>
                  <a:lnTo>
                    <a:pt x="183" y="378"/>
                  </a:lnTo>
                  <a:lnTo>
                    <a:pt x="68" y="486"/>
                  </a:lnTo>
                  <a:lnTo>
                    <a:pt x="68" y="378"/>
                  </a:lnTo>
                  <a:lnTo>
                    <a:pt x="31" y="378"/>
                  </a:lnTo>
                  <a:lnTo>
                    <a:pt x="19" y="376"/>
                  </a:lnTo>
                  <a:lnTo>
                    <a:pt x="9" y="369"/>
                  </a:lnTo>
                  <a:lnTo>
                    <a:pt x="2" y="359"/>
                  </a:lnTo>
                  <a:lnTo>
                    <a:pt x="0" y="347"/>
                  </a:lnTo>
                  <a:lnTo>
                    <a:pt x="0" y="31"/>
                  </a:lnTo>
                  <a:lnTo>
                    <a:pt x="2" y="20"/>
                  </a:lnTo>
                  <a:lnTo>
                    <a:pt x="9" y="9"/>
                  </a:lnTo>
                  <a:lnTo>
                    <a:pt x="19" y="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auto">
            <a:xfrm>
              <a:off x="5900738" y="3140653"/>
              <a:ext cx="823913" cy="773113"/>
            </a:xfrm>
            <a:custGeom>
              <a:avLst/>
              <a:gdLst>
                <a:gd name="T0" fmla="*/ 32 w 519"/>
                <a:gd name="T1" fmla="*/ 0 h 487"/>
                <a:gd name="T2" fmla="*/ 486 w 519"/>
                <a:gd name="T3" fmla="*/ 0 h 487"/>
                <a:gd name="T4" fmla="*/ 499 w 519"/>
                <a:gd name="T5" fmla="*/ 3 h 487"/>
                <a:gd name="T6" fmla="*/ 508 w 519"/>
                <a:gd name="T7" fmla="*/ 9 h 487"/>
                <a:gd name="T8" fmla="*/ 516 w 519"/>
                <a:gd name="T9" fmla="*/ 20 h 487"/>
                <a:gd name="T10" fmla="*/ 519 w 519"/>
                <a:gd name="T11" fmla="*/ 33 h 487"/>
                <a:gd name="T12" fmla="*/ 519 w 519"/>
                <a:gd name="T13" fmla="*/ 347 h 487"/>
                <a:gd name="T14" fmla="*/ 516 w 519"/>
                <a:gd name="T15" fmla="*/ 360 h 487"/>
                <a:gd name="T16" fmla="*/ 508 w 519"/>
                <a:gd name="T17" fmla="*/ 371 h 487"/>
                <a:gd name="T18" fmla="*/ 499 w 519"/>
                <a:gd name="T19" fmla="*/ 377 h 487"/>
                <a:gd name="T20" fmla="*/ 486 w 519"/>
                <a:gd name="T21" fmla="*/ 380 h 487"/>
                <a:gd name="T22" fmla="*/ 449 w 519"/>
                <a:gd name="T23" fmla="*/ 380 h 487"/>
                <a:gd name="T24" fmla="*/ 449 w 519"/>
                <a:gd name="T25" fmla="*/ 487 h 487"/>
                <a:gd name="T26" fmla="*/ 334 w 519"/>
                <a:gd name="T27" fmla="*/ 380 h 487"/>
                <a:gd name="T28" fmla="*/ 32 w 519"/>
                <a:gd name="T29" fmla="*/ 380 h 487"/>
                <a:gd name="T30" fmla="*/ 20 w 519"/>
                <a:gd name="T31" fmla="*/ 377 h 487"/>
                <a:gd name="T32" fmla="*/ 10 w 519"/>
                <a:gd name="T33" fmla="*/ 371 h 487"/>
                <a:gd name="T34" fmla="*/ 3 w 519"/>
                <a:gd name="T35" fmla="*/ 360 h 487"/>
                <a:gd name="T36" fmla="*/ 0 w 519"/>
                <a:gd name="T37" fmla="*/ 347 h 487"/>
                <a:gd name="T38" fmla="*/ 0 w 519"/>
                <a:gd name="T39" fmla="*/ 33 h 487"/>
                <a:gd name="T40" fmla="*/ 3 w 519"/>
                <a:gd name="T41" fmla="*/ 20 h 487"/>
                <a:gd name="T42" fmla="*/ 10 w 519"/>
                <a:gd name="T43" fmla="*/ 9 h 487"/>
                <a:gd name="T44" fmla="*/ 20 w 519"/>
                <a:gd name="T45" fmla="*/ 3 h 487"/>
                <a:gd name="T46" fmla="*/ 32 w 519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487">
                  <a:moveTo>
                    <a:pt x="32" y="0"/>
                  </a:moveTo>
                  <a:lnTo>
                    <a:pt x="486" y="0"/>
                  </a:lnTo>
                  <a:lnTo>
                    <a:pt x="499" y="3"/>
                  </a:lnTo>
                  <a:lnTo>
                    <a:pt x="508" y="9"/>
                  </a:lnTo>
                  <a:lnTo>
                    <a:pt x="516" y="20"/>
                  </a:lnTo>
                  <a:lnTo>
                    <a:pt x="519" y="33"/>
                  </a:lnTo>
                  <a:lnTo>
                    <a:pt x="519" y="347"/>
                  </a:lnTo>
                  <a:lnTo>
                    <a:pt x="516" y="360"/>
                  </a:lnTo>
                  <a:lnTo>
                    <a:pt x="508" y="371"/>
                  </a:lnTo>
                  <a:lnTo>
                    <a:pt x="499" y="377"/>
                  </a:lnTo>
                  <a:lnTo>
                    <a:pt x="486" y="380"/>
                  </a:lnTo>
                  <a:lnTo>
                    <a:pt x="449" y="380"/>
                  </a:lnTo>
                  <a:lnTo>
                    <a:pt x="449" y="487"/>
                  </a:lnTo>
                  <a:lnTo>
                    <a:pt x="334" y="380"/>
                  </a:lnTo>
                  <a:lnTo>
                    <a:pt x="32" y="380"/>
                  </a:lnTo>
                  <a:lnTo>
                    <a:pt x="20" y="377"/>
                  </a:lnTo>
                  <a:lnTo>
                    <a:pt x="10" y="371"/>
                  </a:lnTo>
                  <a:lnTo>
                    <a:pt x="3" y="360"/>
                  </a:lnTo>
                  <a:lnTo>
                    <a:pt x="0" y="347"/>
                  </a:lnTo>
                  <a:lnTo>
                    <a:pt x="0" y="33"/>
                  </a:lnTo>
                  <a:lnTo>
                    <a:pt x="3" y="20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3532188" y="3461328"/>
              <a:ext cx="822325" cy="773113"/>
            </a:xfrm>
            <a:custGeom>
              <a:avLst/>
              <a:gdLst>
                <a:gd name="T0" fmla="*/ 33 w 518"/>
                <a:gd name="T1" fmla="*/ 0 h 487"/>
                <a:gd name="T2" fmla="*/ 486 w 518"/>
                <a:gd name="T3" fmla="*/ 0 h 487"/>
                <a:gd name="T4" fmla="*/ 499 w 518"/>
                <a:gd name="T5" fmla="*/ 2 h 487"/>
                <a:gd name="T6" fmla="*/ 509 w 518"/>
                <a:gd name="T7" fmla="*/ 9 h 487"/>
                <a:gd name="T8" fmla="*/ 516 w 518"/>
                <a:gd name="T9" fmla="*/ 19 h 487"/>
                <a:gd name="T10" fmla="*/ 518 w 518"/>
                <a:gd name="T11" fmla="*/ 32 h 487"/>
                <a:gd name="T12" fmla="*/ 518 w 518"/>
                <a:gd name="T13" fmla="*/ 347 h 487"/>
                <a:gd name="T14" fmla="*/ 516 w 518"/>
                <a:gd name="T15" fmla="*/ 360 h 487"/>
                <a:gd name="T16" fmla="*/ 509 w 518"/>
                <a:gd name="T17" fmla="*/ 370 h 487"/>
                <a:gd name="T18" fmla="*/ 499 w 518"/>
                <a:gd name="T19" fmla="*/ 377 h 487"/>
                <a:gd name="T20" fmla="*/ 486 w 518"/>
                <a:gd name="T21" fmla="*/ 379 h 487"/>
                <a:gd name="T22" fmla="*/ 450 w 518"/>
                <a:gd name="T23" fmla="*/ 379 h 487"/>
                <a:gd name="T24" fmla="*/ 450 w 518"/>
                <a:gd name="T25" fmla="*/ 487 h 487"/>
                <a:gd name="T26" fmla="*/ 335 w 518"/>
                <a:gd name="T27" fmla="*/ 379 h 487"/>
                <a:gd name="T28" fmla="*/ 33 w 518"/>
                <a:gd name="T29" fmla="*/ 379 h 487"/>
                <a:gd name="T30" fmla="*/ 20 w 518"/>
                <a:gd name="T31" fmla="*/ 377 h 487"/>
                <a:gd name="T32" fmla="*/ 9 w 518"/>
                <a:gd name="T33" fmla="*/ 370 h 487"/>
                <a:gd name="T34" fmla="*/ 3 w 518"/>
                <a:gd name="T35" fmla="*/ 360 h 487"/>
                <a:gd name="T36" fmla="*/ 0 w 518"/>
                <a:gd name="T37" fmla="*/ 347 h 487"/>
                <a:gd name="T38" fmla="*/ 0 w 518"/>
                <a:gd name="T39" fmla="*/ 32 h 487"/>
                <a:gd name="T40" fmla="*/ 3 w 518"/>
                <a:gd name="T41" fmla="*/ 19 h 487"/>
                <a:gd name="T42" fmla="*/ 9 w 518"/>
                <a:gd name="T43" fmla="*/ 9 h 487"/>
                <a:gd name="T44" fmla="*/ 20 w 518"/>
                <a:gd name="T45" fmla="*/ 2 h 487"/>
                <a:gd name="T46" fmla="*/ 33 w 518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487">
                  <a:moveTo>
                    <a:pt x="33" y="0"/>
                  </a:moveTo>
                  <a:lnTo>
                    <a:pt x="486" y="0"/>
                  </a:lnTo>
                  <a:lnTo>
                    <a:pt x="499" y="2"/>
                  </a:lnTo>
                  <a:lnTo>
                    <a:pt x="509" y="9"/>
                  </a:lnTo>
                  <a:lnTo>
                    <a:pt x="516" y="19"/>
                  </a:lnTo>
                  <a:lnTo>
                    <a:pt x="518" y="32"/>
                  </a:lnTo>
                  <a:lnTo>
                    <a:pt x="518" y="347"/>
                  </a:lnTo>
                  <a:lnTo>
                    <a:pt x="516" y="360"/>
                  </a:lnTo>
                  <a:lnTo>
                    <a:pt x="509" y="370"/>
                  </a:lnTo>
                  <a:lnTo>
                    <a:pt x="499" y="377"/>
                  </a:lnTo>
                  <a:lnTo>
                    <a:pt x="486" y="379"/>
                  </a:lnTo>
                  <a:lnTo>
                    <a:pt x="450" y="379"/>
                  </a:lnTo>
                  <a:lnTo>
                    <a:pt x="450" y="487"/>
                  </a:lnTo>
                  <a:lnTo>
                    <a:pt x="335" y="379"/>
                  </a:lnTo>
                  <a:lnTo>
                    <a:pt x="33" y="379"/>
                  </a:lnTo>
                  <a:lnTo>
                    <a:pt x="20" y="377"/>
                  </a:lnTo>
                  <a:lnTo>
                    <a:pt x="9" y="370"/>
                  </a:lnTo>
                  <a:lnTo>
                    <a:pt x="3" y="360"/>
                  </a:lnTo>
                  <a:lnTo>
                    <a:pt x="0" y="347"/>
                  </a:lnTo>
                  <a:lnTo>
                    <a:pt x="0" y="32"/>
                  </a:lnTo>
                  <a:lnTo>
                    <a:pt x="3" y="19"/>
                  </a:lnTo>
                  <a:lnTo>
                    <a:pt x="9" y="9"/>
                  </a:lnTo>
                  <a:lnTo>
                    <a:pt x="2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4062413" y="1370591"/>
              <a:ext cx="822325" cy="769938"/>
            </a:xfrm>
            <a:custGeom>
              <a:avLst/>
              <a:gdLst>
                <a:gd name="T0" fmla="*/ 33 w 518"/>
                <a:gd name="T1" fmla="*/ 0 h 485"/>
                <a:gd name="T2" fmla="*/ 487 w 518"/>
                <a:gd name="T3" fmla="*/ 0 h 485"/>
                <a:gd name="T4" fmla="*/ 499 w 518"/>
                <a:gd name="T5" fmla="*/ 2 h 485"/>
                <a:gd name="T6" fmla="*/ 509 w 518"/>
                <a:gd name="T7" fmla="*/ 9 h 485"/>
                <a:gd name="T8" fmla="*/ 516 w 518"/>
                <a:gd name="T9" fmla="*/ 19 h 485"/>
                <a:gd name="T10" fmla="*/ 518 w 518"/>
                <a:gd name="T11" fmla="*/ 31 h 485"/>
                <a:gd name="T12" fmla="*/ 518 w 518"/>
                <a:gd name="T13" fmla="*/ 347 h 485"/>
                <a:gd name="T14" fmla="*/ 516 w 518"/>
                <a:gd name="T15" fmla="*/ 358 h 485"/>
                <a:gd name="T16" fmla="*/ 509 w 518"/>
                <a:gd name="T17" fmla="*/ 369 h 485"/>
                <a:gd name="T18" fmla="*/ 499 w 518"/>
                <a:gd name="T19" fmla="*/ 375 h 485"/>
                <a:gd name="T20" fmla="*/ 487 w 518"/>
                <a:gd name="T21" fmla="*/ 378 h 485"/>
                <a:gd name="T22" fmla="*/ 450 w 518"/>
                <a:gd name="T23" fmla="*/ 378 h 485"/>
                <a:gd name="T24" fmla="*/ 450 w 518"/>
                <a:gd name="T25" fmla="*/ 485 h 485"/>
                <a:gd name="T26" fmla="*/ 335 w 518"/>
                <a:gd name="T27" fmla="*/ 378 h 485"/>
                <a:gd name="T28" fmla="*/ 33 w 518"/>
                <a:gd name="T29" fmla="*/ 378 h 485"/>
                <a:gd name="T30" fmla="*/ 19 w 518"/>
                <a:gd name="T31" fmla="*/ 375 h 485"/>
                <a:gd name="T32" fmla="*/ 9 w 518"/>
                <a:gd name="T33" fmla="*/ 369 h 485"/>
                <a:gd name="T34" fmla="*/ 2 w 518"/>
                <a:gd name="T35" fmla="*/ 358 h 485"/>
                <a:gd name="T36" fmla="*/ 0 w 518"/>
                <a:gd name="T37" fmla="*/ 347 h 485"/>
                <a:gd name="T38" fmla="*/ 0 w 518"/>
                <a:gd name="T39" fmla="*/ 31 h 485"/>
                <a:gd name="T40" fmla="*/ 2 w 518"/>
                <a:gd name="T41" fmla="*/ 19 h 485"/>
                <a:gd name="T42" fmla="*/ 9 w 518"/>
                <a:gd name="T43" fmla="*/ 9 h 485"/>
                <a:gd name="T44" fmla="*/ 19 w 518"/>
                <a:gd name="T45" fmla="*/ 2 h 485"/>
                <a:gd name="T46" fmla="*/ 33 w 518"/>
                <a:gd name="T4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485">
                  <a:moveTo>
                    <a:pt x="33" y="0"/>
                  </a:moveTo>
                  <a:lnTo>
                    <a:pt x="487" y="0"/>
                  </a:lnTo>
                  <a:lnTo>
                    <a:pt x="499" y="2"/>
                  </a:lnTo>
                  <a:lnTo>
                    <a:pt x="509" y="9"/>
                  </a:lnTo>
                  <a:lnTo>
                    <a:pt x="516" y="19"/>
                  </a:lnTo>
                  <a:lnTo>
                    <a:pt x="518" y="31"/>
                  </a:lnTo>
                  <a:lnTo>
                    <a:pt x="518" y="347"/>
                  </a:lnTo>
                  <a:lnTo>
                    <a:pt x="516" y="358"/>
                  </a:lnTo>
                  <a:lnTo>
                    <a:pt x="509" y="369"/>
                  </a:lnTo>
                  <a:lnTo>
                    <a:pt x="499" y="375"/>
                  </a:lnTo>
                  <a:lnTo>
                    <a:pt x="487" y="378"/>
                  </a:lnTo>
                  <a:lnTo>
                    <a:pt x="450" y="378"/>
                  </a:lnTo>
                  <a:lnTo>
                    <a:pt x="450" y="485"/>
                  </a:lnTo>
                  <a:lnTo>
                    <a:pt x="335" y="378"/>
                  </a:lnTo>
                  <a:lnTo>
                    <a:pt x="33" y="378"/>
                  </a:lnTo>
                  <a:lnTo>
                    <a:pt x="19" y="375"/>
                  </a:lnTo>
                  <a:lnTo>
                    <a:pt x="9" y="369"/>
                  </a:lnTo>
                  <a:lnTo>
                    <a:pt x="2" y="358"/>
                  </a:lnTo>
                  <a:lnTo>
                    <a:pt x="0" y="347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5137150" y="826078"/>
              <a:ext cx="820738" cy="773113"/>
            </a:xfrm>
            <a:custGeom>
              <a:avLst/>
              <a:gdLst>
                <a:gd name="T0" fmla="*/ 31 w 517"/>
                <a:gd name="T1" fmla="*/ 0 h 487"/>
                <a:gd name="T2" fmla="*/ 485 w 517"/>
                <a:gd name="T3" fmla="*/ 0 h 487"/>
                <a:gd name="T4" fmla="*/ 497 w 517"/>
                <a:gd name="T5" fmla="*/ 2 h 487"/>
                <a:gd name="T6" fmla="*/ 508 w 517"/>
                <a:gd name="T7" fmla="*/ 9 h 487"/>
                <a:gd name="T8" fmla="*/ 515 w 517"/>
                <a:gd name="T9" fmla="*/ 19 h 487"/>
                <a:gd name="T10" fmla="*/ 517 w 517"/>
                <a:gd name="T11" fmla="*/ 33 h 487"/>
                <a:gd name="T12" fmla="*/ 517 w 517"/>
                <a:gd name="T13" fmla="*/ 347 h 487"/>
                <a:gd name="T14" fmla="*/ 515 w 517"/>
                <a:gd name="T15" fmla="*/ 360 h 487"/>
                <a:gd name="T16" fmla="*/ 508 w 517"/>
                <a:gd name="T17" fmla="*/ 370 h 487"/>
                <a:gd name="T18" fmla="*/ 497 w 517"/>
                <a:gd name="T19" fmla="*/ 377 h 487"/>
                <a:gd name="T20" fmla="*/ 485 w 517"/>
                <a:gd name="T21" fmla="*/ 379 h 487"/>
                <a:gd name="T22" fmla="*/ 449 w 517"/>
                <a:gd name="T23" fmla="*/ 379 h 487"/>
                <a:gd name="T24" fmla="*/ 449 w 517"/>
                <a:gd name="T25" fmla="*/ 487 h 487"/>
                <a:gd name="T26" fmla="*/ 333 w 517"/>
                <a:gd name="T27" fmla="*/ 379 h 487"/>
                <a:gd name="T28" fmla="*/ 31 w 517"/>
                <a:gd name="T29" fmla="*/ 379 h 487"/>
                <a:gd name="T30" fmla="*/ 19 w 517"/>
                <a:gd name="T31" fmla="*/ 377 h 487"/>
                <a:gd name="T32" fmla="*/ 9 w 517"/>
                <a:gd name="T33" fmla="*/ 370 h 487"/>
                <a:gd name="T34" fmla="*/ 2 w 517"/>
                <a:gd name="T35" fmla="*/ 360 h 487"/>
                <a:gd name="T36" fmla="*/ 0 w 517"/>
                <a:gd name="T37" fmla="*/ 347 h 487"/>
                <a:gd name="T38" fmla="*/ 0 w 517"/>
                <a:gd name="T39" fmla="*/ 33 h 487"/>
                <a:gd name="T40" fmla="*/ 2 w 517"/>
                <a:gd name="T41" fmla="*/ 19 h 487"/>
                <a:gd name="T42" fmla="*/ 9 w 517"/>
                <a:gd name="T43" fmla="*/ 9 h 487"/>
                <a:gd name="T44" fmla="*/ 19 w 517"/>
                <a:gd name="T45" fmla="*/ 2 h 487"/>
                <a:gd name="T46" fmla="*/ 31 w 517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7" h="487">
                  <a:moveTo>
                    <a:pt x="31" y="0"/>
                  </a:moveTo>
                  <a:lnTo>
                    <a:pt x="485" y="0"/>
                  </a:lnTo>
                  <a:lnTo>
                    <a:pt x="497" y="2"/>
                  </a:lnTo>
                  <a:lnTo>
                    <a:pt x="508" y="9"/>
                  </a:lnTo>
                  <a:lnTo>
                    <a:pt x="515" y="19"/>
                  </a:lnTo>
                  <a:lnTo>
                    <a:pt x="517" y="33"/>
                  </a:lnTo>
                  <a:lnTo>
                    <a:pt x="517" y="347"/>
                  </a:lnTo>
                  <a:lnTo>
                    <a:pt x="515" y="360"/>
                  </a:lnTo>
                  <a:lnTo>
                    <a:pt x="508" y="370"/>
                  </a:lnTo>
                  <a:lnTo>
                    <a:pt x="497" y="377"/>
                  </a:lnTo>
                  <a:lnTo>
                    <a:pt x="485" y="379"/>
                  </a:lnTo>
                  <a:lnTo>
                    <a:pt x="449" y="379"/>
                  </a:lnTo>
                  <a:lnTo>
                    <a:pt x="449" y="487"/>
                  </a:lnTo>
                  <a:lnTo>
                    <a:pt x="333" y="379"/>
                  </a:lnTo>
                  <a:lnTo>
                    <a:pt x="31" y="379"/>
                  </a:lnTo>
                  <a:lnTo>
                    <a:pt x="19" y="377"/>
                  </a:lnTo>
                  <a:lnTo>
                    <a:pt x="9" y="370"/>
                  </a:lnTo>
                  <a:lnTo>
                    <a:pt x="2" y="360"/>
                  </a:lnTo>
                  <a:lnTo>
                    <a:pt x="0" y="347"/>
                  </a:lnTo>
                  <a:lnTo>
                    <a:pt x="0" y="33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7399338" y="3942341"/>
              <a:ext cx="823913" cy="773113"/>
            </a:xfrm>
            <a:custGeom>
              <a:avLst/>
              <a:gdLst>
                <a:gd name="T0" fmla="*/ 32 w 519"/>
                <a:gd name="T1" fmla="*/ 0 h 487"/>
                <a:gd name="T2" fmla="*/ 486 w 519"/>
                <a:gd name="T3" fmla="*/ 0 h 487"/>
                <a:gd name="T4" fmla="*/ 499 w 519"/>
                <a:gd name="T5" fmla="*/ 3 h 487"/>
                <a:gd name="T6" fmla="*/ 509 w 519"/>
                <a:gd name="T7" fmla="*/ 10 h 487"/>
                <a:gd name="T8" fmla="*/ 516 w 519"/>
                <a:gd name="T9" fmla="*/ 20 h 487"/>
                <a:gd name="T10" fmla="*/ 519 w 519"/>
                <a:gd name="T11" fmla="*/ 33 h 487"/>
                <a:gd name="T12" fmla="*/ 519 w 519"/>
                <a:gd name="T13" fmla="*/ 347 h 487"/>
                <a:gd name="T14" fmla="*/ 516 w 519"/>
                <a:gd name="T15" fmla="*/ 360 h 487"/>
                <a:gd name="T16" fmla="*/ 509 w 519"/>
                <a:gd name="T17" fmla="*/ 371 h 487"/>
                <a:gd name="T18" fmla="*/ 499 w 519"/>
                <a:gd name="T19" fmla="*/ 377 h 487"/>
                <a:gd name="T20" fmla="*/ 486 w 519"/>
                <a:gd name="T21" fmla="*/ 380 h 487"/>
                <a:gd name="T22" fmla="*/ 184 w 519"/>
                <a:gd name="T23" fmla="*/ 380 h 487"/>
                <a:gd name="T24" fmla="*/ 68 w 519"/>
                <a:gd name="T25" fmla="*/ 487 h 487"/>
                <a:gd name="T26" fmla="*/ 68 w 519"/>
                <a:gd name="T27" fmla="*/ 380 h 487"/>
                <a:gd name="T28" fmla="*/ 32 w 519"/>
                <a:gd name="T29" fmla="*/ 380 h 487"/>
                <a:gd name="T30" fmla="*/ 20 w 519"/>
                <a:gd name="T31" fmla="*/ 377 h 487"/>
                <a:gd name="T32" fmla="*/ 9 w 519"/>
                <a:gd name="T33" fmla="*/ 371 h 487"/>
                <a:gd name="T34" fmla="*/ 3 w 519"/>
                <a:gd name="T35" fmla="*/ 360 h 487"/>
                <a:gd name="T36" fmla="*/ 0 w 519"/>
                <a:gd name="T37" fmla="*/ 347 h 487"/>
                <a:gd name="T38" fmla="*/ 0 w 519"/>
                <a:gd name="T39" fmla="*/ 33 h 487"/>
                <a:gd name="T40" fmla="*/ 3 w 519"/>
                <a:gd name="T41" fmla="*/ 20 h 487"/>
                <a:gd name="T42" fmla="*/ 9 w 519"/>
                <a:gd name="T43" fmla="*/ 10 h 487"/>
                <a:gd name="T44" fmla="*/ 20 w 519"/>
                <a:gd name="T45" fmla="*/ 3 h 487"/>
                <a:gd name="T46" fmla="*/ 32 w 519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487">
                  <a:moveTo>
                    <a:pt x="32" y="0"/>
                  </a:moveTo>
                  <a:lnTo>
                    <a:pt x="486" y="0"/>
                  </a:lnTo>
                  <a:lnTo>
                    <a:pt x="499" y="3"/>
                  </a:lnTo>
                  <a:lnTo>
                    <a:pt x="509" y="10"/>
                  </a:lnTo>
                  <a:lnTo>
                    <a:pt x="516" y="20"/>
                  </a:lnTo>
                  <a:lnTo>
                    <a:pt x="519" y="33"/>
                  </a:lnTo>
                  <a:lnTo>
                    <a:pt x="519" y="347"/>
                  </a:lnTo>
                  <a:lnTo>
                    <a:pt x="516" y="360"/>
                  </a:lnTo>
                  <a:lnTo>
                    <a:pt x="509" y="371"/>
                  </a:lnTo>
                  <a:lnTo>
                    <a:pt x="499" y="377"/>
                  </a:lnTo>
                  <a:lnTo>
                    <a:pt x="486" y="380"/>
                  </a:lnTo>
                  <a:lnTo>
                    <a:pt x="184" y="380"/>
                  </a:lnTo>
                  <a:lnTo>
                    <a:pt x="68" y="487"/>
                  </a:lnTo>
                  <a:lnTo>
                    <a:pt x="68" y="380"/>
                  </a:lnTo>
                  <a:lnTo>
                    <a:pt x="32" y="380"/>
                  </a:lnTo>
                  <a:lnTo>
                    <a:pt x="20" y="377"/>
                  </a:lnTo>
                  <a:lnTo>
                    <a:pt x="9" y="371"/>
                  </a:lnTo>
                  <a:lnTo>
                    <a:pt x="3" y="360"/>
                  </a:lnTo>
                  <a:lnTo>
                    <a:pt x="0" y="347"/>
                  </a:lnTo>
                  <a:lnTo>
                    <a:pt x="0" y="33"/>
                  </a:lnTo>
                  <a:lnTo>
                    <a:pt x="3" y="20"/>
                  </a:lnTo>
                  <a:lnTo>
                    <a:pt x="9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7627938" y="1515053"/>
              <a:ext cx="823913" cy="771525"/>
            </a:xfrm>
            <a:custGeom>
              <a:avLst/>
              <a:gdLst>
                <a:gd name="T0" fmla="*/ 32 w 519"/>
                <a:gd name="T1" fmla="*/ 0 h 486"/>
                <a:gd name="T2" fmla="*/ 486 w 519"/>
                <a:gd name="T3" fmla="*/ 0 h 486"/>
                <a:gd name="T4" fmla="*/ 499 w 519"/>
                <a:gd name="T5" fmla="*/ 3 h 486"/>
                <a:gd name="T6" fmla="*/ 508 w 519"/>
                <a:gd name="T7" fmla="*/ 10 h 486"/>
                <a:gd name="T8" fmla="*/ 516 w 519"/>
                <a:gd name="T9" fmla="*/ 20 h 486"/>
                <a:gd name="T10" fmla="*/ 519 w 519"/>
                <a:gd name="T11" fmla="*/ 32 h 486"/>
                <a:gd name="T12" fmla="*/ 519 w 519"/>
                <a:gd name="T13" fmla="*/ 347 h 486"/>
                <a:gd name="T14" fmla="*/ 516 w 519"/>
                <a:gd name="T15" fmla="*/ 359 h 486"/>
                <a:gd name="T16" fmla="*/ 508 w 519"/>
                <a:gd name="T17" fmla="*/ 370 h 486"/>
                <a:gd name="T18" fmla="*/ 499 w 519"/>
                <a:gd name="T19" fmla="*/ 376 h 486"/>
                <a:gd name="T20" fmla="*/ 486 w 519"/>
                <a:gd name="T21" fmla="*/ 379 h 486"/>
                <a:gd name="T22" fmla="*/ 184 w 519"/>
                <a:gd name="T23" fmla="*/ 379 h 486"/>
                <a:gd name="T24" fmla="*/ 68 w 519"/>
                <a:gd name="T25" fmla="*/ 486 h 486"/>
                <a:gd name="T26" fmla="*/ 68 w 519"/>
                <a:gd name="T27" fmla="*/ 379 h 486"/>
                <a:gd name="T28" fmla="*/ 32 w 519"/>
                <a:gd name="T29" fmla="*/ 379 h 486"/>
                <a:gd name="T30" fmla="*/ 20 w 519"/>
                <a:gd name="T31" fmla="*/ 376 h 486"/>
                <a:gd name="T32" fmla="*/ 9 w 519"/>
                <a:gd name="T33" fmla="*/ 370 h 486"/>
                <a:gd name="T34" fmla="*/ 3 w 519"/>
                <a:gd name="T35" fmla="*/ 359 h 486"/>
                <a:gd name="T36" fmla="*/ 0 w 519"/>
                <a:gd name="T37" fmla="*/ 347 h 486"/>
                <a:gd name="T38" fmla="*/ 0 w 519"/>
                <a:gd name="T39" fmla="*/ 32 h 486"/>
                <a:gd name="T40" fmla="*/ 3 w 519"/>
                <a:gd name="T41" fmla="*/ 20 h 486"/>
                <a:gd name="T42" fmla="*/ 9 w 519"/>
                <a:gd name="T43" fmla="*/ 10 h 486"/>
                <a:gd name="T44" fmla="*/ 20 w 519"/>
                <a:gd name="T45" fmla="*/ 3 h 486"/>
                <a:gd name="T46" fmla="*/ 32 w 519"/>
                <a:gd name="T4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486">
                  <a:moveTo>
                    <a:pt x="32" y="0"/>
                  </a:moveTo>
                  <a:lnTo>
                    <a:pt x="486" y="0"/>
                  </a:lnTo>
                  <a:lnTo>
                    <a:pt x="499" y="3"/>
                  </a:lnTo>
                  <a:lnTo>
                    <a:pt x="508" y="10"/>
                  </a:lnTo>
                  <a:lnTo>
                    <a:pt x="516" y="20"/>
                  </a:lnTo>
                  <a:lnTo>
                    <a:pt x="519" y="32"/>
                  </a:lnTo>
                  <a:lnTo>
                    <a:pt x="519" y="347"/>
                  </a:lnTo>
                  <a:lnTo>
                    <a:pt x="516" y="359"/>
                  </a:lnTo>
                  <a:lnTo>
                    <a:pt x="508" y="370"/>
                  </a:lnTo>
                  <a:lnTo>
                    <a:pt x="499" y="376"/>
                  </a:lnTo>
                  <a:lnTo>
                    <a:pt x="486" y="379"/>
                  </a:lnTo>
                  <a:lnTo>
                    <a:pt x="184" y="379"/>
                  </a:lnTo>
                  <a:lnTo>
                    <a:pt x="68" y="486"/>
                  </a:lnTo>
                  <a:lnTo>
                    <a:pt x="68" y="379"/>
                  </a:lnTo>
                  <a:lnTo>
                    <a:pt x="32" y="379"/>
                  </a:lnTo>
                  <a:lnTo>
                    <a:pt x="20" y="376"/>
                  </a:lnTo>
                  <a:lnTo>
                    <a:pt x="9" y="370"/>
                  </a:lnTo>
                  <a:lnTo>
                    <a:pt x="3" y="359"/>
                  </a:lnTo>
                  <a:lnTo>
                    <a:pt x="0" y="347"/>
                  </a:lnTo>
                  <a:lnTo>
                    <a:pt x="0" y="32"/>
                  </a:lnTo>
                  <a:lnTo>
                    <a:pt x="3" y="20"/>
                  </a:lnTo>
                  <a:lnTo>
                    <a:pt x="9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6470650" y="827666"/>
              <a:ext cx="822325" cy="773113"/>
            </a:xfrm>
            <a:custGeom>
              <a:avLst/>
              <a:gdLst>
                <a:gd name="T0" fmla="*/ 31 w 518"/>
                <a:gd name="T1" fmla="*/ 0 h 487"/>
                <a:gd name="T2" fmla="*/ 486 w 518"/>
                <a:gd name="T3" fmla="*/ 0 h 487"/>
                <a:gd name="T4" fmla="*/ 499 w 518"/>
                <a:gd name="T5" fmla="*/ 3 h 487"/>
                <a:gd name="T6" fmla="*/ 508 w 518"/>
                <a:gd name="T7" fmla="*/ 9 h 487"/>
                <a:gd name="T8" fmla="*/ 516 w 518"/>
                <a:gd name="T9" fmla="*/ 20 h 487"/>
                <a:gd name="T10" fmla="*/ 518 w 518"/>
                <a:gd name="T11" fmla="*/ 32 h 487"/>
                <a:gd name="T12" fmla="*/ 518 w 518"/>
                <a:gd name="T13" fmla="*/ 347 h 487"/>
                <a:gd name="T14" fmla="*/ 516 w 518"/>
                <a:gd name="T15" fmla="*/ 360 h 487"/>
                <a:gd name="T16" fmla="*/ 508 w 518"/>
                <a:gd name="T17" fmla="*/ 369 h 487"/>
                <a:gd name="T18" fmla="*/ 499 w 518"/>
                <a:gd name="T19" fmla="*/ 377 h 487"/>
                <a:gd name="T20" fmla="*/ 486 w 518"/>
                <a:gd name="T21" fmla="*/ 380 h 487"/>
                <a:gd name="T22" fmla="*/ 183 w 518"/>
                <a:gd name="T23" fmla="*/ 380 h 487"/>
                <a:gd name="T24" fmla="*/ 68 w 518"/>
                <a:gd name="T25" fmla="*/ 487 h 487"/>
                <a:gd name="T26" fmla="*/ 68 w 518"/>
                <a:gd name="T27" fmla="*/ 380 h 487"/>
                <a:gd name="T28" fmla="*/ 31 w 518"/>
                <a:gd name="T29" fmla="*/ 380 h 487"/>
                <a:gd name="T30" fmla="*/ 20 w 518"/>
                <a:gd name="T31" fmla="*/ 377 h 487"/>
                <a:gd name="T32" fmla="*/ 9 w 518"/>
                <a:gd name="T33" fmla="*/ 369 h 487"/>
                <a:gd name="T34" fmla="*/ 3 w 518"/>
                <a:gd name="T35" fmla="*/ 360 h 487"/>
                <a:gd name="T36" fmla="*/ 0 w 518"/>
                <a:gd name="T37" fmla="*/ 347 h 487"/>
                <a:gd name="T38" fmla="*/ 0 w 518"/>
                <a:gd name="T39" fmla="*/ 32 h 487"/>
                <a:gd name="T40" fmla="*/ 3 w 518"/>
                <a:gd name="T41" fmla="*/ 20 h 487"/>
                <a:gd name="T42" fmla="*/ 9 w 518"/>
                <a:gd name="T43" fmla="*/ 9 h 487"/>
                <a:gd name="T44" fmla="*/ 20 w 518"/>
                <a:gd name="T45" fmla="*/ 3 h 487"/>
                <a:gd name="T46" fmla="*/ 31 w 518"/>
                <a:gd name="T4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487">
                  <a:moveTo>
                    <a:pt x="31" y="0"/>
                  </a:moveTo>
                  <a:lnTo>
                    <a:pt x="486" y="0"/>
                  </a:lnTo>
                  <a:lnTo>
                    <a:pt x="499" y="3"/>
                  </a:lnTo>
                  <a:lnTo>
                    <a:pt x="508" y="9"/>
                  </a:lnTo>
                  <a:lnTo>
                    <a:pt x="516" y="20"/>
                  </a:lnTo>
                  <a:lnTo>
                    <a:pt x="518" y="32"/>
                  </a:lnTo>
                  <a:lnTo>
                    <a:pt x="518" y="347"/>
                  </a:lnTo>
                  <a:lnTo>
                    <a:pt x="516" y="360"/>
                  </a:lnTo>
                  <a:lnTo>
                    <a:pt x="508" y="369"/>
                  </a:lnTo>
                  <a:lnTo>
                    <a:pt x="499" y="377"/>
                  </a:lnTo>
                  <a:lnTo>
                    <a:pt x="486" y="380"/>
                  </a:lnTo>
                  <a:lnTo>
                    <a:pt x="183" y="380"/>
                  </a:lnTo>
                  <a:lnTo>
                    <a:pt x="68" y="487"/>
                  </a:lnTo>
                  <a:lnTo>
                    <a:pt x="68" y="380"/>
                  </a:lnTo>
                  <a:lnTo>
                    <a:pt x="31" y="380"/>
                  </a:lnTo>
                  <a:lnTo>
                    <a:pt x="20" y="377"/>
                  </a:lnTo>
                  <a:lnTo>
                    <a:pt x="9" y="369"/>
                  </a:lnTo>
                  <a:lnTo>
                    <a:pt x="3" y="360"/>
                  </a:lnTo>
                  <a:lnTo>
                    <a:pt x="0" y="347"/>
                  </a:lnTo>
                  <a:lnTo>
                    <a:pt x="0" y="32"/>
                  </a:lnTo>
                  <a:lnTo>
                    <a:pt x="3" y="20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5764213" y="4321753"/>
              <a:ext cx="1397000" cy="1311275"/>
            </a:xfrm>
            <a:custGeom>
              <a:avLst/>
              <a:gdLst>
                <a:gd name="T0" fmla="*/ 54 w 880"/>
                <a:gd name="T1" fmla="*/ 0 h 826"/>
                <a:gd name="T2" fmla="*/ 825 w 880"/>
                <a:gd name="T3" fmla="*/ 0 h 826"/>
                <a:gd name="T4" fmla="*/ 842 w 880"/>
                <a:gd name="T5" fmla="*/ 2 h 826"/>
                <a:gd name="T6" fmla="*/ 857 w 880"/>
                <a:gd name="T7" fmla="*/ 10 h 826"/>
                <a:gd name="T8" fmla="*/ 869 w 880"/>
                <a:gd name="T9" fmla="*/ 22 h 826"/>
                <a:gd name="T10" fmla="*/ 877 w 880"/>
                <a:gd name="T11" fmla="*/ 38 h 826"/>
                <a:gd name="T12" fmla="*/ 880 w 880"/>
                <a:gd name="T13" fmla="*/ 55 h 826"/>
                <a:gd name="T14" fmla="*/ 880 w 880"/>
                <a:gd name="T15" fmla="*/ 589 h 826"/>
                <a:gd name="T16" fmla="*/ 877 w 880"/>
                <a:gd name="T17" fmla="*/ 607 h 826"/>
                <a:gd name="T18" fmla="*/ 869 w 880"/>
                <a:gd name="T19" fmla="*/ 621 h 826"/>
                <a:gd name="T20" fmla="*/ 857 w 880"/>
                <a:gd name="T21" fmla="*/ 633 h 826"/>
                <a:gd name="T22" fmla="*/ 842 w 880"/>
                <a:gd name="T23" fmla="*/ 641 h 826"/>
                <a:gd name="T24" fmla="*/ 825 w 880"/>
                <a:gd name="T25" fmla="*/ 644 h 826"/>
                <a:gd name="T26" fmla="*/ 310 w 880"/>
                <a:gd name="T27" fmla="*/ 644 h 826"/>
                <a:gd name="T28" fmla="*/ 115 w 880"/>
                <a:gd name="T29" fmla="*/ 826 h 826"/>
                <a:gd name="T30" fmla="*/ 115 w 880"/>
                <a:gd name="T31" fmla="*/ 644 h 826"/>
                <a:gd name="T32" fmla="*/ 54 w 880"/>
                <a:gd name="T33" fmla="*/ 644 h 826"/>
                <a:gd name="T34" fmla="*/ 37 w 880"/>
                <a:gd name="T35" fmla="*/ 641 h 826"/>
                <a:gd name="T36" fmla="*/ 22 w 880"/>
                <a:gd name="T37" fmla="*/ 633 h 826"/>
                <a:gd name="T38" fmla="*/ 10 w 880"/>
                <a:gd name="T39" fmla="*/ 621 h 826"/>
                <a:gd name="T40" fmla="*/ 3 w 880"/>
                <a:gd name="T41" fmla="*/ 607 h 826"/>
                <a:gd name="T42" fmla="*/ 0 w 880"/>
                <a:gd name="T43" fmla="*/ 589 h 826"/>
                <a:gd name="T44" fmla="*/ 0 w 880"/>
                <a:gd name="T45" fmla="*/ 55 h 826"/>
                <a:gd name="T46" fmla="*/ 3 w 880"/>
                <a:gd name="T47" fmla="*/ 38 h 826"/>
                <a:gd name="T48" fmla="*/ 10 w 880"/>
                <a:gd name="T49" fmla="*/ 22 h 826"/>
                <a:gd name="T50" fmla="*/ 22 w 880"/>
                <a:gd name="T51" fmla="*/ 10 h 826"/>
                <a:gd name="T52" fmla="*/ 37 w 880"/>
                <a:gd name="T53" fmla="*/ 2 h 826"/>
                <a:gd name="T54" fmla="*/ 54 w 880"/>
                <a:gd name="T55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0" h="826">
                  <a:moveTo>
                    <a:pt x="54" y="0"/>
                  </a:moveTo>
                  <a:lnTo>
                    <a:pt x="825" y="0"/>
                  </a:lnTo>
                  <a:lnTo>
                    <a:pt x="842" y="2"/>
                  </a:lnTo>
                  <a:lnTo>
                    <a:pt x="857" y="10"/>
                  </a:lnTo>
                  <a:lnTo>
                    <a:pt x="869" y="22"/>
                  </a:lnTo>
                  <a:lnTo>
                    <a:pt x="877" y="38"/>
                  </a:lnTo>
                  <a:lnTo>
                    <a:pt x="880" y="55"/>
                  </a:lnTo>
                  <a:lnTo>
                    <a:pt x="880" y="589"/>
                  </a:lnTo>
                  <a:lnTo>
                    <a:pt x="877" y="607"/>
                  </a:lnTo>
                  <a:lnTo>
                    <a:pt x="869" y="621"/>
                  </a:lnTo>
                  <a:lnTo>
                    <a:pt x="857" y="633"/>
                  </a:lnTo>
                  <a:lnTo>
                    <a:pt x="842" y="641"/>
                  </a:lnTo>
                  <a:lnTo>
                    <a:pt x="825" y="644"/>
                  </a:lnTo>
                  <a:lnTo>
                    <a:pt x="310" y="644"/>
                  </a:lnTo>
                  <a:lnTo>
                    <a:pt x="115" y="826"/>
                  </a:lnTo>
                  <a:lnTo>
                    <a:pt x="115" y="644"/>
                  </a:lnTo>
                  <a:lnTo>
                    <a:pt x="54" y="644"/>
                  </a:lnTo>
                  <a:lnTo>
                    <a:pt x="37" y="641"/>
                  </a:lnTo>
                  <a:lnTo>
                    <a:pt x="22" y="633"/>
                  </a:lnTo>
                  <a:lnTo>
                    <a:pt x="10" y="621"/>
                  </a:lnTo>
                  <a:lnTo>
                    <a:pt x="3" y="607"/>
                  </a:lnTo>
                  <a:lnTo>
                    <a:pt x="0" y="589"/>
                  </a:lnTo>
                  <a:lnTo>
                    <a:pt x="0" y="55"/>
                  </a:lnTo>
                  <a:lnTo>
                    <a:pt x="3" y="38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7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94" y="976172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01" y="151822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12" y="98959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4" y="2651416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32" y="2642540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3621666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9" y="2100264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0" y="3288290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94" y="4107441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18" y="3651828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7" y="2703297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09" y="1653166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3" y="4673024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15" y="3185104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23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389056" y="1710980"/>
            <a:ext cx="5014768" cy="3987084"/>
            <a:chOff x="3117850" y="3559175"/>
            <a:chExt cx="2897188" cy="2303463"/>
          </a:xfrm>
        </p:grpSpPr>
        <p:sp>
          <p:nvSpPr>
            <p:cNvPr id="10" name="Freeform 6006"/>
            <p:cNvSpPr>
              <a:spLocks/>
            </p:cNvSpPr>
            <p:nvPr/>
          </p:nvSpPr>
          <p:spPr bwMode="auto">
            <a:xfrm>
              <a:off x="4132263" y="5538788"/>
              <a:ext cx="887413" cy="323850"/>
            </a:xfrm>
            <a:custGeom>
              <a:avLst/>
              <a:gdLst>
                <a:gd name="T0" fmla="*/ 95 w 559"/>
                <a:gd name="T1" fmla="*/ 0 h 204"/>
                <a:gd name="T2" fmla="*/ 463 w 559"/>
                <a:gd name="T3" fmla="*/ 0 h 204"/>
                <a:gd name="T4" fmla="*/ 465 w 559"/>
                <a:gd name="T5" fmla="*/ 4 h 204"/>
                <a:gd name="T6" fmla="*/ 465 w 559"/>
                <a:gd name="T7" fmla="*/ 14 h 204"/>
                <a:gd name="T8" fmla="*/ 466 w 559"/>
                <a:gd name="T9" fmla="*/ 30 h 204"/>
                <a:gd name="T10" fmla="*/ 470 w 559"/>
                <a:gd name="T11" fmla="*/ 48 h 204"/>
                <a:gd name="T12" fmla="*/ 475 w 559"/>
                <a:gd name="T13" fmla="*/ 69 h 204"/>
                <a:gd name="T14" fmla="*/ 482 w 559"/>
                <a:gd name="T15" fmla="*/ 90 h 204"/>
                <a:gd name="T16" fmla="*/ 492 w 559"/>
                <a:gd name="T17" fmla="*/ 111 h 204"/>
                <a:gd name="T18" fmla="*/ 505 w 559"/>
                <a:gd name="T19" fmla="*/ 128 h 204"/>
                <a:gd name="T20" fmla="*/ 516 w 559"/>
                <a:gd name="T21" fmla="*/ 138 h 204"/>
                <a:gd name="T22" fmla="*/ 527 w 559"/>
                <a:gd name="T23" fmla="*/ 149 h 204"/>
                <a:gd name="T24" fmla="*/ 538 w 559"/>
                <a:gd name="T25" fmla="*/ 159 h 204"/>
                <a:gd name="T26" fmla="*/ 547 w 559"/>
                <a:gd name="T27" fmla="*/ 169 h 204"/>
                <a:gd name="T28" fmla="*/ 555 w 559"/>
                <a:gd name="T29" fmla="*/ 176 h 204"/>
                <a:gd name="T30" fmla="*/ 559 w 559"/>
                <a:gd name="T31" fmla="*/ 184 h 204"/>
                <a:gd name="T32" fmla="*/ 559 w 559"/>
                <a:gd name="T33" fmla="*/ 191 h 204"/>
                <a:gd name="T34" fmla="*/ 554 w 559"/>
                <a:gd name="T35" fmla="*/ 196 h 204"/>
                <a:gd name="T36" fmla="*/ 542 w 559"/>
                <a:gd name="T37" fmla="*/ 200 h 204"/>
                <a:gd name="T38" fmla="*/ 525 w 559"/>
                <a:gd name="T39" fmla="*/ 203 h 204"/>
                <a:gd name="T40" fmla="*/ 499 w 559"/>
                <a:gd name="T41" fmla="*/ 204 h 204"/>
                <a:gd name="T42" fmla="*/ 455 w 559"/>
                <a:gd name="T43" fmla="*/ 204 h 204"/>
                <a:gd name="T44" fmla="*/ 414 w 559"/>
                <a:gd name="T45" fmla="*/ 204 h 204"/>
                <a:gd name="T46" fmla="*/ 272 w 559"/>
                <a:gd name="T47" fmla="*/ 204 h 204"/>
                <a:gd name="T48" fmla="*/ 251 w 559"/>
                <a:gd name="T49" fmla="*/ 204 h 204"/>
                <a:gd name="T50" fmla="*/ 221 w 559"/>
                <a:gd name="T51" fmla="*/ 204 h 204"/>
                <a:gd name="T52" fmla="*/ 60 w 559"/>
                <a:gd name="T53" fmla="*/ 204 h 204"/>
                <a:gd name="T54" fmla="*/ 35 w 559"/>
                <a:gd name="T55" fmla="*/ 203 h 204"/>
                <a:gd name="T56" fmla="*/ 17 w 559"/>
                <a:gd name="T57" fmla="*/ 200 h 204"/>
                <a:gd name="T58" fmla="*/ 6 w 559"/>
                <a:gd name="T59" fmla="*/ 196 h 204"/>
                <a:gd name="T60" fmla="*/ 1 w 559"/>
                <a:gd name="T61" fmla="*/ 191 h 204"/>
                <a:gd name="T62" fmla="*/ 0 w 559"/>
                <a:gd name="T63" fmla="*/ 184 h 204"/>
                <a:gd name="T64" fmla="*/ 4 w 559"/>
                <a:gd name="T65" fmla="*/ 176 h 204"/>
                <a:gd name="T66" fmla="*/ 12 w 559"/>
                <a:gd name="T67" fmla="*/ 169 h 204"/>
                <a:gd name="T68" fmla="*/ 21 w 559"/>
                <a:gd name="T69" fmla="*/ 159 h 204"/>
                <a:gd name="T70" fmla="*/ 31 w 559"/>
                <a:gd name="T71" fmla="*/ 149 h 204"/>
                <a:gd name="T72" fmla="*/ 43 w 559"/>
                <a:gd name="T73" fmla="*/ 138 h 204"/>
                <a:gd name="T74" fmla="*/ 54 w 559"/>
                <a:gd name="T75" fmla="*/ 128 h 204"/>
                <a:gd name="T76" fmla="*/ 67 w 559"/>
                <a:gd name="T77" fmla="*/ 111 h 204"/>
                <a:gd name="T78" fmla="*/ 77 w 559"/>
                <a:gd name="T79" fmla="*/ 90 h 204"/>
                <a:gd name="T80" fmla="*/ 85 w 559"/>
                <a:gd name="T81" fmla="*/ 69 h 204"/>
                <a:gd name="T82" fmla="*/ 89 w 559"/>
                <a:gd name="T83" fmla="*/ 48 h 204"/>
                <a:gd name="T84" fmla="*/ 93 w 559"/>
                <a:gd name="T85" fmla="*/ 30 h 204"/>
                <a:gd name="T86" fmla="*/ 94 w 559"/>
                <a:gd name="T87" fmla="*/ 14 h 204"/>
                <a:gd name="T88" fmla="*/ 95 w 559"/>
                <a:gd name="T89" fmla="*/ 4 h 204"/>
                <a:gd name="T90" fmla="*/ 95 w 559"/>
                <a:gd name="T9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59" h="204">
                  <a:moveTo>
                    <a:pt x="95" y="0"/>
                  </a:moveTo>
                  <a:lnTo>
                    <a:pt x="463" y="0"/>
                  </a:lnTo>
                  <a:lnTo>
                    <a:pt x="465" y="4"/>
                  </a:lnTo>
                  <a:lnTo>
                    <a:pt x="465" y="14"/>
                  </a:lnTo>
                  <a:lnTo>
                    <a:pt x="466" y="30"/>
                  </a:lnTo>
                  <a:lnTo>
                    <a:pt x="470" y="48"/>
                  </a:lnTo>
                  <a:lnTo>
                    <a:pt x="475" y="69"/>
                  </a:lnTo>
                  <a:lnTo>
                    <a:pt x="482" y="90"/>
                  </a:lnTo>
                  <a:lnTo>
                    <a:pt x="492" y="111"/>
                  </a:lnTo>
                  <a:lnTo>
                    <a:pt x="505" y="128"/>
                  </a:lnTo>
                  <a:lnTo>
                    <a:pt x="516" y="138"/>
                  </a:lnTo>
                  <a:lnTo>
                    <a:pt x="527" y="149"/>
                  </a:lnTo>
                  <a:lnTo>
                    <a:pt x="538" y="159"/>
                  </a:lnTo>
                  <a:lnTo>
                    <a:pt x="547" y="169"/>
                  </a:lnTo>
                  <a:lnTo>
                    <a:pt x="555" y="176"/>
                  </a:lnTo>
                  <a:lnTo>
                    <a:pt x="559" y="184"/>
                  </a:lnTo>
                  <a:lnTo>
                    <a:pt x="559" y="191"/>
                  </a:lnTo>
                  <a:lnTo>
                    <a:pt x="554" y="196"/>
                  </a:lnTo>
                  <a:lnTo>
                    <a:pt x="542" y="200"/>
                  </a:lnTo>
                  <a:lnTo>
                    <a:pt x="525" y="203"/>
                  </a:lnTo>
                  <a:lnTo>
                    <a:pt x="499" y="204"/>
                  </a:lnTo>
                  <a:lnTo>
                    <a:pt x="455" y="204"/>
                  </a:lnTo>
                  <a:lnTo>
                    <a:pt x="414" y="204"/>
                  </a:lnTo>
                  <a:lnTo>
                    <a:pt x="272" y="204"/>
                  </a:lnTo>
                  <a:lnTo>
                    <a:pt x="251" y="204"/>
                  </a:lnTo>
                  <a:lnTo>
                    <a:pt x="221" y="204"/>
                  </a:lnTo>
                  <a:lnTo>
                    <a:pt x="60" y="204"/>
                  </a:lnTo>
                  <a:lnTo>
                    <a:pt x="35" y="203"/>
                  </a:lnTo>
                  <a:lnTo>
                    <a:pt x="17" y="200"/>
                  </a:lnTo>
                  <a:lnTo>
                    <a:pt x="6" y="196"/>
                  </a:lnTo>
                  <a:lnTo>
                    <a:pt x="1" y="191"/>
                  </a:lnTo>
                  <a:lnTo>
                    <a:pt x="0" y="184"/>
                  </a:lnTo>
                  <a:lnTo>
                    <a:pt x="4" y="176"/>
                  </a:lnTo>
                  <a:lnTo>
                    <a:pt x="12" y="169"/>
                  </a:lnTo>
                  <a:lnTo>
                    <a:pt x="21" y="159"/>
                  </a:lnTo>
                  <a:lnTo>
                    <a:pt x="31" y="149"/>
                  </a:lnTo>
                  <a:lnTo>
                    <a:pt x="43" y="138"/>
                  </a:lnTo>
                  <a:lnTo>
                    <a:pt x="54" y="128"/>
                  </a:lnTo>
                  <a:lnTo>
                    <a:pt x="67" y="111"/>
                  </a:lnTo>
                  <a:lnTo>
                    <a:pt x="77" y="90"/>
                  </a:lnTo>
                  <a:lnTo>
                    <a:pt x="85" y="69"/>
                  </a:lnTo>
                  <a:lnTo>
                    <a:pt x="89" y="48"/>
                  </a:lnTo>
                  <a:lnTo>
                    <a:pt x="93" y="30"/>
                  </a:lnTo>
                  <a:lnTo>
                    <a:pt x="94" y="14"/>
                  </a:lnTo>
                  <a:lnTo>
                    <a:pt x="95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08"/>
            <p:cNvSpPr>
              <a:spLocks/>
            </p:cNvSpPr>
            <p:nvPr/>
          </p:nvSpPr>
          <p:spPr bwMode="auto">
            <a:xfrm>
              <a:off x="3117850" y="5292725"/>
              <a:ext cx="2897188" cy="246063"/>
            </a:xfrm>
            <a:custGeom>
              <a:avLst/>
              <a:gdLst>
                <a:gd name="T0" fmla="*/ 0 w 1825"/>
                <a:gd name="T1" fmla="*/ 0 h 155"/>
                <a:gd name="T2" fmla="*/ 1825 w 1825"/>
                <a:gd name="T3" fmla="*/ 0 h 155"/>
                <a:gd name="T4" fmla="*/ 1825 w 1825"/>
                <a:gd name="T5" fmla="*/ 98 h 155"/>
                <a:gd name="T6" fmla="*/ 1821 w 1825"/>
                <a:gd name="T7" fmla="*/ 115 h 155"/>
                <a:gd name="T8" fmla="*/ 1812 w 1825"/>
                <a:gd name="T9" fmla="*/ 130 h 155"/>
                <a:gd name="T10" fmla="*/ 1796 w 1825"/>
                <a:gd name="T11" fmla="*/ 143 h 155"/>
                <a:gd name="T12" fmla="*/ 1779 w 1825"/>
                <a:gd name="T13" fmla="*/ 151 h 155"/>
                <a:gd name="T14" fmla="*/ 1761 w 1825"/>
                <a:gd name="T15" fmla="*/ 155 h 155"/>
                <a:gd name="T16" fmla="*/ 67 w 1825"/>
                <a:gd name="T17" fmla="*/ 155 h 155"/>
                <a:gd name="T18" fmla="*/ 49 w 1825"/>
                <a:gd name="T19" fmla="*/ 151 h 155"/>
                <a:gd name="T20" fmla="*/ 30 w 1825"/>
                <a:gd name="T21" fmla="*/ 143 h 155"/>
                <a:gd name="T22" fmla="*/ 14 w 1825"/>
                <a:gd name="T23" fmla="*/ 130 h 155"/>
                <a:gd name="T24" fmla="*/ 4 w 1825"/>
                <a:gd name="T25" fmla="*/ 115 h 155"/>
                <a:gd name="T26" fmla="*/ 0 w 1825"/>
                <a:gd name="T27" fmla="*/ 98 h 155"/>
                <a:gd name="T28" fmla="*/ 0 w 1825"/>
                <a:gd name="T2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5" h="155">
                  <a:moveTo>
                    <a:pt x="0" y="0"/>
                  </a:moveTo>
                  <a:lnTo>
                    <a:pt x="1825" y="0"/>
                  </a:lnTo>
                  <a:lnTo>
                    <a:pt x="1825" y="98"/>
                  </a:lnTo>
                  <a:lnTo>
                    <a:pt x="1821" y="115"/>
                  </a:lnTo>
                  <a:lnTo>
                    <a:pt x="1812" y="130"/>
                  </a:lnTo>
                  <a:lnTo>
                    <a:pt x="1796" y="143"/>
                  </a:lnTo>
                  <a:lnTo>
                    <a:pt x="1779" y="151"/>
                  </a:lnTo>
                  <a:lnTo>
                    <a:pt x="1761" y="155"/>
                  </a:lnTo>
                  <a:lnTo>
                    <a:pt x="67" y="155"/>
                  </a:lnTo>
                  <a:lnTo>
                    <a:pt x="49" y="151"/>
                  </a:lnTo>
                  <a:lnTo>
                    <a:pt x="30" y="143"/>
                  </a:lnTo>
                  <a:lnTo>
                    <a:pt x="14" y="130"/>
                  </a:lnTo>
                  <a:lnTo>
                    <a:pt x="4" y="115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AFAE"/>
            </a:solidFill>
            <a:ln w="0">
              <a:solidFill>
                <a:srgbClr val="9CAFA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009"/>
            <p:cNvSpPr>
              <a:spLocks/>
            </p:cNvSpPr>
            <p:nvPr/>
          </p:nvSpPr>
          <p:spPr bwMode="auto">
            <a:xfrm>
              <a:off x="3117850" y="3559175"/>
              <a:ext cx="2897188" cy="1733550"/>
            </a:xfrm>
            <a:custGeom>
              <a:avLst/>
              <a:gdLst>
                <a:gd name="T0" fmla="*/ 67 w 1825"/>
                <a:gd name="T1" fmla="*/ 0 h 1092"/>
                <a:gd name="T2" fmla="*/ 1761 w 1825"/>
                <a:gd name="T3" fmla="*/ 0 h 1092"/>
                <a:gd name="T4" fmla="*/ 1779 w 1825"/>
                <a:gd name="T5" fmla="*/ 4 h 1092"/>
                <a:gd name="T6" fmla="*/ 1796 w 1825"/>
                <a:gd name="T7" fmla="*/ 12 h 1092"/>
                <a:gd name="T8" fmla="*/ 1812 w 1825"/>
                <a:gd name="T9" fmla="*/ 25 h 1092"/>
                <a:gd name="T10" fmla="*/ 1821 w 1825"/>
                <a:gd name="T11" fmla="*/ 41 h 1092"/>
                <a:gd name="T12" fmla="*/ 1825 w 1825"/>
                <a:gd name="T13" fmla="*/ 58 h 1092"/>
                <a:gd name="T14" fmla="*/ 1825 w 1825"/>
                <a:gd name="T15" fmla="*/ 1092 h 1092"/>
                <a:gd name="T16" fmla="*/ 0 w 1825"/>
                <a:gd name="T17" fmla="*/ 1092 h 1092"/>
                <a:gd name="T18" fmla="*/ 0 w 1825"/>
                <a:gd name="T19" fmla="*/ 58 h 1092"/>
                <a:gd name="T20" fmla="*/ 4 w 1825"/>
                <a:gd name="T21" fmla="*/ 41 h 1092"/>
                <a:gd name="T22" fmla="*/ 14 w 1825"/>
                <a:gd name="T23" fmla="*/ 25 h 1092"/>
                <a:gd name="T24" fmla="*/ 30 w 1825"/>
                <a:gd name="T25" fmla="*/ 12 h 1092"/>
                <a:gd name="T26" fmla="*/ 49 w 1825"/>
                <a:gd name="T27" fmla="*/ 4 h 1092"/>
                <a:gd name="T28" fmla="*/ 67 w 1825"/>
                <a:gd name="T29" fmla="*/ 0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5" h="1092">
                  <a:moveTo>
                    <a:pt x="67" y="0"/>
                  </a:moveTo>
                  <a:lnTo>
                    <a:pt x="1761" y="0"/>
                  </a:lnTo>
                  <a:lnTo>
                    <a:pt x="1779" y="4"/>
                  </a:lnTo>
                  <a:lnTo>
                    <a:pt x="1796" y="12"/>
                  </a:lnTo>
                  <a:lnTo>
                    <a:pt x="1812" y="25"/>
                  </a:lnTo>
                  <a:lnTo>
                    <a:pt x="1821" y="41"/>
                  </a:lnTo>
                  <a:lnTo>
                    <a:pt x="1825" y="58"/>
                  </a:lnTo>
                  <a:lnTo>
                    <a:pt x="1825" y="1092"/>
                  </a:lnTo>
                  <a:lnTo>
                    <a:pt x="0" y="1092"/>
                  </a:lnTo>
                  <a:lnTo>
                    <a:pt x="0" y="58"/>
                  </a:lnTo>
                  <a:lnTo>
                    <a:pt x="4" y="41"/>
                  </a:lnTo>
                  <a:lnTo>
                    <a:pt x="14" y="25"/>
                  </a:lnTo>
                  <a:lnTo>
                    <a:pt x="30" y="12"/>
                  </a:lnTo>
                  <a:lnTo>
                    <a:pt x="49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010"/>
            <p:cNvSpPr>
              <a:spLocks noChangeArrowheads="1"/>
            </p:cNvSpPr>
            <p:nvPr/>
          </p:nvSpPr>
          <p:spPr bwMode="auto">
            <a:xfrm>
              <a:off x="3257550" y="3679825"/>
              <a:ext cx="2617788" cy="14906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011"/>
            <p:cNvSpPr>
              <a:spLocks/>
            </p:cNvSpPr>
            <p:nvPr/>
          </p:nvSpPr>
          <p:spPr bwMode="auto">
            <a:xfrm>
              <a:off x="4252913" y="3867150"/>
              <a:ext cx="1090613" cy="684213"/>
            </a:xfrm>
            <a:custGeom>
              <a:avLst/>
              <a:gdLst>
                <a:gd name="T0" fmla="*/ 16 w 687"/>
                <a:gd name="T1" fmla="*/ 0 h 431"/>
                <a:gd name="T2" fmla="*/ 671 w 687"/>
                <a:gd name="T3" fmla="*/ 0 h 431"/>
                <a:gd name="T4" fmla="*/ 677 w 687"/>
                <a:gd name="T5" fmla="*/ 0 h 431"/>
                <a:gd name="T6" fmla="*/ 681 w 687"/>
                <a:gd name="T7" fmla="*/ 3 h 431"/>
                <a:gd name="T8" fmla="*/ 684 w 687"/>
                <a:gd name="T9" fmla="*/ 7 h 431"/>
                <a:gd name="T10" fmla="*/ 686 w 687"/>
                <a:gd name="T11" fmla="*/ 11 h 431"/>
                <a:gd name="T12" fmla="*/ 687 w 687"/>
                <a:gd name="T13" fmla="*/ 16 h 431"/>
                <a:gd name="T14" fmla="*/ 687 w 687"/>
                <a:gd name="T15" fmla="*/ 415 h 431"/>
                <a:gd name="T16" fmla="*/ 686 w 687"/>
                <a:gd name="T17" fmla="*/ 420 h 431"/>
                <a:gd name="T18" fmla="*/ 684 w 687"/>
                <a:gd name="T19" fmla="*/ 424 h 431"/>
                <a:gd name="T20" fmla="*/ 681 w 687"/>
                <a:gd name="T21" fmla="*/ 428 h 431"/>
                <a:gd name="T22" fmla="*/ 677 w 687"/>
                <a:gd name="T23" fmla="*/ 431 h 431"/>
                <a:gd name="T24" fmla="*/ 671 w 687"/>
                <a:gd name="T25" fmla="*/ 431 h 431"/>
                <a:gd name="T26" fmla="*/ 16 w 687"/>
                <a:gd name="T27" fmla="*/ 431 h 431"/>
                <a:gd name="T28" fmla="*/ 12 w 687"/>
                <a:gd name="T29" fmla="*/ 431 h 431"/>
                <a:gd name="T30" fmla="*/ 6 w 687"/>
                <a:gd name="T31" fmla="*/ 428 h 431"/>
                <a:gd name="T32" fmla="*/ 4 w 687"/>
                <a:gd name="T33" fmla="*/ 424 h 431"/>
                <a:gd name="T34" fmla="*/ 1 w 687"/>
                <a:gd name="T35" fmla="*/ 420 h 431"/>
                <a:gd name="T36" fmla="*/ 0 w 687"/>
                <a:gd name="T37" fmla="*/ 415 h 431"/>
                <a:gd name="T38" fmla="*/ 0 w 687"/>
                <a:gd name="T39" fmla="*/ 16 h 431"/>
                <a:gd name="T40" fmla="*/ 1 w 687"/>
                <a:gd name="T41" fmla="*/ 11 h 431"/>
                <a:gd name="T42" fmla="*/ 4 w 687"/>
                <a:gd name="T43" fmla="*/ 7 h 431"/>
                <a:gd name="T44" fmla="*/ 6 w 687"/>
                <a:gd name="T45" fmla="*/ 3 h 431"/>
                <a:gd name="T46" fmla="*/ 12 w 687"/>
                <a:gd name="T47" fmla="*/ 0 h 431"/>
                <a:gd name="T48" fmla="*/ 16 w 687"/>
                <a:gd name="T4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7" h="431">
                  <a:moveTo>
                    <a:pt x="16" y="0"/>
                  </a:moveTo>
                  <a:lnTo>
                    <a:pt x="671" y="0"/>
                  </a:lnTo>
                  <a:lnTo>
                    <a:pt x="677" y="0"/>
                  </a:lnTo>
                  <a:lnTo>
                    <a:pt x="681" y="3"/>
                  </a:lnTo>
                  <a:lnTo>
                    <a:pt x="684" y="7"/>
                  </a:lnTo>
                  <a:lnTo>
                    <a:pt x="686" y="11"/>
                  </a:lnTo>
                  <a:lnTo>
                    <a:pt x="687" y="16"/>
                  </a:lnTo>
                  <a:lnTo>
                    <a:pt x="687" y="415"/>
                  </a:lnTo>
                  <a:lnTo>
                    <a:pt x="686" y="420"/>
                  </a:lnTo>
                  <a:lnTo>
                    <a:pt x="684" y="424"/>
                  </a:lnTo>
                  <a:lnTo>
                    <a:pt x="681" y="428"/>
                  </a:lnTo>
                  <a:lnTo>
                    <a:pt x="677" y="431"/>
                  </a:lnTo>
                  <a:lnTo>
                    <a:pt x="671" y="431"/>
                  </a:lnTo>
                  <a:lnTo>
                    <a:pt x="16" y="431"/>
                  </a:lnTo>
                  <a:lnTo>
                    <a:pt x="12" y="431"/>
                  </a:lnTo>
                  <a:lnTo>
                    <a:pt x="6" y="428"/>
                  </a:lnTo>
                  <a:lnTo>
                    <a:pt x="4" y="424"/>
                  </a:lnTo>
                  <a:lnTo>
                    <a:pt x="1" y="420"/>
                  </a:lnTo>
                  <a:lnTo>
                    <a:pt x="0" y="415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7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D6FF"/>
            </a:solidFill>
            <a:ln w="0">
              <a:solidFill>
                <a:srgbClr val="4BD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012"/>
            <p:cNvSpPr>
              <a:spLocks noChangeArrowheads="1"/>
            </p:cNvSpPr>
            <p:nvPr/>
          </p:nvSpPr>
          <p:spPr bwMode="auto">
            <a:xfrm>
              <a:off x="4254500" y="3940175"/>
              <a:ext cx="1087438" cy="14605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6013"/>
            <p:cNvSpPr>
              <a:spLocks noChangeArrowheads="1"/>
            </p:cNvSpPr>
            <p:nvPr/>
          </p:nvSpPr>
          <p:spPr bwMode="auto">
            <a:xfrm>
              <a:off x="4287838" y="4127500"/>
              <a:ext cx="671513" cy="889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6014"/>
            <p:cNvSpPr>
              <a:spLocks noChangeArrowheads="1"/>
            </p:cNvSpPr>
            <p:nvPr/>
          </p:nvSpPr>
          <p:spPr bwMode="auto">
            <a:xfrm>
              <a:off x="5048250" y="4356100"/>
              <a:ext cx="233363" cy="114300"/>
            </a:xfrm>
            <a:prstGeom prst="rect">
              <a:avLst/>
            </a:prstGeom>
            <a:solidFill>
              <a:srgbClr val="FF3A21"/>
            </a:solidFill>
            <a:ln w="0">
              <a:solidFill>
                <a:srgbClr val="FF3A2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015"/>
            <p:cNvSpPr>
              <a:spLocks/>
            </p:cNvSpPr>
            <p:nvPr/>
          </p:nvSpPr>
          <p:spPr bwMode="auto">
            <a:xfrm>
              <a:off x="4306888" y="4356100"/>
              <a:ext cx="638175" cy="25400"/>
            </a:xfrm>
            <a:custGeom>
              <a:avLst/>
              <a:gdLst>
                <a:gd name="T0" fmla="*/ 8 w 402"/>
                <a:gd name="T1" fmla="*/ 0 h 16"/>
                <a:gd name="T2" fmla="*/ 394 w 402"/>
                <a:gd name="T3" fmla="*/ 0 h 16"/>
                <a:gd name="T4" fmla="*/ 397 w 402"/>
                <a:gd name="T5" fmla="*/ 0 h 16"/>
                <a:gd name="T6" fmla="*/ 399 w 402"/>
                <a:gd name="T7" fmla="*/ 1 h 16"/>
                <a:gd name="T8" fmla="*/ 402 w 402"/>
                <a:gd name="T9" fmla="*/ 4 h 16"/>
                <a:gd name="T10" fmla="*/ 402 w 402"/>
                <a:gd name="T11" fmla="*/ 8 h 16"/>
                <a:gd name="T12" fmla="*/ 402 w 402"/>
                <a:gd name="T13" fmla="*/ 10 h 16"/>
                <a:gd name="T14" fmla="*/ 399 w 402"/>
                <a:gd name="T15" fmla="*/ 13 h 16"/>
                <a:gd name="T16" fmla="*/ 397 w 402"/>
                <a:gd name="T17" fmla="*/ 14 h 16"/>
                <a:gd name="T18" fmla="*/ 394 w 402"/>
                <a:gd name="T19" fmla="*/ 16 h 16"/>
                <a:gd name="T20" fmla="*/ 8 w 402"/>
                <a:gd name="T21" fmla="*/ 16 h 16"/>
                <a:gd name="T22" fmla="*/ 4 w 402"/>
                <a:gd name="T23" fmla="*/ 14 h 16"/>
                <a:gd name="T24" fmla="*/ 1 w 402"/>
                <a:gd name="T25" fmla="*/ 13 h 16"/>
                <a:gd name="T26" fmla="*/ 0 w 402"/>
                <a:gd name="T27" fmla="*/ 10 h 16"/>
                <a:gd name="T28" fmla="*/ 0 w 402"/>
                <a:gd name="T29" fmla="*/ 8 h 16"/>
                <a:gd name="T30" fmla="*/ 0 w 402"/>
                <a:gd name="T31" fmla="*/ 4 h 16"/>
                <a:gd name="T32" fmla="*/ 1 w 402"/>
                <a:gd name="T33" fmla="*/ 1 h 16"/>
                <a:gd name="T34" fmla="*/ 4 w 402"/>
                <a:gd name="T35" fmla="*/ 0 h 16"/>
                <a:gd name="T36" fmla="*/ 8 w 402"/>
                <a:gd name="T3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16">
                  <a:moveTo>
                    <a:pt x="8" y="0"/>
                  </a:moveTo>
                  <a:lnTo>
                    <a:pt x="394" y="0"/>
                  </a:lnTo>
                  <a:lnTo>
                    <a:pt x="397" y="0"/>
                  </a:lnTo>
                  <a:lnTo>
                    <a:pt x="399" y="1"/>
                  </a:lnTo>
                  <a:lnTo>
                    <a:pt x="402" y="4"/>
                  </a:lnTo>
                  <a:lnTo>
                    <a:pt x="402" y="8"/>
                  </a:lnTo>
                  <a:lnTo>
                    <a:pt x="402" y="10"/>
                  </a:lnTo>
                  <a:lnTo>
                    <a:pt x="399" y="13"/>
                  </a:lnTo>
                  <a:lnTo>
                    <a:pt x="397" y="14"/>
                  </a:lnTo>
                  <a:lnTo>
                    <a:pt x="394" y="16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98086"/>
            </a:solidFill>
            <a:ln w="0">
              <a:solidFill>
                <a:srgbClr val="6980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17"/>
            <p:cNvSpPr>
              <a:spLocks/>
            </p:cNvSpPr>
            <p:nvPr/>
          </p:nvSpPr>
          <p:spPr bwMode="auto">
            <a:xfrm>
              <a:off x="4306888" y="4445000"/>
              <a:ext cx="638175" cy="25400"/>
            </a:xfrm>
            <a:custGeom>
              <a:avLst/>
              <a:gdLst>
                <a:gd name="T0" fmla="*/ 8 w 402"/>
                <a:gd name="T1" fmla="*/ 0 h 16"/>
                <a:gd name="T2" fmla="*/ 394 w 402"/>
                <a:gd name="T3" fmla="*/ 0 h 16"/>
                <a:gd name="T4" fmla="*/ 397 w 402"/>
                <a:gd name="T5" fmla="*/ 0 h 16"/>
                <a:gd name="T6" fmla="*/ 399 w 402"/>
                <a:gd name="T7" fmla="*/ 3 h 16"/>
                <a:gd name="T8" fmla="*/ 402 w 402"/>
                <a:gd name="T9" fmla="*/ 5 h 16"/>
                <a:gd name="T10" fmla="*/ 402 w 402"/>
                <a:gd name="T11" fmla="*/ 8 h 16"/>
                <a:gd name="T12" fmla="*/ 402 w 402"/>
                <a:gd name="T13" fmla="*/ 11 h 16"/>
                <a:gd name="T14" fmla="*/ 399 w 402"/>
                <a:gd name="T15" fmla="*/ 13 h 16"/>
                <a:gd name="T16" fmla="*/ 397 w 402"/>
                <a:gd name="T17" fmla="*/ 15 h 16"/>
                <a:gd name="T18" fmla="*/ 394 w 402"/>
                <a:gd name="T19" fmla="*/ 16 h 16"/>
                <a:gd name="T20" fmla="*/ 8 w 402"/>
                <a:gd name="T21" fmla="*/ 16 h 16"/>
                <a:gd name="T22" fmla="*/ 4 w 402"/>
                <a:gd name="T23" fmla="*/ 15 h 16"/>
                <a:gd name="T24" fmla="*/ 1 w 402"/>
                <a:gd name="T25" fmla="*/ 13 h 16"/>
                <a:gd name="T26" fmla="*/ 0 w 402"/>
                <a:gd name="T27" fmla="*/ 11 h 16"/>
                <a:gd name="T28" fmla="*/ 0 w 402"/>
                <a:gd name="T29" fmla="*/ 8 h 16"/>
                <a:gd name="T30" fmla="*/ 0 w 402"/>
                <a:gd name="T31" fmla="*/ 5 h 16"/>
                <a:gd name="T32" fmla="*/ 1 w 402"/>
                <a:gd name="T33" fmla="*/ 3 h 16"/>
                <a:gd name="T34" fmla="*/ 4 w 402"/>
                <a:gd name="T35" fmla="*/ 0 h 16"/>
                <a:gd name="T36" fmla="*/ 8 w 402"/>
                <a:gd name="T3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16">
                  <a:moveTo>
                    <a:pt x="8" y="0"/>
                  </a:moveTo>
                  <a:lnTo>
                    <a:pt x="394" y="0"/>
                  </a:lnTo>
                  <a:lnTo>
                    <a:pt x="397" y="0"/>
                  </a:lnTo>
                  <a:lnTo>
                    <a:pt x="399" y="3"/>
                  </a:lnTo>
                  <a:lnTo>
                    <a:pt x="402" y="5"/>
                  </a:lnTo>
                  <a:lnTo>
                    <a:pt x="402" y="8"/>
                  </a:lnTo>
                  <a:lnTo>
                    <a:pt x="402" y="11"/>
                  </a:lnTo>
                  <a:lnTo>
                    <a:pt x="399" y="13"/>
                  </a:lnTo>
                  <a:lnTo>
                    <a:pt x="397" y="15"/>
                  </a:lnTo>
                  <a:lnTo>
                    <a:pt x="394" y="16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98086"/>
            </a:solidFill>
            <a:ln w="0">
              <a:solidFill>
                <a:srgbClr val="6980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18"/>
            <p:cNvSpPr>
              <a:spLocks/>
            </p:cNvSpPr>
            <p:nvPr/>
          </p:nvSpPr>
          <p:spPr bwMode="auto">
            <a:xfrm>
              <a:off x="3787775" y="4103688"/>
              <a:ext cx="884238" cy="893763"/>
            </a:xfrm>
            <a:custGeom>
              <a:avLst/>
              <a:gdLst>
                <a:gd name="T0" fmla="*/ 293 w 557"/>
                <a:gd name="T1" fmla="*/ 4 h 563"/>
                <a:gd name="T2" fmla="*/ 293 w 557"/>
                <a:gd name="T3" fmla="*/ 36 h 563"/>
                <a:gd name="T4" fmla="*/ 293 w 557"/>
                <a:gd name="T5" fmla="*/ 83 h 563"/>
                <a:gd name="T6" fmla="*/ 293 w 557"/>
                <a:gd name="T7" fmla="*/ 131 h 563"/>
                <a:gd name="T8" fmla="*/ 294 w 557"/>
                <a:gd name="T9" fmla="*/ 165 h 563"/>
                <a:gd name="T10" fmla="*/ 310 w 557"/>
                <a:gd name="T11" fmla="*/ 155 h 563"/>
                <a:gd name="T12" fmla="*/ 339 w 557"/>
                <a:gd name="T13" fmla="*/ 131 h 563"/>
                <a:gd name="T14" fmla="*/ 375 w 557"/>
                <a:gd name="T15" fmla="*/ 100 h 563"/>
                <a:gd name="T16" fmla="*/ 417 w 557"/>
                <a:gd name="T17" fmla="*/ 66 h 563"/>
                <a:gd name="T18" fmla="*/ 458 w 557"/>
                <a:gd name="T19" fmla="*/ 34 h 563"/>
                <a:gd name="T20" fmla="*/ 493 w 557"/>
                <a:gd name="T21" fmla="*/ 11 h 563"/>
                <a:gd name="T22" fmla="*/ 517 w 557"/>
                <a:gd name="T23" fmla="*/ 0 h 563"/>
                <a:gd name="T24" fmla="*/ 542 w 557"/>
                <a:gd name="T25" fmla="*/ 11 h 563"/>
                <a:gd name="T26" fmla="*/ 556 w 557"/>
                <a:gd name="T27" fmla="*/ 38 h 563"/>
                <a:gd name="T28" fmla="*/ 553 w 557"/>
                <a:gd name="T29" fmla="*/ 72 h 563"/>
                <a:gd name="T30" fmla="*/ 535 w 557"/>
                <a:gd name="T31" fmla="*/ 97 h 563"/>
                <a:gd name="T32" fmla="*/ 502 w 557"/>
                <a:gd name="T33" fmla="*/ 133 h 563"/>
                <a:gd name="T34" fmla="*/ 460 w 557"/>
                <a:gd name="T35" fmla="*/ 176 h 563"/>
                <a:gd name="T36" fmla="*/ 413 w 557"/>
                <a:gd name="T37" fmla="*/ 220 h 563"/>
                <a:gd name="T38" fmla="*/ 369 w 557"/>
                <a:gd name="T39" fmla="*/ 264 h 563"/>
                <a:gd name="T40" fmla="*/ 332 w 557"/>
                <a:gd name="T41" fmla="*/ 300 h 563"/>
                <a:gd name="T42" fmla="*/ 309 w 557"/>
                <a:gd name="T43" fmla="*/ 326 h 563"/>
                <a:gd name="T44" fmla="*/ 301 w 557"/>
                <a:gd name="T45" fmla="*/ 342 h 563"/>
                <a:gd name="T46" fmla="*/ 290 w 557"/>
                <a:gd name="T47" fmla="*/ 380 h 563"/>
                <a:gd name="T48" fmla="*/ 273 w 557"/>
                <a:gd name="T49" fmla="*/ 436 h 563"/>
                <a:gd name="T50" fmla="*/ 252 w 557"/>
                <a:gd name="T51" fmla="*/ 501 h 563"/>
                <a:gd name="T52" fmla="*/ 225 w 557"/>
                <a:gd name="T53" fmla="*/ 563 h 563"/>
                <a:gd name="T54" fmla="*/ 0 w 557"/>
                <a:gd name="T55" fmla="*/ 559 h 563"/>
                <a:gd name="T56" fmla="*/ 4 w 557"/>
                <a:gd name="T57" fmla="*/ 529 h 563"/>
                <a:gd name="T58" fmla="*/ 9 w 557"/>
                <a:gd name="T59" fmla="*/ 476 h 563"/>
                <a:gd name="T60" fmla="*/ 17 w 557"/>
                <a:gd name="T61" fmla="*/ 408 h 563"/>
                <a:gd name="T62" fmla="*/ 26 w 557"/>
                <a:gd name="T63" fmla="*/ 332 h 563"/>
                <a:gd name="T64" fmla="*/ 36 w 557"/>
                <a:gd name="T65" fmla="*/ 257 h 563"/>
                <a:gd name="T66" fmla="*/ 48 w 557"/>
                <a:gd name="T67" fmla="*/ 189 h 563"/>
                <a:gd name="T68" fmla="*/ 61 w 557"/>
                <a:gd name="T69" fmla="*/ 138 h 563"/>
                <a:gd name="T70" fmla="*/ 74 w 557"/>
                <a:gd name="T71" fmla="*/ 110 h 563"/>
                <a:gd name="T72" fmla="*/ 107 w 557"/>
                <a:gd name="T73" fmla="*/ 86 h 563"/>
                <a:gd name="T74" fmla="*/ 151 w 557"/>
                <a:gd name="T75" fmla="*/ 61 h 563"/>
                <a:gd name="T76" fmla="*/ 201 w 557"/>
                <a:gd name="T77" fmla="*/ 37 h 563"/>
                <a:gd name="T78" fmla="*/ 247 w 557"/>
                <a:gd name="T79" fmla="*/ 17 h 563"/>
                <a:gd name="T80" fmla="*/ 280 w 557"/>
                <a:gd name="T81" fmla="*/ 4 h 563"/>
                <a:gd name="T82" fmla="*/ 293 w 557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7" h="563">
                  <a:moveTo>
                    <a:pt x="293" y="0"/>
                  </a:moveTo>
                  <a:lnTo>
                    <a:pt x="293" y="4"/>
                  </a:lnTo>
                  <a:lnTo>
                    <a:pt x="293" y="17"/>
                  </a:lnTo>
                  <a:lnTo>
                    <a:pt x="293" y="36"/>
                  </a:lnTo>
                  <a:lnTo>
                    <a:pt x="293" y="58"/>
                  </a:lnTo>
                  <a:lnTo>
                    <a:pt x="293" y="83"/>
                  </a:lnTo>
                  <a:lnTo>
                    <a:pt x="293" y="108"/>
                  </a:lnTo>
                  <a:lnTo>
                    <a:pt x="293" y="131"/>
                  </a:lnTo>
                  <a:lnTo>
                    <a:pt x="294" y="151"/>
                  </a:lnTo>
                  <a:lnTo>
                    <a:pt x="294" y="165"/>
                  </a:lnTo>
                  <a:lnTo>
                    <a:pt x="299" y="161"/>
                  </a:lnTo>
                  <a:lnTo>
                    <a:pt x="310" y="155"/>
                  </a:lnTo>
                  <a:lnTo>
                    <a:pt x="323" y="144"/>
                  </a:lnTo>
                  <a:lnTo>
                    <a:pt x="339" y="131"/>
                  </a:lnTo>
                  <a:lnTo>
                    <a:pt x="356" y="117"/>
                  </a:lnTo>
                  <a:lnTo>
                    <a:pt x="375" y="100"/>
                  </a:lnTo>
                  <a:lnTo>
                    <a:pt x="396" y="83"/>
                  </a:lnTo>
                  <a:lnTo>
                    <a:pt x="417" y="66"/>
                  </a:lnTo>
                  <a:lnTo>
                    <a:pt x="438" y="49"/>
                  </a:lnTo>
                  <a:lnTo>
                    <a:pt x="458" y="34"/>
                  </a:lnTo>
                  <a:lnTo>
                    <a:pt x="476" y="21"/>
                  </a:lnTo>
                  <a:lnTo>
                    <a:pt x="493" y="11"/>
                  </a:lnTo>
                  <a:lnTo>
                    <a:pt x="506" y="3"/>
                  </a:lnTo>
                  <a:lnTo>
                    <a:pt x="517" y="0"/>
                  </a:lnTo>
                  <a:lnTo>
                    <a:pt x="530" y="2"/>
                  </a:lnTo>
                  <a:lnTo>
                    <a:pt x="542" y="11"/>
                  </a:lnTo>
                  <a:lnTo>
                    <a:pt x="551" y="23"/>
                  </a:lnTo>
                  <a:lnTo>
                    <a:pt x="556" y="38"/>
                  </a:lnTo>
                  <a:lnTo>
                    <a:pt x="557" y="55"/>
                  </a:lnTo>
                  <a:lnTo>
                    <a:pt x="553" y="72"/>
                  </a:lnTo>
                  <a:lnTo>
                    <a:pt x="547" y="83"/>
                  </a:lnTo>
                  <a:lnTo>
                    <a:pt x="535" y="97"/>
                  </a:lnTo>
                  <a:lnTo>
                    <a:pt x="521" y="114"/>
                  </a:lnTo>
                  <a:lnTo>
                    <a:pt x="502" y="133"/>
                  </a:lnTo>
                  <a:lnTo>
                    <a:pt x="483" y="154"/>
                  </a:lnTo>
                  <a:lnTo>
                    <a:pt x="460" y="176"/>
                  </a:lnTo>
                  <a:lnTo>
                    <a:pt x="437" y="198"/>
                  </a:lnTo>
                  <a:lnTo>
                    <a:pt x="413" y="220"/>
                  </a:lnTo>
                  <a:lnTo>
                    <a:pt x="391" y="243"/>
                  </a:lnTo>
                  <a:lnTo>
                    <a:pt x="369" y="264"/>
                  </a:lnTo>
                  <a:lnTo>
                    <a:pt x="349" y="283"/>
                  </a:lnTo>
                  <a:lnTo>
                    <a:pt x="332" y="300"/>
                  </a:lnTo>
                  <a:lnTo>
                    <a:pt x="318" y="315"/>
                  </a:lnTo>
                  <a:lnTo>
                    <a:pt x="309" y="326"/>
                  </a:lnTo>
                  <a:lnTo>
                    <a:pt x="303" y="333"/>
                  </a:lnTo>
                  <a:lnTo>
                    <a:pt x="301" y="342"/>
                  </a:lnTo>
                  <a:lnTo>
                    <a:pt x="295" y="358"/>
                  </a:lnTo>
                  <a:lnTo>
                    <a:pt x="290" y="380"/>
                  </a:lnTo>
                  <a:lnTo>
                    <a:pt x="282" y="406"/>
                  </a:lnTo>
                  <a:lnTo>
                    <a:pt x="273" y="436"/>
                  </a:lnTo>
                  <a:lnTo>
                    <a:pt x="264" y="468"/>
                  </a:lnTo>
                  <a:lnTo>
                    <a:pt x="252" y="501"/>
                  </a:lnTo>
                  <a:lnTo>
                    <a:pt x="239" y="533"/>
                  </a:lnTo>
                  <a:lnTo>
                    <a:pt x="225" y="563"/>
                  </a:lnTo>
                  <a:lnTo>
                    <a:pt x="0" y="563"/>
                  </a:lnTo>
                  <a:lnTo>
                    <a:pt x="0" y="559"/>
                  </a:lnTo>
                  <a:lnTo>
                    <a:pt x="1" y="548"/>
                  </a:lnTo>
                  <a:lnTo>
                    <a:pt x="4" y="529"/>
                  </a:lnTo>
                  <a:lnTo>
                    <a:pt x="6" y="504"/>
                  </a:lnTo>
                  <a:lnTo>
                    <a:pt x="9" y="476"/>
                  </a:lnTo>
                  <a:lnTo>
                    <a:pt x="13" y="443"/>
                  </a:lnTo>
                  <a:lnTo>
                    <a:pt x="17" y="408"/>
                  </a:lnTo>
                  <a:lnTo>
                    <a:pt x="21" y="370"/>
                  </a:lnTo>
                  <a:lnTo>
                    <a:pt x="26" y="332"/>
                  </a:lnTo>
                  <a:lnTo>
                    <a:pt x="31" y="294"/>
                  </a:lnTo>
                  <a:lnTo>
                    <a:pt x="36" y="257"/>
                  </a:lnTo>
                  <a:lnTo>
                    <a:pt x="43" y="222"/>
                  </a:lnTo>
                  <a:lnTo>
                    <a:pt x="48" y="189"/>
                  </a:lnTo>
                  <a:lnTo>
                    <a:pt x="55" y="161"/>
                  </a:lnTo>
                  <a:lnTo>
                    <a:pt x="61" y="138"/>
                  </a:lnTo>
                  <a:lnTo>
                    <a:pt x="68" y="121"/>
                  </a:lnTo>
                  <a:lnTo>
                    <a:pt x="74" y="110"/>
                  </a:lnTo>
                  <a:lnTo>
                    <a:pt x="89" y="99"/>
                  </a:lnTo>
                  <a:lnTo>
                    <a:pt x="107" y="86"/>
                  </a:lnTo>
                  <a:lnTo>
                    <a:pt x="128" y="72"/>
                  </a:lnTo>
                  <a:lnTo>
                    <a:pt x="151" y="61"/>
                  </a:lnTo>
                  <a:lnTo>
                    <a:pt x="176" y="48"/>
                  </a:lnTo>
                  <a:lnTo>
                    <a:pt x="201" y="37"/>
                  </a:lnTo>
                  <a:lnTo>
                    <a:pt x="225" y="27"/>
                  </a:lnTo>
                  <a:lnTo>
                    <a:pt x="247" y="17"/>
                  </a:lnTo>
                  <a:lnTo>
                    <a:pt x="265" y="11"/>
                  </a:lnTo>
                  <a:lnTo>
                    <a:pt x="280" y="4"/>
                  </a:lnTo>
                  <a:lnTo>
                    <a:pt x="289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ABFA0"/>
            </a:solidFill>
            <a:ln w="0">
              <a:solidFill>
                <a:srgbClr val="FABF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019"/>
            <p:cNvSpPr>
              <a:spLocks/>
            </p:cNvSpPr>
            <p:nvPr/>
          </p:nvSpPr>
          <p:spPr bwMode="auto">
            <a:xfrm>
              <a:off x="4522788" y="4119563"/>
              <a:ext cx="147638" cy="136525"/>
            </a:xfrm>
            <a:custGeom>
              <a:avLst/>
              <a:gdLst>
                <a:gd name="T0" fmla="*/ 64 w 93"/>
                <a:gd name="T1" fmla="*/ 0 h 86"/>
                <a:gd name="T2" fmla="*/ 76 w 93"/>
                <a:gd name="T3" fmla="*/ 4 h 86"/>
                <a:gd name="T4" fmla="*/ 86 w 93"/>
                <a:gd name="T5" fmla="*/ 11 h 86"/>
                <a:gd name="T6" fmla="*/ 92 w 93"/>
                <a:gd name="T7" fmla="*/ 23 h 86"/>
                <a:gd name="T8" fmla="*/ 93 w 93"/>
                <a:gd name="T9" fmla="*/ 36 h 86"/>
                <a:gd name="T10" fmla="*/ 90 w 93"/>
                <a:gd name="T11" fmla="*/ 49 h 86"/>
                <a:gd name="T12" fmla="*/ 82 w 93"/>
                <a:gd name="T13" fmla="*/ 62 h 86"/>
                <a:gd name="T14" fmla="*/ 71 w 93"/>
                <a:gd name="T15" fmla="*/ 74 h 86"/>
                <a:gd name="T16" fmla="*/ 58 w 93"/>
                <a:gd name="T17" fmla="*/ 82 h 86"/>
                <a:gd name="T18" fmla="*/ 43 w 93"/>
                <a:gd name="T19" fmla="*/ 86 h 86"/>
                <a:gd name="T20" fmla="*/ 30 w 93"/>
                <a:gd name="T21" fmla="*/ 86 h 86"/>
                <a:gd name="T22" fmla="*/ 17 w 93"/>
                <a:gd name="T23" fmla="*/ 82 h 86"/>
                <a:gd name="T24" fmla="*/ 8 w 93"/>
                <a:gd name="T25" fmla="*/ 74 h 86"/>
                <a:gd name="T26" fmla="*/ 1 w 93"/>
                <a:gd name="T27" fmla="*/ 64 h 86"/>
                <a:gd name="T28" fmla="*/ 0 w 93"/>
                <a:gd name="T29" fmla="*/ 51 h 86"/>
                <a:gd name="T30" fmla="*/ 4 w 93"/>
                <a:gd name="T31" fmla="*/ 36 h 86"/>
                <a:gd name="T32" fmla="*/ 10 w 93"/>
                <a:gd name="T33" fmla="*/ 24 h 86"/>
                <a:gd name="T34" fmla="*/ 22 w 93"/>
                <a:gd name="T35" fmla="*/ 13 h 86"/>
                <a:gd name="T36" fmla="*/ 35 w 93"/>
                <a:gd name="T37" fmla="*/ 4 h 86"/>
                <a:gd name="T38" fmla="*/ 50 w 93"/>
                <a:gd name="T39" fmla="*/ 0 h 86"/>
                <a:gd name="T40" fmla="*/ 64 w 93"/>
                <a:gd name="T4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6">
                  <a:moveTo>
                    <a:pt x="64" y="0"/>
                  </a:moveTo>
                  <a:lnTo>
                    <a:pt x="76" y="4"/>
                  </a:lnTo>
                  <a:lnTo>
                    <a:pt x="86" y="11"/>
                  </a:lnTo>
                  <a:lnTo>
                    <a:pt x="92" y="23"/>
                  </a:lnTo>
                  <a:lnTo>
                    <a:pt x="93" y="36"/>
                  </a:lnTo>
                  <a:lnTo>
                    <a:pt x="90" y="49"/>
                  </a:lnTo>
                  <a:lnTo>
                    <a:pt x="82" y="62"/>
                  </a:lnTo>
                  <a:lnTo>
                    <a:pt x="71" y="74"/>
                  </a:lnTo>
                  <a:lnTo>
                    <a:pt x="58" y="82"/>
                  </a:lnTo>
                  <a:lnTo>
                    <a:pt x="43" y="86"/>
                  </a:lnTo>
                  <a:lnTo>
                    <a:pt x="30" y="86"/>
                  </a:lnTo>
                  <a:lnTo>
                    <a:pt x="17" y="82"/>
                  </a:lnTo>
                  <a:lnTo>
                    <a:pt x="8" y="74"/>
                  </a:lnTo>
                  <a:lnTo>
                    <a:pt x="1" y="64"/>
                  </a:lnTo>
                  <a:lnTo>
                    <a:pt x="0" y="51"/>
                  </a:lnTo>
                  <a:lnTo>
                    <a:pt x="4" y="36"/>
                  </a:lnTo>
                  <a:lnTo>
                    <a:pt x="10" y="24"/>
                  </a:lnTo>
                  <a:lnTo>
                    <a:pt x="22" y="13"/>
                  </a:lnTo>
                  <a:lnTo>
                    <a:pt x="35" y="4"/>
                  </a:lnTo>
                  <a:lnTo>
                    <a:pt x="5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020"/>
            <p:cNvSpPr>
              <a:spLocks/>
            </p:cNvSpPr>
            <p:nvPr/>
          </p:nvSpPr>
          <p:spPr bwMode="auto">
            <a:xfrm>
              <a:off x="3749675" y="4995863"/>
              <a:ext cx="422275" cy="82550"/>
            </a:xfrm>
            <a:custGeom>
              <a:avLst/>
              <a:gdLst>
                <a:gd name="T0" fmla="*/ 0 w 266"/>
                <a:gd name="T1" fmla="*/ 0 h 52"/>
                <a:gd name="T2" fmla="*/ 266 w 266"/>
                <a:gd name="T3" fmla="*/ 0 h 52"/>
                <a:gd name="T4" fmla="*/ 266 w 266"/>
                <a:gd name="T5" fmla="*/ 52 h 52"/>
                <a:gd name="T6" fmla="*/ 0 w 266"/>
                <a:gd name="T7" fmla="*/ 51 h 52"/>
                <a:gd name="T8" fmla="*/ 0 w 266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2">
                  <a:moveTo>
                    <a:pt x="0" y="0"/>
                  </a:moveTo>
                  <a:lnTo>
                    <a:pt x="266" y="0"/>
                  </a:lnTo>
                  <a:lnTo>
                    <a:pt x="266" y="52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6FF"/>
            </a:solidFill>
            <a:ln w="0">
              <a:solidFill>
                <a:srgbClr val="4BD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021"/>
            <p:cNvSpPr>
              <a:spLocks/>
            </p:cNvSpPr>
            <p:nvPr/>
          </p:nvSpPr>
          <p:spPr bwMode="auto">
            <a:xfrm>
              <a:off x="3721100" y="5054600"/>
              <a:ext cx="479425" cy="115888"/>
            </a:xfrm>
            <a:custGeom>
              <a:avLst/>
              <a:gdLst>
                <a:gd name="T0" fmla="*/ 1 w 302"/>
                <a:gd name="T1" fmla="*/ 0 h 73"/>
                <a:gd name="T2" fmla="*/ 302 w 302"/>
                <a:gd name="T3" fmla="*/ 0 h 73"/>
                <a:gd name="T4" fmla="*/ 302 w 302"/>
                <a:gd name="T5" fmla="*/ 73 h 73"/>
                <a:gd name="T6" fmla="*/ 0 w 302"/>
                <a:gd name="T7" fmla="*/ 73 h 73"/>
                <a:gd name="T8" fmla="*/ 1 w 30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73">
                  <a:moveTo>
                    <a:pt x="1" y="0"/>
                  </a:moveTo>
                  <a:lnTo>
                    <a:pt x="302" y="0"/>
                  </a:lnTo>
                  <a:lnTo>
                    <a:pt x="302" y="73"/>
                  </a:lnTo>
                  <a:lnTo>
                    <a:pt x="0" y="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23"/>
            <p:cNvSpPr>
              <a:spLocks/>
            </p:cNvSpPr>
            <p:nvPr/>
          </p:nvSpPr>
          <p:spPr bwMode="auto">
            <a:xfrm>
              <a:off x="4776788" y="4687888"/>
              <a:ext cx="565150" cy="165100"/>
            </a:xfrm>
            <a:custGeom>
              <a:avLst/>
              <a:gdLst>
                <a:gd name="T0" fmla="*/ 26 w 356"/>
                <a:gd name="T1" fmla="*/ 0 h 104"/>
                <a:gd name="T2" fmla="*/ 328 w 356"/>
                <a:gd name="T3" fmla="*/ 0 h 104"/>
                <a:gd name="T4" fmla="*/ 343 w 356"/>
                <a:gd name="T5" fmla="*/ 4 h 104"/>
                <a:gd name="T6" fmla="*/ 352 w 356"/>
                <a:gd name="T7" fmla="*/ 15 h 104"/>
                <a:gd name="T8" fmla="*/ 356 w 356"/>
                <a:gd name="T9" fmla="*/ 28 h 104"/>
                <a:gd name="T10" fmla="*/ 356 w 356"/>
                <a:gd name="T11" fmla="*/ 76 h 104"/>
                <a:gd name="T12" fmla="*/ 352 w 356"/>
                <a:gd name="T13" fmla="*/ 91 h 104"/>
                <a:gd name="T14" fmla="*/ 343 w 356"/>
                <a:gd name="T15" fmla="*/ 100 h 104"/>
                <a:gd name="T16" fmla="*/ 328 w 356"/>
                <a:gd name="T17" fmla="*/ 104 h 104"/>
                <a:gd name="T18" fmla="*/ 26 w 356"/>
                <a:gd name="T19" fmla="*/ 104 h 104"/>
                <a:gd name="T20" fmla="*/ 13 w 356"/>
                <a:gd name="T21" fmla="*/ 100 h 104"/>
                <a:gd name="T22" fmla="*/ 4 w 356"/>
                <a:gd name="T23" fmla="*/ 91 h 104"/>
                <a:gd name="T24" fmla="*/ 0 w 356"/>
                <a:gd name="T25" fmla="*/ 76 h 104"/>
                <a:gd name="T26" fmla="*/ 0 w 356"/>
                <a:gd name="T27" fmla="*/ 28 h 104"/>
                <a:gd name="T28" fmla="*/ 4 w 356"/>
                <a:gd name="T29" fmla="*/ 15 h 104"/>
                <a:gd name="T30" fmla="*/ 13 w 356"/>
                <a:gd name="T31" fmla="*/ 4 h 104"/>
                <a:gd name="T32" fmla="*/ 26 w 356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6" h="104">
                  <a:moveTo>
                    <a:pt x="26" y="0"/>
                  </a:moveTo>
                  <a:lnTo>
                    <a:pt x="328" y="0"/>
                  </a:lnTo>
                  <a:lnTo>
                    <a:pt x="343" y="4"/>
                  </a:lnTo>
                  <a:lnTo>
                    <a:pt x="352" y="15"/>
                  </a:lnTo>
                  <a:lnTo>
                    <a:pt x="356" y="28"/>
                  </a:lnTo>
                  <a:lnTo>
                    <a:pt x="356" y="76"/>
                  </a:lnTo>
                  <a:lnTo>
                    <a:pt x="352" y="91"/>
                  </a:lnTo>
                  <a:lnTo>
                    <a:pt x="343" y="100"/>
                  </a:lnTo>
                  <a:lnTo>
                    <a:pt x="328" y="104"/>
                  </a:lnTo>
                  <a:lnTo>
                    <a:pt x="26" y="104"/>
                  </a:lnTo>
                  <a:lnTo>
                    <a:pt x="13" y="100"/>
                  </a:lnTo>
                  <a:lnTo>
                    <a:pt x="4" y="91"/>
                  </a:lnTo>
                  <a:lnTo>
                    <a:pt x="0" y="76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024"/>
            <p:cNvSpPr>
              <a:spLocks/>
            </p:cNvSpPr>
            <p:nvPr/>
          </p:nvSpPr>
          <p:spPr bwMode="auto">
            <a:xfrm>
              <a:off x="5256213" y="4800600"/>
              <a:ext cx="173038" cy="250825"/>
            </a:xfrm>
            <a:custGeom>
              <a:avLst/>
              <a:gdLst>
                <a:gd name="T0" fmla="*/ 0 w 109"/>
                <a:gd name="T1" fmla="*/ 0 h 158"/>
                <a:gd name="T2" fmla="*/ 109 w 109"/>
                <a:gd name="T3" fmla="*/ 80 h 158"/>
                <a:gd name="T4" fmla="*/ 67 w 109"/>
                <a:gd name="T5" fmla="*/ 92 h 158"/>
                <a:gd name="T6" fmla="*/ 97 w 109"/>
                <a:gd name="T7" fmla="*/ 147 h 158"/>
                <a:gd name="T8" fmla="*/ 88 w 109"/>
                <a:gd name="T9" fmla="*/ 152 h 158"/>
                <a:gd name="T10" fmla="*/ 76 w 109"/>
                <a:gd name="T11" fmla="*/ 158 h 158"/>
                <a:gd name="T12" fmla="*/ 45 w 109"/>
                <a:gd name="T13" fmla="*/ 105 h 158"/>
                <a:gd name="T14" fmla="*/ 15 w 109"/>
                <a:gd name="T15" fmla="*/ 135 h 158"/>
                <a:gd name="T16" fmla="*/ 0 w 109"/>
                <a:gd name="T17" fmla="*/ 0 h 158"/>
                <a:gd name="T18" fmla="*/ 0 w 109"/>
                <a:gd name="T1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58">
                  <a:moveTo>
                    <a:pt x="0" y="0"/>
                  </a:moveTo>
                  <a:lnTo>
                    <a:pt x="109" y="80"/>
                  </a:lnTo>
                  <a:lnTo>
                    <a:pt x="67" y="92"/>
                  </a:lnTo>
                  <a:lnTo>
                    <a:pt x="97" y="147"/>
                  </a:lnTo>
                  <a:lnTo>
                    <a:pt x="88" y="152"/>
                  </a:lnTo>
                  <a:lnTo>
                    <a:pt x="76" y="158"/>
                  </a:lnTo>
                  <a:lnTo>
                    <a:pt x="45" y="105"/>
                  </a:lnTo>
                  <a:lnTo>
                    <a:pt x="15" y="1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AFAE"/>
            </a:solidFill>
            <a:ln w="0">
              <a:solidFill>
                <a:srgbClr val="9CAFA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452631" y="21216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52632" y="17879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7305" y="178790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6" y="2001261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452631" y="31097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2632" y="27759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27305" y="277595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52631" y="409829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52632" y="376453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7305" y="376453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452631" y="50838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2632" y="47501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27305" y="475012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6" y="2989318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5" y="3977894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5" y="4980959"/>
            <a:ext cx="304800" cy="30480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5" name="TextBox 4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7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16451" y="1707139"/>
            <a:ext cx="4559097" cy="4559097"/>
            <a:chOff x="3268721" y="2455285"/>
            <a:chExt cx="1608138" cy="1608138"/>
          </a:xfrm>
        </p:grpSpPr>
        <p:sp>
          <p:nvSpPr>
            <p:cNvPr id="8" name="Freeform 3684"/>
            <p:cNvSpPr>
              <a:spLocks/>
            </p:cNvSpPr>
            <p:nvPr/>
          </p:nvSpPr>
          <p:spPr bwMode="auto">
            <a:xfrm>
              <a:off x="4106921" y="2455285"/>
              <a:ext cx="768350" cy="768350"/>
            </a:xfrm>
            <a:custGeom>
              <a:avLst/>
              <a:gdLst>
                <a:gd name="T0" fmla="*/ 242 w 484"/>
                <a:gd name="T1" fmla="*/ 0 h 484"/>
                <a:gd name="T2" fmla="*/ 286 w 484"/>
                <a:gd name="T3" fmla="*/ 4 h 484"/>
                <a:gd name="T4" fmla="*/ 327 w 484"/>
                <a:gd name="T5" fmla="*/ 16 h 484"/>
                <a:gd name="T6" fmla="*/ 365 w 484"/>
                <a:gd name="T7" fmla="*/ 33 h 484"/>
                <a:gd name="T8" fmla="*/ 399 w 484"/>
                <a:gd name="T9" fmla="*/ 57 h 484"/>
                <a:gd name="T10" fmla="*/ 428 w 484"/>
                <a:gd name="T11" fmla="*/ 86 h 484"/>
                <a:gd name="T12" fmla="*/ 451 w 484"/>
                <a:gd name="T13" fmla="*/ 120 h 484"/>
                <a:gd name="T14" fmla="*/ 470 w 484"/>
                <a:gd name="T15" fmla="*/ 158 h 484"/>
                <a:gd name="T16" fmla="*/ 480 w 484"/>
                <a:gd name="T17" fmla="*/ 199 h 484"/>
                <a:gd name="T18" fmla="*/ 484 w 484"/>
                <a:gd name="T19" fmla="*/ 242 h 484"/>
                <a:gd name="T20" fmla="*/ 480 w 484"/>
                <a:gd name="T21" fmla="*/ 285 h 484"/>
                <a:gd name="T22" fmla="*/ 470 w 484"/>
                <a:gd name="T23" fmla="*/ 327 h 484"/>
                <a:gd name="T24" fmla="*/ 451 w 484"/>
                <a:gd name="T25" fmla="*/ 365 h 484"/>
                <a:gd name="T26" fmla="*/ 428 w 484"/>
                <a:gd name="T27" fmla="*/ 398 h 484"/>
                <a:gd name="T28" fmla="*/ 399 w 484"/>
                <a:gd name="T29" fmla="*/ 428 h 484"/>
                <a:gd name="T30" fmla="*/ 365 w 484"/>
                <a:gd name="T31" fmla="*/ 451 h 484"/>
                <a:gd name="T32" fmla="*/ 327 w 484"/>
                <a:gd name="T33" fmla="*/ 470 h 484"/>
                <a:gd name="T34" fmla="*/ 286 w 484"/>
                <a:gd name="T35" fmla="*/ 480 h 484"/>
                <a:gd name="T36" fmla="*/ 242 w 484"/>
                <a:gd name="T37" fmla="*/ 484 h 484"/>
                <a:gd name="T38" fmla="*/ 0 w 484"/>
                <a:gd name="T39" fmla="*/ 484 h 484"/>
                <a:gd name="T40" fmla="*/ 0 w 484"/>
                <a:gd name="T41" fmla="*/ 242 h 484"/>
                <a:gd name="T42" fmla="*/ 4 w 484"/>
                <a:gd name="T43" fmla="*/ 199 h 484"/>
                <a:gd name="T44" fmla="*/ 16 w 484"/>
                <a:gd name="T45" fmla="*/ 158 h 484"/>
                <a:gd name="T46" fmla="*/ 34 w 484"/>
                <a:gd name="T47" fmla="*/ 120 h 484"/>
                <a:gd name="T48" fmla="*/ 57 w 484"/>
                <a:gd name="T49" fmla="*/ 86 h 484"/>
                <a:gd name="T50" fmla="*/ 86 w 484"/>
                <a:gd name="T51" fmla="*/ 57 h 484"/>
                <a:gd name="T52" fmla="*/ 120 w 484"/>
                <a:gd name="T53" fmla="*/ 33 h 484"/>
                <a:gd name="T54" fmla="*/ 158 w 484"/>
                <a:gd name="T55" fmla="*/ 16 h 484"/>
                <a:gd name="T56" fmla="*/ 199 w 484"/>
                <a:gd name="T57" fmla="*/ 4 h 484"/>
                <a:gd name="T58" fmla="*/ 242 w 484"/>
                <a:gd name="T5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4" h="484">
                  <a:moveTo>
                    <a:pt x="242" y="0"/>
                  </a:moveTo>
                  <a:lnTo>
                    <a:pt x="286" y="4"/>
                  </a:lnTo>
                  <a:lnTo>
                    <a:pt x="327" y="16"/>
                  </a:lnTo>
                  <a:lnTo>
                    <a:pt x="365" y="33"/>
                  </a:lnTo>
                  <a:lnTo>
                    <a:pt x="399" y="57"/>
                  </a:lnTo>
                  <a:lnTo>
                    <a:pt x="428" y="86"/>
                  </a:lnTo>
                  <a:lnTo>
                    <a:pt x="451" y="120"/>
                  </a:lnTo>
                  <a:lnTo>
                    <a:pt x="470" y="158"/>
                  </a:lnTo>
                  <a:lnTo>
                    <a:pt x="480" y="199"/>
                  </a:lnTo>
                  <a:lnTo>
                    <a:pt x="484" y="242"/>
                  </a:lnTo>
                  <a:lnTo>
                    <a:pt x="480" y="285"/>
                  </a:lnTo>
                  <a:lnTo>
                    <a:pt x="470" y="327"/>
                  </a:lnTo>
                  <a:lnTo>
                    <a:pt x="451" y="365"/>
                  </a:lnTo>
                  <a:lnTo>
                    <a:pt x="428" y="398"/>
                  </a:lnTo>
                  <a:lnTo>
                    <a:pt x="399" y="428"/>
                  </a:lnTo>
                  <a:lnTo>
                    <a:pt x="365" y="451"/>
                  </a:lnTo>
                  <a:lnTo>
                    <a:pt x="327" y="470"/>
                  </a:lnTo>
                  <a:lnTo>
                    <a:pt x="286" y="480"/>
                  </a:lnTo>
                  <a:lnTo>
                    <a:pt x="242" y="484"/>
                  </a:lnTo>
                  <a:lnTo>
                    <a:pt x="0" y="484"/>
                  </a:lnTo>
                  <a:lnTo>
                    <a:pt x="0" y="242"/>
                  </a:lnTo>
                  <a:lnTo>
                    <a:pt x="4" y="199"/>
                  </a:lnTo>
                  <a:lnTo>
                    <a:pt x="16" y="158"/>
                  </a:lnTo>
                  <a:lnTo>
                    <a:pt x="34" y="120"/>
                  </a:lnTo>
                  <a:lnTo>
                    <a:pt x="57" y="86"/>
                  </a:lnTo>
                  <a:lnTo>
                    <a:pt x="86" y="57"/>
                  </a:lnTo>
                  <a:lnTo>
                    <a:pt x="120" y="33"/>
                  </a:lnTo>
                  <a:lnTo>
                    <a:pt x="158" y="16"/>
                  </a:lnTo>
                  <a:lnTo>
                    <a:pt x="199" y="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85"/>
            <p:cNvSpPr>
              <a:spLocks/>
            </p:cNvSpPr>
            <p:nvPr/>
          </p:nvSpPr>
          <p:spPr bwMode="auto">
            <a:xfrm>
              <a:off x="3268721" y="2455285"/>
              <a:ext cx="769938" cy="768350"/>
            </a:xfrm>
            <a:custGeom>
              <a:avLst/>
              <a:gdLst>
                <a:gd name="T0" fmla="*/ 242 w 485"/>
                <a:gd name="T1" fmla="*/ 0 h 484"/>
                <a:gd name="T2" fmla="*/ 286 w 485"/>
                <a:gd name="T3" fmla="*/ 4 h 484"/>
                <a:gd name="T4" fmla="*/ 328 w 485"/>
                <a:gd name="T5" fmla="*/ 16 h 484"/>
                <a:gd name="T6" fmla="*/ 365 w 485"/>
                <a:gd name="T7" fmla="*/ 34 h 484"/>
                <a:gd name="T8" fmla="*/ 398 w 485"/>
                <a:gd name="T9" fmla="*/ 57 h 484"/>
                <a:gd name="T10" fmla="*/ 428 w 485"/>
                <a:gd name="T11" fmla="*/ 86 h 484"/>
                <a:gd name="T12" fmla="*/ 452 w 485"/>
                <a:gd name="T13" fmla="*/ 120 h 484"/>
                <a:gd name="T14" fmla="*/ 470 w 485"/>
                <a:gd name="T15" fmla="*/ 158 h 484"/>
                <a:gd name="T16" fmla="*/ 481 w 485"/>
                <a:gd name="T17" fmla="*/ 199 h 484"/>
                <a:gd name="T18" fmla="*/ 485 w 485"/>
                <a:gd name="T19" fmla="*/ 242 h 484"/>
                <a:gd name="T20" fmla="*/ 485 w 485"/>
                <a:gd name="T21" fmla="*/ 484 h 484"/>
                <a:gd name="T22" fmla="*/ 242 w 485"/>
                <a:gd name="T23" fmla="*/ 484 h 484"/>
                <a:gd name="T24" fmla="*/ 199 w 485"/>
                <a:gd name="T25" fmla="*/ 480 h 484"/>
                <a:gd name="T26" fmla="*/ 159 w 485"/>
                <a:gd name="T27" fmla="*/ 470 h 484"/>
                <a:gd name="T28" fmla="*/ 121 w 485"/>
                <a:gd name="T29" fmla="*/ 451 h 484"/>
                <a:gd name="T30" fmla="*/ 87 w 485"/>
                <a:gd name="T31" fmla="*/ 428 h 484"/>
                <a:gd name="T32" fmla="*/ 58 w 485"/>
                <a:gd name="T33" fmla="*/ 399 h 484"/>
                <a:gd name="T34" fmla="*/ 33 w 485"/>
                <a:gd name="T35" fmla="*/ 365 h 484"/>
                <a:gd name="T36" fmla="*/ 16 w 485"/>
                <a:gd name="T37" fmla="*/ 327 h 484"/>
                <a:gd name="T38" fmla="*/ 4 w 485"/>
                <a:gd name="T39" fmla="*/ 287 h 484"/>
                <a:gd name="T40" fmla="*/ 0 w 485"/>
                <a:gd name="T41" fmla="*/ 242 h 484"/>
                <a:gd name="T42" fmla="*/ 4 w 485"/>
                <a:gd name="T43" fmla="*/ 199 h 484"/>
                <a:gd name="T44" fmla="*/ 16 w 485"/>
                <a:gd name="T45" fmla="*/ 158 h 484"/>
                <a:gd name="T46" fmla="*/ 33 w 485"/>
                <a:gd name="T47" fmla="*/ 120 h 484"/>
                <a:gd name="T48" fmla="*/ 58 w 485"/>
                <a:gd name="T49" fmla="*/ 86 h 484"/>
                <a:gd name="T50" fmla="*/ 87 w 485"/>
                <a:gd name="T51" fmla="*/ 57 h 484"/>
                <a:gd name="T52" fmla="*/ 121 w 485"/>
                <a:gd name="T53" fmla="*/ 34 h 484"/>
                <a:gd name="T54" fmla="*/ 159 w 485"/>
                <a:gd name="T55" fmla="*/ 16 h 484"/>
                <a:gd name="T56" fmla="*/ 199 w 485"/>
                <a:gd name="T57" fmla="*/ 4 h 484"/>
                <a:gd name="T58" fmla="*/ 242 w 485"/>
                <a:gd name="T5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5" h="484">
                  <a:moveTo>
                    <a:pt x="242" y="0"/>
                  </a:moveTo>
                  <a:lnTo>
                    <a:pt x="286" y="4"/>
                  </a:lnTo>
                  <a:lnTo>
                    <a:pt x="328" y="16"/>
                  </a:lnTo>
                  <a:lnTo>
                    <a:pt x="365" y="34"/>
                  </a:lnTo>
                  <a:lnTo>
                    <a:pt x="398" y="57"/>
                  </a:lnTo>
                  <a:lnTo>
                    <a:pt x="428" y="86"/>
                  </a:lnTo>
                  <a:lnTo>
                    <a:pt x="452" y="120"/>
                  </a:lnTo>
                  <a:lnTo>
                    <a:pt x="470" y="158"/>
                  </a:lnTo>
                  <a:lnTo>
                    <a:pt x="481" y="199"/>
                  </a:lnTo>
                  <a:lnTo>
                    <a:pt x="485" y="242"/>
                  </a:lnTo>
                  <a:lnTo>
                    <a:pt x="485" y="484"/>
                  </a:lnTo>
                  <a:lnTo>
                    <a:pt x="242" y="484"/>
                  </a:lnTo>
                  <a:lnTo>
                    <a:pt x="199" y="480"/>
                  </a:lnTo>
                  <a:lnTo>
                    <a:pt x="159" y="470"/>
                  </a:lnTo>
                  <a:lnTo>
                    <a:pt x="121" y="451"/>
                  </a:lnTo>
                  <a:lnTo>
                    <a:pt x="87" y="428"/>
                  </a:lnTo>
                  <a:lnTo>
                    <a:pt x="58" y="399"/>
                  </a:lnTo>
                  <a:lnTo>
                    <a:pt x="33" y="365"/>
                  </a:lnTo>
                  <a:lnTo>
                    <a:pt x="16" y="327"/>
                  </a:lnTo>
                  <a:lnTo>
                    <a:pt x="4" y="287"/>
                  </a:lnTo>
                  <a:lnTo>
                    <a:pt x="0" y="242"/>
                  </a:lnTo>
                  <a:lnTo>
                    <a:pt x="4" y="199"/>
                  </a:lnTo>
                  <a:lnTo>
                    <a:pt x="16" y="158"/>
                  </a:lnTo>
                  <a:lnTo>
                    <a:pt x="33" y="120"/>
                  </a:lnTo>
                  <a:lnTo>
                    <a:pt x="58" y="86"/>
                  </a:lnTo>
                  <a:lnTo>
                    <a:pt x="87" y="57"/>
                  </a:lnTo>
                  <a:lnTo>
                    <a:pt x="121" y="34"/>
                  </a:lnTo>
                  <a:lnTo>
                    <a:pt x="159" y="16"/>
                  </a:lnTo>
                  <a:lnTo>
                    <a:pt x="199" y="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686"/>
            <p:cNvSpPr>
              <a:spLocks/>
            </p:cNvSpPr>
            <p:nvPr/>
          </p:nvSpPr>
          <p:spPr bwMode="auto">
            <a:xfrm>
              <a:off x="3268721" y="3291898"/>
              <a:ext cx="769938" cy="771525"/>
            </a:xfrm>
            <a:custGeom>
              <a:avLst/>
              <a:gdLst>
                <a:gd name="T0" fmla="*/ 242 w 485"/>
                <a:gd name="T1" fmla="*/ 0 h 486"/>
                <a:gd name="T2" fmla="*/ 485 w 485"/>
                <a:gd name="T3" fmla="*/ 0 h 486"/>
                <a:gd name="T4" fmla="*/ 485 w 485"/>
                <a:gd name="T5" fmla="*/ 243 h 486"/>
                <a:gd name="T6" fmla="*/ 481 w 485"/>
                <a:gd name="T7" fmla="*/ 287 h 486"/>
                <a:gd name="T8" fmla="*/ 470 w 485"/>
                <a:gd name="T9" fmla="*/ 328 h 486"/>
                <a:gd name="T10" fmla="*/ 452 w 485"/>
                <a:gd name="T11" fmla="*/ 366 h 486"/>
                <a:gd name="T12" fmla="*/ 428 w 485"/>
                <a:gd name="T13" fmla="*/ 400 h 486"/>
                <a:gd name="T14" fmla="*/ 400 w 485"/>
                <a:gd name="T15" fmla="*/ 428 h 486"/>
                <a:gd name="T16" fmla="*/ 365 w 485"/>
                <a:gd name="T17" fmla="*/ 452 h 486"/>
                <a:gd name="T18" fmla="*/ 328 w 485"/>
                <a:gd name="T19" fmla="*/ 470 h 486"/>
                <a:gd name="T20" fmla="*/ 287 w 485"/>
                <a:gd name="T21" fmla="*/ 482 h 486"/>
                <a:gd name="T22" fmla="*/ 242 w 485"/>
                <a:gd name="T23" fmla="*/ 486 h 486"/>
                <a:gd name="T24" fmla="*/ 199 w 485"/>
                <a:gd name="T25" fmla="*/ 482 h 486"/>
                <a:gd name="T26" fmla="*/ 159 w 485"/>
                <a:gd name="T27" fmla="*/ 470 h 486"/>
                <a:gd name="T28" fmla="*/ 121 w 485"/>
                <a:gd name="T29" fmla="*/ 452 h 486"/>
                <a:gd name="T30" fmla="*/ 87 w 485"/>
                <a:gd name="T31" fmla="*/ 428 h 486"/>
                <a:gd name="T32" fmla="*/ 58 w 485"/>
                <a:gd name="T33" fmla="*/ 400 h 486"/>
                <a:gd name="T34" fmla="*/ 34 w 485"/>
                <a:gd name="T35" fmla="*/ 366 h 486"/>
                <a:gd name="T36" fmla="*/ 16 w 485"/>
                <a:gd name="T37" fmla="*/ 328 h 486"/>
                <a:gd name="T38" fmla="*/ 4 w 485"/>
                <a:gd name="T39" fmla="*/ 287 h 486"/>
                <a:gd name="T40" fmla="*/ 0 w 485"/>
                <a:gd name="T41" fmla="*/ 243 h 486"/>
                <a:gd name="T42" fmla="*/ 4 w 485"/>
                <a:gd name="T43" fmla="*/ 199 h 486"/>
                <a:gd name="T44" fmla="*/ 16 w 485"/>
                <a:gd name="T45" fmla="*/ 159 h 486"/>
                <a:gd name="T46" fmla="*/ 34 w 485"/>
                <a:gd name="T47" fmla="*/ 121 h 486"/>
                <a:gd name="T48" fmla="*/ 58 w 485"/>
                <a:gd name="T49" fmla="*/ 87 h 486"/>
                <a:gd name="T50" fmla="*/ 87 w 485"/>
                <a:gd name="T51" fmla="*/ 58 h 486"/>
                <a:gd name="T52" fmla="*/ 121 w 485"/>
                <a:gd name="T53" fmla="*/ 34 h 486"/>
                <a:gd name="T54" fmla="*/ 159 w 485"/>
                <a:gd name="T55" fmla="*/ 16 h 486"/>
                <a:gd name="T56" fmla="*/ 199 w 485"/>
                <a:gd name="T57" fmla="*/ 4 h 486"/>
                <a:gd name="T58" fmla="*/ 242 w 485"/>
                <a:gd name="T5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5" h="486">
                  <a:moveTo>
                    <a:pt x="242" y="0"/>
                  </a:moveTo>
                  <a:lnTo>
                    <a:pt x="485" y="0"/>
                  </a:lnTo>
                  <a:lnTo>
                    <a:pt x="485" y="243"/>
                  </a:lnTo>
                  <a:lnTo>
                    <a:pt x="481" y="287"/>
                  </a:lnTo>
                  <a:lnTo>
                    <a:pt x="470" y="328"/>
                  </a:lnTo>
                  <a:lnTo>
                    <a:pt x="452" y="366"/>
                  </a:lnTo>
                  <a:lnTo>
                    <a:pt x="428" y="400"/>
                  </a:lnTo>
                  <a:lnTo>
                    <a:pt x="400" y="428"/>
                  </a:lnTo>
                  <a:lnTo>
                    <a:pt x="365" y="452"/>
                  </a:lnTo>
                  <a:lnTo>
                    <a:pt x="328" y="470"/>
                  </a:lnTo>
                  <a:lnTo>
                    <a:pt x="287" y="482"/>
                  </a:lnTo>
                  <a:lnTo>
                    <a:pt x="242" y="486"/>
                  </a:lnTo>
                  <a:lnTo>
                    <a:pt x="199" y="482"/>
                  </a:lnTo>
                  <a:lnTo>
                    <a:pt x="159" y="470"/>
                  </a:lnTo>
                  <a:lnTo>
                    <a:pt x="121" y="452"/>
                  </a:lnTo>
                  <a:lnTo>
                    <a:pt x="87" y="428"/>
                  </a:lnTo>
                  <a:lnTo>
                    <a:pt x="58" y="400"/>
                  </a:lnTo>
                  <a:lnTo>
                    <a:pt x="34" y="366"/>
                  </a:lnTo>
                  <a:lnTo>
                    <a:pt x="16" y="328"/>
                  </a:lnTo>
                  <a:lnTo>
                    <a:pt x="4" y="287"/>
                  </a:lnTo>
                  <a:lnTo>
                    <a:pt x="0" y="243"/>
                  </a:lnTo>
                  <a:lnTo>
                    <a:pt x="4" y="199"/>
                  </a:lnTo>
                  <a:lnTo>
                    <a:pt x="16" y="159"/>
                  </a:lnTo>
                  <a:lnTo>
                    <a:pt x="34" y="121"/>
                  </a:lnTo>
                  <a:lnTo>
                    <a:pt x="58" y="87"/>
                  </a:lnTo>
                  <a:lnTo>
                    <a:pt x="87" y="58"/>
                  </a:lnTo>
                  <a:lnTo>
                    <a:pt x="121" y="34"/>
                  </a:lnTo>
                  <a:lnTo>
                    <a:pt x="159" y="16"/>
                  </a:lnTo>
                  <a:lnTo>
                    <a:pt x="199" y="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687"/>
            <p:cNvSpPr>
              <a:spLocks/>
            </p:cNvSpPr>
            <p:nvPr/>
          </p:nvSpPr>
          <p:spPr bwMode="auto">
            <a:xfrm>
              <a:off x="4106921" y="3291898"/>
              <a:ext cx="769938" cy="769938"/>
            </a:xfrm>
            <a:custGeom>
              <a:avLst/>
              <a:gdLst>
                <a:gd name="T0" fmla="*/ 0 w 485"/>
                <a:gd name="T1" fmla="*/ 0 h 485"/>
                <a:gd name="T2" fmla="*/ 242 w 485"/>
                <a:gd name="T3" fmla="*/ 0 h 485"/>
                <a:gd name="T4" fmla="*/ 286 w 485"/>
                <a:gd name="T5" fmla="*/ 4 h 485"/>
                <a:gd name="T6" fmla="*/ 327 w 485"/>
                <a:gd name="T7" fmla="*/ 16 h 485"/>
                <a:gd name="T8" fmla="*/ 365 w 485"/>
                <a:gd name="T9" fmla="*/ 34 h 485"/>
                <a:gd name="T10" fmla="*/ 399 w 485"/>
                <a:gd name="T11" fmla="*/ 58 h 485"/>
                <a:gd name="T12" fmla="*/ 428 w 485"/>
                <a:gd name="T13" fmla="*/ 87 h 485"/>
                <a:gd name="T14" fmla="*/ 451 w 485"/>
                <a:gd name="T15" fmla="*/ 121 h 485"/>
                <a:gd name="T16" fmla="*/ 470 w 485"/>
                <a:gd name="T17" fmla="*/ 159 h 485"/>
                <a:gd name="T18" fmla="*/ 482 w 485"/>
                <a:gd name="T19" fmla="*/ 199 h 485"/>
                <a:gd name="T20" fmla="*/ 485 w 485"/>
                <a:gd name="T21" fmla="*/ 243 h 485"/>
                <a:gd name="T22" fmla="*/ 482 w 485"/>
                <a:gd name="T23" fmla="*/ 287 h 485"/>
                <a:gd name="T24" fmla="*/ 470 w 485"/>
                <a:gd name="T25" fmla="*/ 328 h 485"/>
                <a:gd name="T26" fmla="*/ 451 w 485"/>
                <a:gd name="T27" fmla="*/ 366 h 485"/>
                <a:gd name="T28" fmla="*/ 428 w 485"/>
                <a:gd name="T29" fmla="*/ 400 h 485"/>
                <a:gd name="T30" fmla="*/ 399 w 485"/>
                <a:gd name="T31" fmla="*/ 428 h 485"/>
                <a:gd name="T32" fmla="*/ 365 w 485"/>
                <a:gd name="T33" fmla="*/ 452 h 485"/>
                <a:gd name="T34" fmla="*/ 327 w 485"/>
                <a:gd name="T35" fmla="*/ 470 h 485"/>
                <a:gd name="T36" fmla="*/ 286 w 485"/>
                <a:gd name="T37" fmla="*/ 481 h 485"/>
                <a:gd name="T38" fmla="*/ 242 w 485"/>
                <a:gd name="T39" fmla="*/ 485 h 485"/>
                <a:gd name="T40" fmla="*/ 199 w 485"/>
                <a:gd name="T41" fmla="*/ 481 h 485"/>
                <a:gd name="T42" fmla="*/ 158 w 485"/>
                <a:gd name="T43" fmla="*/ 470 h 485"/>
                <a:gd name="T44" fmla="*/ 120 w 485"/>
                <a:gd name="T45" fmla="*/ 452 h 485"/>
                <a:gd name="T46" fmla="*/ 86 w 485"/>
                <a:gd name="T47" fmla="*/ 428 h 485"/>
                <a:gd name="T48" fmla="*/ 57 w 485"/>
                <a:gd name="T49" fmla="*/ 400 h 485"/>
                <a:gd name="T50" fmla="*/ 34 w 485"/>
                <a:gd name="T51" fmla="*/ 366 h 485"/>
                <a:gd name="T52" fmla="*/ 16 w 485"/>
                <a:gd name="T53" fmla="*/ 328 h 485"/>
                <a:gd name="T54" fmla="*/ 4 w 485"/>
                <a:gd name="T55" fmla="*/ 287 h 485"/>
                <a:gd name="T56" fmla="*/ 0 w 485"/>
                <a:gd name="T57" fmla="*/ 243 h 485"/>
                <a:gd name="T58" fmla="*/ 0 w 485"/>
                <a:gd name="T5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5" h="485">
                  <a:moveTo>
                    <a:pt x="0" y="0"/>
                  </a:moveTo>
                  <a:lnTo>
                    <a:pt x="242" y="0"/>
                  </a:lnTo>
                  <a:lnTo>
                    <a:pt x="286" y="4"/>
                  </a:lnTo>
                  <a:lnTo>
                    <a:pt x="327" y="16"/>
                  </a:lnTo>
                  <a:lnTo>
                    <a:pt x="365" y="34"/>
                  </a:lnTo>
                  <a:lnTo>
                    <a:pt x="399" y="58"/>
                  </a:lnTo>
                  <a:lnTo>
                    <a:pt x="428" y="87"/>
                  </a:lnTo>
                  <a:lnTo>
                    <a:pt x="451" y="121"/>
                  </a:lnTo>
                  <a:lnTo>
                    <a:pt x="470" y="159"/>
                  </a:lnTo>
                  <a:lnTo>
                    <a:pt x="482" y="199"/>
                  </a:lnTo>
                  <a:lnTo>
                    <a:pt x="485" y="243"/>
                  </a:lnTo>
                  <a:lnTo>
                    <a:pt x="482" y="287"/>
                  </a:lnTo>
                  <a:lnTo>
                    <a:pt x="470" y="328"/>
                  </a:lnTo>
                  <a:lnTo>
                    <a:pt x="451" y="366"/>
                  </a:lnTo>
                  <a:lnTo>
                    <a:pt x="428" y="400"/>
                  </a:lnTo>
                  <a:lnTo>
                    <a:pt x="399" y="428"/>
                  </a:lnTo>
                  <a:lnTo>
                    <a:pt x="365" y="452"/>
                  </a:lnTo>
                  <a:lnTo>
                    <a:pt x="327" y="470"/>
                  </a:lnTo>
                  <a:lnTo>
                    <a:pt x="286" y="481"/>
                  </a:lnTo>
                  <a:lnTo>
                    <a:pt x="242" y="485"/>
                  </a:lnTo>
                  <a:lnTo>
                    <a:pt x="199" y="481"/>
                  </a:lnTo>
                  <a:lnTo>
                    <a:pt x="158" y="470"/>
                  </a:lnTo>
                  <a:lnTo>
                    <a:pt x="120" y="452"/>
                  </a:lnTo>
                  <a:lnTo>
                    <a:pt x="86" y="428"/>
                  </a:lnTo>
                  <a:lnTo>
                    <a:pt x="57" y="400"/>
                  </a:lnTo>
                  <a:lnTo>
                    <a:pt x="34" y="366"/>
                  </a:lnTo>
                  <a:lnTo>
                    <a:pt x="16" y="328"/>
                  </a:lnTo>
                  <a:lnTo>
                    <a:pt x="4" y="287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715143" y="380649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15143" y="347273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1641" y="380886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641" y="347510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715142" y="2641268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15142" y="2307505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640" y="264363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640" y="230987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715141" y="500817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15141" y="467440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639" y="501053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639" y="467677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44" y="2516620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44" y="4865543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03" y="2516620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03" y="4831274"/>
            <a:ext cx="609600" cy="6096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07756" y="644402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1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43260" y="1840888"/>
            <a:ext cx="3905480" cy="3905480"/>
            <a:chOff x="3756084" y="2058003"/>
            <a:chExt cx="1568450" cy="1568450"/>
          </a:xfrm>
        </p:grpSpPr>
        <p:sp>
          <p:nvSpPr>
            <p:cNvPr id="8" name="Freeform 291"/>
            <p:cNvSpPr>
              <a:spLocks/>
            </p:cNvSpPr>
            <p:nvPr/>
          </p:nvSpPr>
          <p:spPr bwMode="auto">
            <a:xfrm>
              <a:off x="4262497" y="3178778"/>
              <a:ext cx="987425" cy="447675"/>
            </a:xfrm>
            <a:custGeom>
              <a:avLst/>
              <a:gdLst>
                <a:gd name="T0" fmla="*/ 0 w 622"/>
                <a:gd name="T1" fmla="*/ 0 h 282"/>
                <a:gd name="T2" fmla="*/ 622 w 622"/>
                <a:gd name="T3" fmla="*/ 0 h 282"/>
                <a:gd name="T4" fmla="*/ 594 w 622"/>
                <a:gd name="T5" fmla="*/ 49 h 282"/>
                <a:gd name="T6" fmla="*/ 562 w 622"/>
                <a:gd name="T7" fmla="*/ 95 h 282"/>
                <a:gd name="T8" fmla="*/ 524 w 622"/>
                <a:gd name="T9" fmla="*/ 137 h 282"/>
                <a:gd name="T10" fmla="*/ 482 w 622"/>
                <a:gd name="T11" fmla="*/ 175 h 282"/>
                <a:gd name="T12" fmla="*/ 436 w 622"/>
                <a:gd name="T13" fmla="*/ 208 h 282"/>
                <a:gd name="T14" fmla="*/ 387 w 622"/>
                <a:gd name="T15" fmla="*/ 235 h 282"/>
                <a:gd name="T16" fmla="*/ 369 w 622"/>
                <a:gd name="T17" fmla="*/ 243 h 282"/>
                <a:gd name="T18" fmla="*/ 351 w 622"/>
                <a:gd name="T19" fmla="*/ 250 h 282"/>
                <a:gd name="T20" fmla="*/ 294 w 622"/>
                <a:gd name="T21" fmla="*/ 268 h 282"/>
                <a:gd name="T22" fmla="*/ 236 w 622"/>
                <a:gd name="T23" fmla="*/ 279 h 282"/>
                <a:gd name="T24" fmla="*/ 175 w 622"/>
                <a:gd name="T25" fmla="*/ 282 h 282"/>
                <a:gd name="T26" fmla="*/ 114 w 622"/>
                <a:gd name="T27" fmla="*/ 279 h 282"/>
                <a:gd name="T28" fmla="*/ 55 w 622"/>
                <a:gd name="T29" fmla="*/ 268 h 282"/>
                <a:gd name="T30" fmla="*/ 0 w 622"/>
                <a:gd name="T31" fmla="*/ 250 h 282"/>
                <a:gd name="T32" fmla="*/ 0 w 622"/>
                <a:gd name="T3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2" h="282">
                  <a:moveTo>
                    <a:pt x="0" y="0"/>
                  </a:moveTo>
                  <a:lnTo>
                    <a:pt x="622" y="0"/>
                  </a:lnTo>
                  <a:lnTo>
                    <a:pt x="594" y="49"/>
                  </a:lnTo>
                  <a:lnTo>
                    <a:pt x="562" y="95"/>
                  </a:lnTo>
                  <a:lnTo>
                    <a:pt x="524" y="137"/>
                  </a:lnTo>
                  <a:lnTo>
                    <a:pt x="482" y="175"/>
                  </a:lnTo>
                  <a:lnTo>
                    <a:pt x="436" y="208"/>
                  </a:lnTo>
                  <a:lnTo>
                    <a:pt x="387" y="235"/>
                  </a:lnTo>
                  <a:lnTo>
                    <a:pt x="369" y="243"/>
                  </a:lnTo>
                  <a:lnTo>
                    <a:pt x="351" y="250"/>
                  </a:lnTo>
                  <a:lnTo>
                    <a:pt x="294" y="268"/>
                  </a:lnTo>
                  <a:lnTo>
                    <a:pt x="236" y="279"/>
                  </a:lnTo>
                  <a:lnTo>
                    <a:pt x="175" y="282"/>
                  </a:lnTo>
                  <a:lnTo>
                    <a:pt x="114" y="279"/>
                  </a:lnTo>
                  <a:lnTo>
                    <a:pt x="55" y="268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92"/>
            <p:cNvSpPr>
              <a:spLocks/>
            </p:cNvSpPr>
            <p:nvPr/>
          </p:nvSpPr>
          <p:spPr bwMode="auto">
            <a:xfrm>
              <a:off x="4876859" y="2135791"/>
              <a:ext cx="447675" cy="985838"/>
            </a:xfrm>
            <a:custGeom>
              <a:avLst/>
              <a:gdLst>
                <a:gd name="T0" fmla="*/ 0 w 282"/>
                <a:gd name="T1" fmla="*/ 0 h 621"/>
                <a:gd name="T2" fmla="*/ 49 w 282"/>
                <a:gd name="T3" fmla="*/ 27 h 621"/>
                <a:gd name="T4" fmla="*/ 95 w 282"/>
                <a:gd name="T5" fmla="*/ 58 h 621"/>
                <a:gd name="T6" fmla="*/ 137 w 282"/>
                <a:gd name="T7" fmla="*/ 96 h 621"/>
                <a:gd name="T8" fmla="*/ 175 w 282"/>
                <a:gd name="T9" fmla="*/ 138 h 621"/>
                <a:gd name="T10" fmla="*/ 207 w 282"/>
                <a:gd name="T11" fmla="*/ 184 h 621"/>
                <a:gd name="T12" fmla="*/ 235 w 282"/>
                <a:gd name="T13" fmla="*/ 234 h 621"/>
                <a:gd name="T14" fmla="*/ 243 w 282"/>
                <a:gd name="T15" fmla="*/ 252 h 621"/>
                <a:gd name="T16" fmla="*/ 249 w 282"/>
                <a:gd name="T17" fmla="*/ 271 h 621"/>
                <a:gd name="T18" fmla="*/ 267 w 282"/>
                <a:gd name="T19" fmla="*/ 326 h 621"/>
                <a:gd name="T20" fmla="*/ 278 w 282"/>
                <a:gd name="T21" fmla="*/ 384 h 621"/>
                <a:gd name="T22" fmla="*/ 282 w 282"/>
                <a:gd name="T23" fmla="*/ 446 h 621"/>
                <a:gd name="T24" fmla="*/ 278 w 282"/>
                <a:gd name="T25" fmla="*/ 506 h 621"/>
                <a:gd name="T26" fmla="*/ 267 w 282"/>
                <a:gd name="T27" fmla="*/ 565 h 621"/>
                <a:gd name="T28" fmla="*/ 249 w 282"/>
                <a:gd name="T29" fmla="*/ 621 h 621"/>
                <a:gd name="T30" fmla="*/ 0 w 282"/>
                <a:gd name="T31" fmla="*/ 621 h 621"/>
                <a:gd name="T32" fmla="*/ 0 w 282"/>
                <a:gd name="T3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2" h="621">
                  <a:moveTo>
                    <a:pt x="0" y="0"/>
                  </a:moveTo>
                  <a:lnTo>
                    <a:pt x="49" y="27"/>
                  </a:lnTo>
                  <a:lnTo>
                    <a:pt x="95" y="58"/>
                  </a:lnTo>
                  <a:lnTo>
                    <a:pt x="137" y="96"/>
                  </a:lnTo>
                  <a:lnTo>
                    <a:pt x="175" y="138"/>
                  </a:lnTo>
                  <a:lnTo>
                    <a:pt x="207" y="184"/>
                  </a:lnTo>
                  <a:lnTo>
                    <a:pt x="235" y="234"/>
                  </a:lnTo>
                  <a:lnTo>
                    <a:pt x="243" y="252"/>
                  </a:lnTo>
                  <a:lnTo>
                    <a:pt x="249" y="271"/>
                  </a:lnTo>
                  <a:lnTo>
                    <a:pt x="267" y="326"/>
                  </a:lnTo>
                  <a:lnTo>
                    <a:pt x="278" y="384"/>
                  </a:lnTo>
                  <a:lnTo>
                    <a:pt x="282" y="446"/>
                  </a:lnTo>
                  <a:lnTo>
                    <a:pt x="278" y="506"/>
                  </a:lnTo>
                  <a:lnTo>
                    <a:pt x="267" y="565"/>
                  </a:lnTo>
                  <a:lnTo>
                    <a:pt x="249" y="621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93"/>
            <p:cNvSpPr>
              <a:spLocks/>
            </p:cNvSpPr>
            <p:nvPr/>
          </p:nvSpPr>
          <p:spPr bwMode="auto">
            <a:xfrm>
              <a:off x="3832284" y="2058003"/>
              <a:ext cx="987425" cy="449263"/>
            </a:xfrm>
            <a:custGeom>
              <a:avLst/>
              <a:gdLst>
                <a:gd name="T0" fmla="*/ 446 w 622"/>
                <a:gd name="T1" fmla="*/ 0 h 283"/>
                <a:gd name="T2" fmla="*/ 507 w 622"/>
                <a:gd name="T3" fmla="*/ 4 h 283"/>
                <a:gd name="T4" fmla="*/ 565 w 622"/>
                <a:gd name="T5" fmla="*/ 16 h 283"/>
                <a:gd name="T6" fmla="*/ 622 w 622"/>
                <a:gd name="T7" fmla="*/ 33 h 283"/>
                <a:gd name="T8" fmla="*/ 622 w 622"/>
                <a:gd name="T9" fmla="*/ 283 h 283"/>
                <a:gd name="T10" fmla="*/ 0 w 622"/>
                <a:gd name="T11" fmla="*/ 283 h 283"/>
                <a:gd name="T12" fmla="*/ 27 w 622"/>
                <a:gd name="T13" fmla="*/ 233 h 283"/>
                <a:gd name="T14" fmla="*/ 59 w 622"/>
                <a:gd name="T15" fmla="*/ 187 h 283"/>
                <a:gd name="T16" fmla="*/ 97 w 622"/>
                <a:gd name="T17" fmla="*/ 145 h 283"/>
                <a:gd name="T18" fmla="*/ 139 w 622"/>
                <a:gd name="T19" fmla="*/ 107 h 283"/>
                <a:gd name="T20" fmla="*/ 185 w 622"/>
                <a:gd name="T21" fmla="*/ 76 h 283"/>
                <a:gd name="T22" fmla="*/ 234 w 622"/>
                <a:gd name="T23" fmla="*/ 49 h 283"/>
                <a:gd name="T24" fmla="*/ 253 w 622"/>
                <a:gd name="T25" fmla="*/ 41 h 283"/>
                <a:gd name="T26" fmla="*/ 271 w 622"/>
                <a:gd name="T27" fmla="*/ 33 h 283"/>
                <a:gd name="T28" fmla="*/ 326 w 622"/>
                <a:gd name="T29" fmla="*/ 16 h 283"/>
                <a:gd name="T30" fmla="*/ 385 w 622"/>
                <a:gd name="T31" fmla="*/ 4 h 283"/>
                <a:gd name="T32" fmla="*/ 446 w 622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2" h="283">
                  <a:moveTo>
                    <a:pt x="446" y="0"/>
                  </a:moveTo>
                  <a:lnTo>
                    <a:pt x="507" y="4"/>
                  </a:lnTo>
                  <a:lnTo>
                    <a:pt x="565" y="16"/>
                  </a:lnTo>
                  <a:lnTo>
                    <a:pt x="622" y="33"/>
                  </a:lnTo>
                  <a:lnTo>
                    <a:pt x="622" y="283"/>
                  </a:lnTo>
                  <a:lnTo>
                    <a:pt x="0" y="283"/>
                  </a:lnTo>
                  <a:lnTo>
                    <a:pt x="27" y="233"/>
                  </a:lnTo>
                  <a:lnTo>
                    <a:pt x="59" y="187"/>
                  </a:lnTo>
                  <a:lnTo>
                    <a:pt x="97" y="145"/>
                  </a:lnTo>
                  <a:lnTo>
                    <a:pt x="139" y="107"/>
                  </a:lnTo>
                  <a:lnTo>
                    <a:pt x="185" y="76"/>
                  </a:lnTo>
                  <a:lnTo>
                    <a:pt x="234" y="49"/>
                  </a:lnTo>
                  <a:lnTo>
                    <a:pt x="253" y="41"/>
                  </a:lnTo>
                  <a:lnTo>
                    <a:pt x="271" y="33"/>
                  </a:lnTo>
                  <a:lnTo>
                    <a:pt x="326" y="16"/>
                  </a:lnTo>
                  <a:lnTo>
                    <a:pt x="385" y="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4"/>
            <p:cNvSpPr>
              <a:spLocks/>
            </p:cNvSpPr>
            <p:nvPr/>
          </p:nvSpPr>
          <p:spPr bwMode="auto">
            <a:xfrm>
              <a:off x="3756084" y="2566003"/>
              <a:ext cx="447675" cy="985838"/>
            </a:xfrm>
            <a:custGeom>
              <a:avLst/>
              <a:gdLst>
                <a:gd name="T0" fmla="*/ 32 w 282"/>
                <a:gd name="T1" fmla="*/ 0 h 621"/>
                <a:gd name="T2" fmla="*/ 282 w 282"/>
                <a:gd name="T3" fmla="*/ 0 h 621"/>
                <a:gd name="T4" fmla="*/ 282 w 282"/>
                <a:gd name="T5" fmla="*/ 621 h 621"/>
                <a:gd name="T6" fmla="*/ 233 w 282"/>
                <a:gd name="T7" fmla="*/ 594 h 621"/>
                <a:gd name="T8" fmla="*/ 187 w 282"/>
                <a:gd name="T9" fmla="*/ 561 h 621"/>
                <a:gd name="T10" fmla="*/ 145 w 282"/>
                <a:gd name="T11" fmla="*/ 523 h 621"/>
                <a:gd name="T12" fmla="*/ 107 w 282"/>
                <a:gd name="T13" fmla="*/ 481 h 621"/>
                <a:gd name="T14" fmla="*/ 75 w 282"/>
                <a:gd name="T15" fmla="*/ 435 h 621"/>
                <a:gd name="T16" fmla="*/ 48 w 282"/>
                <a:gd name="T17" fmla="*/ 386 h 621"/>
                <a:gd name="T18" fmla="*/ 40 w 282"/>
                <a:gd name="T19" fmla="*/ 369 h 621"/>
                <a:gd name="T20" fmla="*/ 32 w 282"/>
                <a:gd name="T21" fmla="*/ 350 h 621"/>
                <a:gd name="T22" fmla="*/ 15 w 282"/>
                <a:gd name="T23" fmla="*/ 294 h 621"/>
                <a:gd name="T24" fmla="*/ 3 w 282"/>
                <a:gd name="T25" fmla="*/ 235 h 621"/>
                <a:gd name="T26" fmla="*/ 0 w 282"/>
                <a:gd name="T27" fmla="*/ 175 h 621"/>
                <a:gd name="T28" fmla="*/ 3 w 282"/>
                <a:gd name="T29" fmla="*/ 113 h 621"/>
                <a:gd name="T30" fmla="*/ 15 w 282"/>
                <a:gd name="T31" fmla="*/ 55 h 621"/>
                <a:gd name="T32" fmla="*/ 32 w 282"/>
                <a:gd name="T3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2" h="621">
                  <a:moveTo>
                    <a:pt x="32" y="0"/>
                  </a:moveTo>
                  <a:lnTo>
                    <a:pt x="282" y="0"/>
                  </a:lnTo>
                  <a:lnTo>
                    <a:pt x="282" y="621"/>
                  </a:lnTo>
                  <a:lnTo>
                    <a:pt x="233" y="594"/>
                  </a:lnTo>
                  <a:lnTo>
                    <a:pt x="187" y="561"/>
                  </a:lnTo>
                  <a:lnTo>
                    <a:pt x="145" y="523"/>
                  </a:lnTo>
                  <a:lnTo>
                    <a:pt x="107" y="481"/>
                  </a:lnTo>
                  <a:lnTo>
                    <a:pt x="75" y="435"/>
                  </a:lnTo>
                  <a:lnTo>
                    <a:pt x="48" y="386"/>
                  </a:lnTo>
                  <a:lnTo>
                    <a:pt x="40" y="369"/>
                  </a:lnTo>
                  <a:lnTo>
                    <a:pt x="32" y="350"/>
                  </a:lnTo>
                  <a:lnTo>
                    <a:pt x="15" y="294"/>
                  </a:lnTo>
                  <a:lnTo>
                    <a:pt x="3" y="235"/>
                  </a:lnTo>
                  <a:lnTo>
                    <a:pt x="0" y="175"/>
                  </a:lnTo>
                  <a:lnTo>
                    <a:pt x="3" y="113"/>
                  </a:lnTo>
                  <a:lnTo>
                    <a:pt x="15" y="5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79" y="3276600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47826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36607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21" y="3858491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687434" y="355403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7434" y="322027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932" y="355640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32" y="322263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7433" y="238880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7433" y="205504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31" y="2391170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31" y="2057407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87432" y="4755707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87432" y="4421944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3930" y="4758074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3930" y="4424311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07756" y="746931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4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42100" y="1785937"/>
            <a:ext cx="4233717" cy="3765234"/>
            <a:chOff x="5173519" y="2395537"/>
            <a:chExt cx="1162050" cy="1033463"/>
          </a:xfrm>
        </p:grpSpPr>
        <p:sp>
          <p:nvSpPr>
            <p:cNvPr id="8" name="Freeform 103"/>
            <p:cNvSpPr>
              <a:spLocks noEditPoints="1"/>
            </p:cNvSpPr>
            <p:nvPr/>
          </p:nvSpPr>
          <p:spPr bwMode="auto">
            <a:xfrm>
              <a:off x="5173519" y="2395537"/>
              <a:ext cx="1162050" cy="831850"/>
            </a:xfrm>
            <a:custGeom>
              <a:avLst/>
              <a:gdLst>
                <a:gd name="T0" fmla="*/ 44 w 732"/>
                <a:gd name="T1" fmla="*/ 46 h 524"/>
                <a:gd name="T2" fmla="*/ 44 w 732"/>
                <a:gd name="T3" fmla="*/ 439 h 524"/>
                <a:gd name="T4" fmla="*/ 690 w 732"/>
                <a:gd name="T5" fmla="*/ 439 h 524"/>
                <a:gd name="T6" fmla="*/ 690 w 732"/>
                <a:gd name="T7" fmla="*/ 46 h 524"/>
                <a:gd name="T8" fmla="*/ 44 w 732"/>
                <a:gd name="T9" fmla="*/ 46 h 524"/>
                <a:gd name="T10" fmla="*/ 57 w 732"/>
                <a:gd name="T11" fmla="*/ 0 h 524"/>
                <a:gd name="T12" fmla="*/ 673 w 732"/>
                <a:gd name="T13" fmla="*/ 0 h 524"/>
                <a:gd name="T14" fmla="*/ 691 w 732"/>
                <a:gd name="T15" fmla="*/ 4 h 524"/>
                <a:gd name="T16" fmla="*/ 707 w 732"/>
                <a:gd name="T17" fmla="*/ 12 h 524"/>
                <a:gd name="T18" fmla="*/ 720 w 732"/>
                <a:gd name="T19" fmla="*/ 24 h 524"/>
                <a:gd name="T20" fmla="*/ 728 w 732"/>
                <a:gd name="T21" fmla="*/ 41 h 524"/>
                <a:gd name="T22" fmla="*/ 732 w 732"/>
                <a:gd name="T23" fmla="*/ 58 h 524"/>
                <a:gd name="T24" fmla="*/ 732 w 732"/>
                <a:gd name="T25" fmla="*/ 466 h 524"/>
                <a:gd name="T26" fmla="*/ 728 w 732"/>
                <a:gd name="T27" fmla="*/ 485 h 524"/>
                <a:gd name="T28" fmla="*/ 720 w 732"/>
                <a:gd name="T29" fmla="*/ 500 h 524"/>
                <a:gd name="T30" fmla="*/ 707 w 732"/>
                <a:gd name="T31" fmla="*/ 513 h 524"/>
                <a:gd name="T32" fmla="*/ 691 w 732"/>
                <a:gd name="T33" fmla="*/ 521 h 524"/>
                <a:gd name="T34" fmla="*/ 673 w 732"/>
                <a:gd name="T35" fmla="*/ 524 h 524"/>
                <a:gd name="T36" fmla="*/ 57 w 732"/>
                <a:gd name="T37" fmla="*/ 524 h 524"/>
                <a:gd name="T38" fmla="*/ 39 w 732"/>
                <a:gd name="T39" fmla="*/ 521 h 524"/>
                <a:gd name="T40" fmla="*/ 23 w 732"/>
                <a:gd name="T41" fmla="*/ 513 h 524"/>
                <a:gd name="T42" fmla="*/ 12 w 732"/>
                <a:gd name="T43" fmla="*/ 500 h 524"/>
                <a:gd name="T44" fmla="*/ 2 w 732"/>
                <a:gd name="T45" fmla="*/ 485 h 524"/>
                <a:gd name="T46" fmla="*/ 0 w 732"/>
                <a:gd name="T47" fmla="*/ 466 h 524"/>
                <a:gd name="T48" fmla="*/ 0 w 732"/>
                <a:gd name="T49" fmla="*/ 58 h 524"/>
                <a:gd name="T50" fmla="*/ 2 w 732"/>
                <a:gd name="T51" fmla="*/ 41 h 524"/>
                <a:gd name="T52" fmla="*/ 12 w 732"/>
                <a:gd name="T53" fmla="*/ 24 h 524"/>
                <a:gd name="T54" fmla="*/ 23 w 732"/>
                <a:gd name="T55" fmla="*/ 12 h 524"/>
                <a:gd name="T56" fmla="*/ 39 w 732"/>
                <a:gd name="T57" fmla="*/ 4 h 524"/>
                <a:gd name="T58" fmla="*/ 57 w 732"/>
                <a:gd name="T5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2" h="524">
                  <a:moveTo>
                    <a:pt x="44" y="46"/>
                  </a:moveTo>
                  <a:lnTo>
                    <a:pt x="44" y="439"/>
                  </a:lnTo>
                  <a:lnTo>
                    <a:pt x="690" y="439"/>
                  </a:lnTo>
                  <a:lnTo>
                    <a:pt x="690" y="46"/>
                  </a:lnTo>
                  <a:lnTo>
                    <a:pt x="44" y="46"/>
                  </a:lnTo>
                  <a:close/>
                  <a:moveTo>
                    <a:pt x="57" y="0"/>
                  </a:moveTo>
                  <a:lnTo>
                    <a:pt x="673" y="0"/>
                  </a:lnTo>
                  <a:lnTo>
                    <a:pt x="691" y="4"/>
                  </a:lnTo>
                  <a:lnTo>
                    <a:pt x="707" y="12"/>
                  </a:lnTo>
                  <a:lnTo>
                    <a:pt x="720" y="24"/>
                  </a:lnTo>
                  <a:lnTo>
                    <a:pt x="728" y="41"/>
                  </a:lnTo>
                  <a:lnTo>
                    <a:pt x="732" y="58"/>
                  </a:lnTo>
                  <a:lnTo>
                    <a:pt x="732" y="466"/>
                  </a:lnTo>
                  <a:lnTo>
                    <a:pt x="728" y="485"/>
                  </a:lnTo>
                  <a:lnTo>
                    <a:pt x="720" y="500"/>
                  </a:lnTo>
                  <a:lnTo>
                    <a:pt x="707" y="513"/>
                  </a:lnTo>
                  <a:lnTo>
                    <a:pt x="691" y="521"/>
                  </a:lnTo>
                  <a:lnTo>
                    <a:pt x="673" y="524"/>
                  </a:lnTo>
                  <a:lnTo>
                    <a:pt x="57" y="524"/>
                  </a:lnTo>
                  <a:lnTo>
                    <a:pt x="39" y="521"/>
                  </a:lnTo>
                  <a:lnTo>
                    <a:pt x="23" y="513"/>
                  </a:lnTo>
                  <a:lnTo>
                    <a:pt x="12" y="500"/>
                  </a:lnTo>
                  <a:lnTo>
                    <a:pt x="2" y="485"/>
                  </a:lnTo>
                  <a:lnTo>
                    <a:pt x="0" y="466"/>
                  </a:lnTo>
                  <a:lnTo>
                    <a:pt x="0" y="58"/>
                  </a:lnTo>
                  <a:lnTo>
                    <a:pt x="2" y="41"/>
                  </a:lnTo>
                  <a:lnTo>
                    <a:pt x="12" y="24"/>
                  </a:lnTo>
                  <a:lnTo>
                    <a:pt x="23" y="12"/>
                  </a:lnTo>
                  <a:lnTo>
                    <a:pt x="39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4"/>
            <p:cNvSpPr>
              <a:spLocks/>
            </p:cNvSpPr>
            <p:nvPr/>
          </p:nvSpPr>
          <p:spPr bwMode="auto">
            <a:xfrm>
              <a:off x="5475144" y="3287712"/>
              <a:ext cx="558800" cy="141288"/>
            </a:xfrm>
            <a:custGeom>
              <a:avLst/>
              <a:gdLst>
                <a:gd name="T0" fmla="*/ 154 w 352"/>
                <a:gd name="T1" fmla="*/ 0 h 89"/>
                <a:gd name="T2" fmla="*/ 176 w 352"/>
                <a:gd name="T3" fmla="*/ 0 h 89"/>
                <a:gd name="T4" fmla="*/ 197 w 352"/>
                <a:gd name="T5" fmla="*/ 0 h 89"/>
                <a:gd name="T6" fmla="*/ 217 w 352"/>
                <a:gd name="T7" fmla="*/ 0 h 89"/>
                <a:gd name="T8" fmla="*/ 231 w 352"/>
                <a:gd name="T9" fmla="*/ 0 h 89"/>
                <a:gd name="T10" fmla="*/ 239 w 352"/>
                <a:gd name="T11" fmla="*/ 0 h 89"/>
                <a:gd name="T12" fmla="*/ 242 w 352"/>
                <a:gd name="T13" fmla="*/ 0 h 89"/>
                <a:gd name="T14" fmla="*/ 244 w 352"/>
                <a:gd name="T15" fmla="*/ 3 h 89"/>
                <a:gd name="T16" fmla="*/ 247 w 352"/>
                <a:gd name="T17" fmla="*/ 5 h 89"/>
                <a:gd name="T18" fmla="*/ 248 w 352"/>
                <a:gd name="T19" fmla="*/ 9 h 89"/>
                <a:gd name="T20" fmla="*/ 250 w 352"/>
                <a:gd name="T21" fmla="*/ 12 h 89"/>
                <a:gd name="T22" fmla="*/ 251 w 352"/>
                <a:gd name="T23" fmla="*/ 14 h 89"/>
                <a:gd name="T24" fmla="*/ 252 w 352"/>
                <a:gd name="T25" fmla="*/ 17 h 89"/>
                <a:gd name="T26" fmla="*/ 252 w 352"/>
                <a:gd name="T27" fmla="*/ 17 h 89"/>
                <a:gd name="T28" fmla="*/ 261 w 352"/>
                <a:gd name="T29" fmla="*/ 37 h 89"/>
                <a:gd name="T30" fmla="*/ 269 w 352"/>
                <a:gd name="T31" fmla="*/ 50 h 89"/>
                <a:gd name="T32" fmla="*/ 276 w 352"/>
                <a:gd name="T33" fmla="*/ 59 h 89"/>
                <a:gd name="T34" fmla="*/ 352 w 352"/>
                <a:gd name="T35" fmla="*/ 59 h 89"/>
                <a:gd name="T36" fmla="*/ 352 w 352"/>
                <a:gd name="T37" fmla="*/ 89 h 89"/>
                <a:gd name="T38" fmla="*/ 0 w 352"/>
                <a:gd name="T39" fmla="*/ 89 h 89"/>
                <a:gd name="T40" fmla="*/ 0 w 352"/>
                <a:gd name="T41" fmla="*/ 59 h 89"/>
                <a:gd name="T42" fmla="*/ 76 w 352"/>
                <a:gd name="T43" fmla="*/ 59 h 89"/>
                <a:gd name="T44" fmla="*/ 83 w 352"/>
                <a:gd name="T45" fmla="*/ 50 h 89"/>
                <a:gd name="T46" fmla="*/ 91 w 352"/>
                <a:gd name="T47" fmla="*/ 37 h 89"/>
                <a:gd name="T48" fmla="*/ 99 w 352"/>
                <a:gd name="T49" fmla="*/ 17 h 89"/>
                <a:gd name="T50" fmla="*/ 100 w 352"/>
                <a:gd name="T51" fmla="*/ 17 h 89"/>
                <a:gd name="T52" fmla="*/ 100 w 352"/>
                <a:gd name="T53" fmla="*/ 14 h 89"/>
                <a:gd name="T54" fmla="*/ 102 w 352"/>
                <a:gd name="T55" fmla="*/ 12 h 89"/>
                <a:gd name="T56" fmla="*/ 103 w 352"/>
                <a:gd name="T57" fmla="*/ 9 h 89"/>
                <a:gd name="T58" fmla="*/ 104 w 352"/>
                <a:gd name="T59" fmla="*/ 5 h 89"/>
                <a:gd name="T60" fmla="*/ 107 w 352"/>
                <a:gd name="T61" fmla="*/ 3 h 89"/>
                <a:gd name="T62" fmla="*/ 110 w 352"/>
                <a:gd name="T63" fmla="*/ 0 h 89"/>
                <a:gd name="T64" fmla="*/ 112 w 352"/>
                <a:gd name="T65" fmla="*/ 0 h 89"/>
                <a:gd name="T66" fmla="*/ 120 w 352"/>
                <a:gd name="T67" fmla="*/ 0 h 89"/>
                <a:gd name="T68" fmla="*/ 134 w 352"/>
                <a:gd name="T69" fmla="*/ 0 h 89"/>
                <a:gd name="T70" fmla="*/ 154 w 352"/>
                <a:gd name="T7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2" h="89">
                  <a:moveTo>
                    <a:pt x="154" y="0"/>
                  </a:moveTo>
                  <a:lnTo>
                    <a:pt x="176" y="0"/>
                  </a:lnTo>
                  <a:lnTo>
                    <a:pt x="197" y="0"/>
                  </a:lnTo>
                  <a:lnTo>
                    <a:pt x="217" y="0"/>
                  </a:lnTo>
                  <a:lnTo>
                    <a:pt x="231" y="0"/>
                  </a:lnTo>
                  <a:lnTo>
                    <a:pt x="239" y="0"/>
                  </a:lnTo>
                  <a:lnTo>
                    <a:pt x="242" y="0"/>
                  </a:lnTo>
                  <a:lnTo>
                    <a:pt x="244" y="3"/>
                  </a:lnTo>
                  <a:lnTo>
                    <a:pt x="247" y="5"/>
                  </a:lnTo>
                  <a:lnTo>
                    <a:pt x="248" y="9"/>
                  </a:lnTo>
                  <a:lnTo>
                    <a:pt x="250" y="12"/>
                  </a:lnTo>
                  <a:lnTo>
                    <a:pt x="251" y="14"/>
                  </a:lnTo>
                  <a:lnTo>
                    <a:pt x="252" y="17"/>
                  </a:lnTo>
                  <a:lnTo>
                    <a:pt x="252" y="17"/>
                  </a:lnTo>
                  <a:lnTo>
                    <a:pt x="261" y="37"/>
                  </a:lnTo>
                  <a:lnTo>
                    <a:pt x="269" y="50"/>
                  </a:lnTo>
                  <a:lnTo>
                    <a:pt x="276" y="59"/>
                  </a:lnTo>
                  <a:lnTo>
                    <a:pt x="352" y="59"/>
                  </a:lnTo>
                  <a:lnTo>
                    <a:pt x="352" y="89"/>
                  </a:lnTo>
                  <a:lnTo>
                    <a:pt x="0" y="89"/>
                  </a:lnTo>
                  <a:lnTo>
                    <a:pt x="0" y="59"/>
                  </a:lnTo>
                  <a:lnTo>
                    <a:pt x="76" y="59"/>
                  </a:lnTo>
                  <a:lnTo>
                    <a:pt x="83" y="50"/>
                  </a:lnTo>
                  <a:lnTo>
                    <a:pt x="91" y="37"/>
                  </a:lnTo>
                  <a:lnTo>
                    <a:pt x="99" y="17"/>
                  </a:lnTo>
                  <a:lnTo>
                    <a:pt x="100" y="17"/>
                  </a:lnTo>
                  <a:lnTo>
                    <a:pt x="100" y="14"/>
                  </a:lnTo>
                  <a:lnTo>
                    <a:pt x="102" y="12"/>
                  </a:lnTo>
                  <a:lnTo>
                    <a:pt x="103" y="9"/>
                  </a:lnTo>
                  <a:lnTo>
                    <a:pt x="104" y="5"/>
                  </a:lnTo>
                  <a:lnTo>
                    <a:pt x="107" y="3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3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/>
            <p:cNvSpPr>
              <a:spLocks noEditPoints="1"/>
            </p:cNvSpPr>
            <p:nvPr/>
          </p:nvSpPr>
          <p:spPr bwMode="auto">
            <a:xfrm>
              <a:off x="5627544" y="2671762"/>
              <a:ext cx="242888" cy="244475"/>
            </a:xfrm>
            <a:custGeom>
              <a:avLst/>
              <a:gdLst>
                <a:gd name="T0" fmla="*/ 77 w 153"/>
                <a:gd name="T1" fmla="*/ 33 h 154"/>
                <a:gd name="T2" fmla="*/ 60 w 153"/>
                <a:gd name="T3" fmla="*/ 37 h 154"/>
                <a:gd name="T4" fmla="*/ 47 w 153"/>
                <a:gd name="T5" fmla="*/ 46 h 154"/>
                <a:gd name="T6" fmla="*/ 37 w 153"/>
                <a:gd name="T7" fmla="*/ 59 h 154"/>
                <a:gd name="T8" fmla="*/ 34 w 153"/>
                <a:gd name="T9" fmla="*/ 76 h 154"/>
                <a:gd name="T10" fmla="*/ 37 w 153"/>
                <a:gd name="T11" fmla="*/ 93 h 154"/>
                <a:gd name="T12" fmla="*/ 47 w 153"/>
                <a:gd name="T13" fmla="*/ 106 h 154"/>
                <a:gd name="T14" fmla="*/ 60 w 153"/>
                <a:gd name="T15" fmla="*/ 116 h 154"/>
                <a:gd name="T16" fmla="*/ 77 w 153"/>
                <a:gd name="T17" fmla="*/ 120 h 154"/>
                <a:gd name="T18" fmla="*/ 94 w 153"/>
                <a:gd name="T19" fmla="*/ 116 h 154"/>
                <a:gd name="T20" fmla="*/ 107 w 153"/>
                <a:gd name="T21" fmla="*/ 106 h 154"/>
                <a:gd name="T22" fmla="*/ 116 w 153"/>
                <a:gd name="T23" fmla="*/ 93 h 154"/>
                <a:gd name="T24" fmla="*/ 120 w 153"/>
                <a:gd name="T25" fmla="*/ 76 h 154"/>
                <a:gd name="T26" fmla="*/ 116 w 153"/>
                <a:gd name="T27" fmla="*/ 59 h 154"/>
                <a:gd name="T28" fmla="*/ 107 w 153"/>
                <a:gd name="T29" fmla="*/ 46 h 154"/>
                <a:gd name="T30" fmla="*/ 94 w 153"/>
                <a:gd name="T31" fmla="*/ 37 h 154"/>
                <a:gd name="T32" fmla="*/ 77 w 153"/>
                <a:gd name="T33" fmla="*/ 33 h 154"/>
                <a:gd name="T34" fmla="*/ 77 w 153"/>
                <a:gd name="T35" fmla="*/ 0 h 154"/>
                <a:gd name="T36" fmla="*/ 100 w 153"/>
                <a:gd name="T37" fmla="*/ 4 h 154"/>
                <a:gd name="T38" fmla="*/ 121 w 153"/>
                <a:gd name="T39" fmla="*/ 15 h 154"/>
                <a:gd name="T40" fmla="*/ 138 w 153"/>
                <a:gd name="T41" fmla="*/ 32 h 154"/>
                <a:gd name="T42" fmla="*/ 149 w 153"/>
                <a:gd name="T43" fmla="*/ 53 h 154"/>
                <a:gd name="T44" fmla="*/ 153 w 153"/>
                <a:gd name="T45" fmla="*/ 76 h 154"/>
                <a:gd name="T46" fmla="*/ 149 w 153"/>
                <a:gd name="T47" fmla="*/ 101 h 154"/>
                <a:gd name="T48" fmla="*/ 138 w 153"/>
                <a:gd name="T49" fmla="*/ 122 h 154"/>
                <a:gd name="T50" fmla="*/ 121 w 153"/>
                <a:gd name="T51" fmla="*/ 138 h 154"/>
                <a:gd name="T52" fmla="*/ 100 w 153"/>
                <a:gd name="T53" fmla="*/ 150 h 154"/>
                <a:gd name="T54" fmla="*/ 77 w 153"/>
                <a:gd name="T55" fmla="*/ 154 h 154"/>
                <a:gd name="T56" fmla="*/ 52 w 153"/>
                <a:gd name="T57" fmla="*/ 150 h 154"/>
                <a:gd name="T58" fmla="*/ 31 w 153"/>
                <a:gd name="T59" fmla="*/ 138 h 154"/>
                <a:gd name="T60" fmla="*/ 15 w 153"/>
                <a:gd name="T61" fmla="*/ 122 h 154"/>
                <a:gd name="T62" fmla="*/ 3 w 153"/>
                <a:gd name="T63" fmla="*/ 101 h 154"/>
                <a:gd name="T64" fmla="*/ 0 w 153"/>
                <a:gd name="T65" fmla="*/ 76 h 154"/>
                <a:gd name="T66" fmla="*/ 3 w 153"/>
                <a:gd name="T67" fmla="*/ 53 h 154"/>
                <a:gd name="T68" fmla="*/ 15 w 153"/>
                <a:gd name="T69" fmla="*/ 32 h 154"/>
                <a:gd name="T70" fmla="*/ 31 w 153"/>
                <a:gd name="T71" fmla="*/ 15 h 154"/>
                <a:gd name="T72" fmla="*/ 52 w 153"/>
                <a:gd name="T73" fmla="*/ 4 h 154"/>
                <a:gd name="T74" fmla="*/ 77 w 153"/>
                <a:gd name="T7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4">
                  <a:moveTo>
                    <a:pt x="77" y="33"/>
                  </a:moveTo>
                  <a:lnTo>
                    <a:pt x="60" y="37"/>
                  </a:lnTo>
                  <a:lnTo>
                    <a:pt x="47" y="46"/>
                  </a:lnTo>
                  <a:lnTo>
                    <a:pt x="37" y="59"/>
                  </a:lnTo>
                  <a:lnTo>
                    <a:pt x="34" y="76"/>
                  </a:lnTo>
                  <a:lnTo>
                    <a:pt x="37" y="93"/>
                  </a:lnTo>
                  <a:lnTo>
                    <a:pt x="47" y="106"/>
                  </a:lnTo>
                  <a:lnTo>
                    <a:pt x="60" y="116"/>
                  </a:lnTo>
                  <a:lnTo>
                    <a:pt x="77" y="120"/>
                  </a:lnTo>
                  <a:lnTo>
                    <a:pt x="94" y="116"/>
                  </a:lnTo>
                  <a:lnTo>
                    <a:pt x="107" y="106"/>
                  </a:lnTo>
                  <a:lnTo>
                    <a:pt x="116" y="93"/>
                  </a:lnTo>
                  <a:lnTo>
                    <a:pt x="120" y="76"/>
                  </a:lnTo>
                  <a:lnTo>
                    <a:pt x="116" y="59"/>
                  </a:lnTo>
                  <a:lnTo>
                    <a:pt x="107" y="46"/>
                  </a:lnTo>
                  <a:lnTo>
                    <a:pt x="94" y="37"/>
                  </a:lnTo>
                  <a:lnTo>
                    <a:pt x="77" y="33"/>
                  </a:lnTo>
                  <a:close/>
                  <a:moveTo>
                    <a:pt x="77" y="0"/>
                  </a:moveTo>
                  <a:lnTo>
                    <a:pt x="100" y="4"/>
                  </a:lnTo>
                  <a:lnTo>
                    <a:pt x="121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6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1" y="138"/>
                  </a:lnTo>
                  <a:lnTo>
                    <a:pt x="100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1" y="138"/>
                  </a:lnTo>
                  <a:lnTo>
                    <a:pt x="15" y="122"/>
                  </a:lnTo>
                  <a:lnTo>
                    <a:pt x="3" y="101"/>
                  </a:lnTo>
                  <a:lnTo>
                    <a:pt x="0" y="76"/>
                  </a:lnTo>
                  <a:lnTo>
                    <a:pt x="3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6"/>
            <p:cNvSpPr>
              <a:spLocks noEditPoints="1"/>
            </p:cNvSpPr>
            <p:nvPr/>
          </p:nvSpPr>
          <p:spPr bwMode="auto">
            <a:xfrm>
              <a:off x="5976794" y="2657474"/>
              <a:ext cx="244475" cy="242888"/>
            </a:xfrm>
            <a:custGeom>
              <a:avLst/>
              <a:gdLst>
                <a:gd name="T0" fmla="*/ 76 w 154"/>
                <a:gd name="T1" fmla="*/ 33 h 153"/>
                <a:gd name="T2" fmla="*/ 59 w 154"/>
                <a:gd name="T3" fmla="*/ 37 h 153"/>
                <a:gd name="T4" fmla="*/ 46 w 154"/>
                <a:gd name="T5" fmla="*/ 46 h 153"/>
                <a:gd name="T6" fmla="*/ 37 w 154"/>
                <a:gd name="T7" fmla="*/ 59 h 153"/>
                <a:gd name="T8" fmla="*/ 33 w 154"/>
                <a:gd name="T9" fmla="*/ 76 h 153"/>
                <a:gd name="T10" fmla="*/ 37 w 154"/>
                <a:gd name="T11" fmla="*/ 93 h 153"/>
                <a:gd name="T12" fmla="*/ 46 w 154"/>
                <a:gd name="T13" fmla="*/ 106 h 153"/>
                <a:gd name="T14" fmla="*/ 59 w 154"/>
                <a:gd name="T15" fmla="*/ 115 h 153"/>
                <a:gd name="T16" fmla="*/ 76 w 154"/>
                <a:gd name="T17" fmla="*/ 119 h 153"/>
                <a:gd name="T18" fmla="*/ 93 w 154"/>
                <a:gd name="T19" fmla="*/ 115 h 153"/>
                <a:gd name="T20" fmla="*/ 106 w 154"/>
                <a:gd name="T21" fmla="*/ 106 h 153"/>
                <a:gd name="T22" fmla="*/ 116 w 154"/>
                <a:gd name="T23" fmla="*/ 93 h 153"/>
                <a:gd name="T24" fmla="*/ 120 w 154"/>
                <a:gd name="T25" fmla="*/ 76 h 153"/>
                <a:gd name="T26" fmla="*/ 116 w 154"/>
                <a:gd name="T27" fmla="*/ 59 h 153"/>
                <a:gd name="T28" fmla="*/ 106 w 154"/>
                <a:gd name="T29" fmla="*/ 46 h 153"/>
                <a:gd name="T30" fmla="*/ 93 w 154"/>
                <a:gd name="T31" fmla="*/ 37 h 153"/>
                <a:gd name="T32" fmla="*/ 76 w 154"/>
                <a:gd name="T33" fmla="*/ 33 h 153"/>
                <a:gd name="T34" fmla="*/ 76 w 154"/>
                <a:gd name="T35" fmla="*/ 0 h 153"/>
                <a:gd name="T36" fmla="*/ 101 w 154"/>
                <a:gd name="T37" fmla="*/ 4 h 153"/>
                <a:gd name="T38" fmla="*/ 122 w 154"/>
                <a:gd name="T39" fmla="*/ 15 h 153"/>
                <a:gd name="T40" fmla="*/ 138 w 154"/>
                <a:gd name="T41" fmla="*/ 32 h 153"/>
                <a:gd name="T42" fmla="*/ 150 w 154"/>
                <a:gd name="T43" fmla="*/ 53 h 153"/>
                <a:gd name="T44" fmla="*/ 154 w 154"/>
                <a:gd name="T45" fmla="*/ 76 h 153"/>
                <a:gd name="T46" fmla="*/ 150 w 154"/>
                <a:gd name="T47" fmla="*/ 101 h 153"/>
                <a:gd name="T48" fmla="*/ 138 w 154"/>
                <a:gd name="T49" fmla="*/ 122 h 153"/>
                <a:gd name="T50" fmla="*/ 122 w 154"/>
                <a:gd name="T51" fmla="*/ 138 h 153"/>
                <a:gd name="T52" fmla="*/ 101 w 154"/>
                <a:gd name="T53" fmla="*/ 149 h 153"/>
                <a:gd name="T54" fmla="*/ 76 w 154"/>
                <a:gd name="T55" fmla="*/ 153 h 153"/>
                <a:gd name="T56" fmla="*/ 53 w 154"/>
                <a:gd name="T57" fmla="*/ 149 h 153"/>
                <a:gd name="T58" fmla="*/ 31 w 154"/>
                <a:gd name="T59" fmla="*/ 138 h 153"/>
                <a:gd name="T60" fmla="*/ 15 w 154"/>
                <a:gd name="T61" fmla="*/ 122 h 153"/>
                <a:gd name="T62" fmla="*/ 4 w 154"/>
                <a:gd name="T63" fmla="*/ 101 h 153"/>
                <a:gd name="T64" fmla="*/ 0 w 154"/>
                <a:gd name="T65" fmla="*/ 76 h 153"/>
                <a:gd name="T66" fmla="*/ 4 w 154"/>
                <a:gd name="T67" fmla="*/ 53 h 153"/>
                <a:gd name="T68" fmla="*/ 15 w 154"/>
                <a:gd name="T69" fmla="*/ 32 h 153"/>
                <a:gd name="T70" fmla="*/ 31 w 154"/>
                <a:gd name="T71" fmla="*/ 15 h 153"/>
                <a:gd name="T72" fmla="*/ 53 w 154"/>
                <a:gd name="T73" fmla="*/ 4 h 153"/>
                <a:gd name="T74" fmla="*/ 76 w 154"/>
                <a:gd name="T7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3">
                  <a:moveTo>
                    <a:pt x="76" y="33"/>
                  </a:moveTo>
                  <a:lnTo>
                    <a:pt x="59" y="37"/>
                  </a:lnTo>
                  <a:lnTo>
                    <a:pt x="46" y="46"/>
                  </a:lnTo>
                  <a:lnTo>
                    <a:pt x="37" y="59"/>
                  </a:lnTo>
                  <a:lnTo>
                    <a:pt x="33" y="76"/>
                  </a:lnTo>
                  <a:lnTo>
                    <a:pt x="37" y="93"/>
                  </a:lnTo>
                  <a:lnTo>
                    <a:pt x="46" y="106"/>
                  </a:lnTo>
                  <a:lnTo>
                    <a:pt x="59" y="115"/>
                  </a:lnTo>
                  <a:lnTo>
                    <a:pt x="76" y="119"/>
                  </a:lnTo>
                  <a:lnTo>
                    <a:pt x="93" y="115"/>
                  </a:lnTo>
                  <a:lnTo>
                    <a:pt x="106" y="106"/>
                  </a:lnTo>
                  <a:lnTo>
                    <a:pt x="116" y="93"/>
                  </a:lnTo>
                  <a:lnTo>
                    <a:pt x="120" y="76"/>
                  </a:lnTo>
                  <a:lnTo>
                    <a:pt x="116" y="59"/>
                  </a:lnTo>
                  <a:lnTo>
                    <a:pt x="106" y="46"/>
                  </a:lnTo>
                  <a:lnTo>
                    <a:pt x="93" y="37"/>
                  </a:lnTo>
                  <a:lnTo>
                    <a:pt x="76" y="33"/>
                  </a:lnTo>
                  <a:close/>
                  <a:moveTo>
                    <a:pt x="76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50" y="53"/>
                  </a:lnTo>
                  <a:lnTo>
                    <a:pt x="154" y="76"/>
                  </a:lnTo>
                  <a:lnTo>
                    <a:pt x="150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49"/>
                  </a:lnTo>
                  <a:lnTo>
                    <a:pt x="76" y="153"/>
                  </a:lnTo>
                  <a:lnTo>
                    <a:pt x="53" y="149"/>
                  </a:lnTo>
                  <a:lnTo>
                    <a:pt x="31" y="138"/>
                  </a:lnTo>
                  <a:lnTo>
                    <a:pt x="15" y="122"/>
                  </a:lnTo>
                  <a:lnTo>
                    <a:pt x="4" y="101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3" y="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7"/>
            <p:cNvSpPr>
              <a:spLocks noEditPoints="1"/>
            </p:cNvSpPr>
            <p:nvPr/>
          </p:nvSpPr>
          <p:spPr bwMode="auto">
            <a:xfrm>
              <a:off x="5286232" y="2674937"/>
              <a:ext cx="242888" cy="242888"/>
            </a:xfrm>
            <a:custGeom>
              <a:avLst/>
              <a:gdLst>
                <a:gd name="T0" fmla="*/ 77 w 153"/>
                <a:gd name="T1" fmla="*/ 34 h 153"/>
                <a:gd name="T2" fmla="*/ 60 w 153"/>
                <a:gd name="T3" fmla="*/ 36 h 153"/>
                <a:gd name="T4" fmla="*/ 46 w 153"/>
                <a:gd name="T5" fmla="*/ 46 h 153"/>
                <a:gd name="T6" fmla="*/ 36 w 153"/>
                <a:gd name="T7" fmla="*/ 60 h 153"/>
                <a:gd name="T8" fmla="*/ 34 w 153"/>
                <a:gd name="T9" fmla="*/ 77 h 153"/>
                <a:gd name="T10" fmla="*/ 36 w 153"/>
                <a:gd name="T11" fmla="*/ 93 h 153"/>
                <a:gd name="T12" fmla="*/ 46 w 153"/>
                <a:gd name="T13" fmla="*/ 107 h 153"/>
                <a:gd name="T14" fmla="*/ 60 w 153"/>
                <a:gd name="T15" fmla="*/ 116 h 153"/>
                <a:gd name="T16" fmla="*/ 77 w 153"/>
                <a:gd name="T17" fmla="*/ 119 h 153"/>
                <a:gd name="T18" fmla="*/ 93 w 153"/>
                <a:gd name="T19" fmla="*/ 116 h 153"/>
                <a:gd name="T20" fmla="*/ 107 w 153"/>
                <a:gd name="T21" fmla="*/ 107 h 153"/>
                <a:gd name="T22" fmla="*/ 116 w 153"/>
                <a:gd name="T23" fmla="*/ 93 h 153"/>
                <a:gd name="T24" fmla="*/ 119 w 153"/>
                <a:gd name="T25" fmla="*/ 77 h 153"/>
                <a:gd name="T26" fmla="*/ 116 w 153"/>
                <a:gd name="T27" fmla="*/ 60 h 153"/>
                <a:gd name="T28" fmla="*/ 107 w 153"/>
                <a:gd name="T29" fmla="*/ 46 h 153"/>
                <a:gd name="T30" fmla="*/ 93 w 153"/>
                <a:gd name="T31" fmla="*/ 36 h 153"/>
                <a:gd name="T32" fmla="*/ 77 w 153"/>
                <a:gd name="T33" fmla="*/ 34 h 153"/>
                <a:gd name="T34" fmla="*/ 77 w 153"/>
                <a:gd name="T35" fmla="*/ 0 h 153"/>
                <a:gd name="T36" fmla="*/ 101 w 153"/>
                <a:gd name="T37" fmla="*/ 4 h 153"/>
                <a:gd name="T38" fmla="*/ 122 w 153"/>
                <a:gd name="T39" fmla="*/ 14 h 153"/>
                <a:gd name="T40" fmla="*/ 139 w 153"/>
                <a:gd name="T41" fmla="*/ 31 h 153"/>
                <a:gd name="T42" fmla="*/ 149 w 153"/>
                <a:gd name="T43" fmla="*/ 52 h 153"/>
                <a:gd name="T44" fmla="*/ 153 w 153"/>
                <a:gd name="T45" fmla="*/ 77 h 153"/>
                <a:gd name="T46" fmla="*/ 149 w 153"/>
                <a:gd name="T47" fmla="*/ 101 h 153"/>
                <a:gd name="T48" fmla="*/ 139 w 153"/>
                <a:gd name="T49" fmla="*/ 121 h 153"/>
                <a:gd name="T50" fmla="*/ 122 w 153"/>
                <a:gd name="T51" fmla="*/ 138 h 153"/>
                <a:gd name="T52" fmla="*/ 101 w 153"/>
                <a:gd name="T53" fmla="*/ 149 h 153"/>
                <a:gd name="T54" fmla="*/ 77 w 153"/>
                <a:gd name="T55" fmla="*/ 153 h 153"/>
                <a:gd name="T56" fmla="*/ 52 w 153"/>
                <a:gd name="T57" fmla="*/ 149 h 153"/>
                <a:gd name="T58" fmla="*/ 31 w 153"/>
                <a:gd name="T59" fmla="*/ 138 h 153"/>
                <a:gd name="T60" fmla="*/ 14 w 153"/>
                <a:gd name="T61" fmla="*/ 121 h 153"/>
                <a:gd name="T62" fmla="*/ 4 w 153"/>
                <a:gd name="T63" fmla="*/ 101 h 153"/>
                <a:gd name="T64" fmla="*/ 0 w 153"/>
                <a:gd name="T65" fmla="*/ 77 h 153"/>
                <a:gd name="T66" fmla="*/ 4 w 153"/>
                <a:gd name="T67" fmla="*/ 52 h 153"/>
                <a:gd name="T68" fmla="*/ 14 w 153"/>
                <a:gd name="T69" fmla="*/ 31 h 153"/>
                <a:gd name="T70" fmla="*/ 31 w 153"/>
                <a:gd name="T71" fmla="*/ 14 h 153"/>
                <a:gd name="T72" fmla="*/ 52 w 153"/>
                <a:gd name="T73" fmla="*/ 4 h 153"/>
                <a:gd name="T74" fmla="*/ 77 w 153"/>
                <a:gd name="T7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3">
                  <a:moveTo>
                    <a:pt x="77" y="34"/>
                  </a:moveTo>
                  <a:lnTo>
                    <a:pt x="60" y="36"/>
                  </a:lnTo>
                  <a:lnTo>
                    <a:pt x="46" y="46"/>
                  </a:lnTo>
                  <a:lnTo>
                    <a:pt x="36" y="60"/>
                  </a:lnTo>
                  <a:lnTo>
                    <a:pt x="34" y="77"/>
                  </a:lnTo>
                  <a:lnTo>
                    <a:pt x="36" y="93"/>
                  </a:lnTo>
                  <a:lnTo>
                    <a:pt x="46" y="107"/>
                  </a:lnTo>
                  <a:lnTo>
                    <a:pt x="60" y="116"/>
                  </a:lnTo>
                  <a:lnTo>
                    <a:pt x="77" y="119"/>
                  </a:lnTo>
                  <a:lnTo>
                    <a:pt x="93" y="116"/>
                  </a:lnTo>
                  <a:lnTo>
                    <a:pt x="107" y="107"/>
                  </a:lnTo>
                  <a:lnTo>
                    <a:pt x="116" y="93"/>
                  </a:lnTo>
                  <a:lnTo>
                    <a:pt x="119" y="77"/>
                  </a:lnTo>
                  <a:lnTo>
                    <a:pt x="116" y="60"/>
                  </a:lnTo>
                  <a:lnTo>
                    <a:pt x="107" y="46"/>
                  </a:lnTo>
                  <a:lnTo>
                    <a:pt x="93" y="36"/>
                  </a:lnTo>
                  <a:lnTo>
                    <a:pt x="77" y="34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4"/>
                  </a:lnTo>
                  <a:lnTo>
                    <a:pt x="139" y="31"/>
                  </a:lnTo>
                  <a:lnTo>
                    <a:pt x="149" y="52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9" y="121"/>
                  </a:lnTo>
                  <a:lnTo>
                    <a:pt x="122" y="138"/>
                  </a:lnTo>
                  <a:lnTo>
                    <a:pt x="101" y="149"/>
                  </a:lnTo>
                  <a:lnTo>
                    <a:pt x="77" y="153"/>
                  </a:lnTo>
                  <a:lnTo>
                    <a:pt x="52" y="149"/>
                  </a:lnTo>
                  <a:lnTo>
                    <a:pt x="31" y="138"/>
                  </a:lnTo>
                  <a:lnTo>
                    <a:pt x="14" y="121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2"/>
                  </a:lnTo>
                  <a:lnTo>
                    <a:pt x="14" y="31"/>
                  </a:lnTo>
                  <a:lnTo>
                    <a:pt x="31" y="14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8"/>
            <p:cNvSpPr>
              <a:spLocks/>
            </p:cNvSpPr>
            <p:nvPr/>
          </p:nvSpPr>
          <p:spPr bwMode="auto">
            <a:xfrm>
              <a:off x="5627544" y="2797174"/>
              <a:ext cx="242888" cy="119063"/>
            </a:xfrm>
            <a:custGeom>
              <a:avLst/>
              <a:gdLst>
                <a:gd name="T0" fmla="*/ 0 w 153"/>
                <a:gd name="T1" fmla="*/ 0 h 75"/>
                <a:gd name="T2" fmla="*/ 34 w 153"/>
                <a:gd name="T3" fmla="*/ 0 h 75"/>
                <a:gd name="T4" fmla="*/ 37 w 153"/>
                <a:gd name="T5" fmla="*/ 16 h 75"/>
                <a:gd name="T6" fmla="*/ 47 w 153"/>
                <a:gd name="T7" fmla="*/ 29 h 75"/>
                <a:gd name="T8" fmla="*/ 61 w 153"/>
                <a:gd name="T9" fmla="*/ 38 h 75"/>
                <a:gd name="T10" fmla="*/ 77 w 153"/>
                <a:gd name="T11" fmla="*/ 41 h 75"/>
                <a:gd name="T12" fmla="*/ 92 w 153"/>
                <a:gd name="T13" fmla="*/ 38 h 75"/>
                <a:gd name="T14" fmla="*/ 106 w 153"/>
                <a:gd name="T15" fmla="*/ 29 h 75"/>
                <a:gd name="T16" fmla="*/ 115 w 153"/>
                <a:gd name="T17" fmla="*/ 16 h 75"/>
                <a:gd name="T18" fmla="*/ 119 w 153"/>
                <a:gd name="T19" fmla="*/ 0 h 75"/>
                <a:gd name="T20" fmla="*/ 153 w 153"/>
                <a:gd name="T21" fmla="*/ 0 h 75"/>
                <a:gd name="T22" fmla="*/ 149 w 153"/>
                <a:gd name="T23" fmla="*/ 24 h 75"/>
                <a:gd name="T24" fmla="*/ 137 w 153"/>
                <a:gd name="T25" fmla="*/ 44 h 75"/>
                <a:gd name="T26" fmla="*/ 121 w 153"/>
                <a:gd name="T27" fmla="*/ 60 h 75"/>
                <a:gd name="T28" fmla="*/ 100 w 153"/>
                <a:gd name="T29" fmla="*/ 71 h 75"/>
                <a:gd name="T30" fmla="*/ 77 w 153"/>
                <a:gd name="T31" fmla="*/ 75 h 75"/>
                <a:gd name="T32" fmla="*/ 53 w 153"/>
                <a:gd name="T33" fmla="*/ 71 h 75"/>
                <a:gd name="T34" fmla="*/ 32 w 153"/>
                <a:gd name="T35" fmla="*/ 60 h 75"/>
                <a:gd name="T36" fmla="*/ 15 w 153"/>
                <a:gd name="T37" fmla="*/ 44 h 75"/>
                <a:gd name="T38" fmla="*/ 5 w 153"/>
                <a:gd name="T39" fmla="*/ 24 h 75"/>
                <a:gd name="T40" fmla="*/ 0 w 153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75">
                  <a:moveTo>
                    <a:pt x="0" y="0"/>
                  </a:moveTo>
                  <a:lnTo>
                    <a:pt x="34" y="0"/>
                  </a:lnTo>
                  <a:lnTo>
                    <a:pt x="37" y="16"/>
                  </a:lnTo>
                  <a:lnTo>
                    <a:pt x="47" y="29"/>
                  </a:lnTo>
                  <a:lnTo>
                    <a:pt x="61" y="38"/>
                  </a:lnTo>
                  <a:lnTo>
                    <a:pt x="77" y="41"/>
                  </a:lnTo>
                  <a:lnTo>
                    <a:pt x="92" y="38"/>
                  </a:lnTo>
                  <a:lnTo>
                    <a:pt x="106" y="29"/>
                  </a:lnTo>
                  <a:lnTo>
                    <a:pt x="115" y="16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49" y="24"/>
                  </a:lnTo>
                  <a:lnTo>
                    <a:pt x="137" y="44"/>
                  </a:lnTo>
                  <a:lnTo>
                    <a:pt x="121" y="60"/>
                  </a:lnTo>
                  <a:lnTo>
                    <a:pt x="100" y="71"/>
                  </a:lnTo>
                  <a:lnTo>
                    <a:pt x="77" y="75"/>
                  </a:lnTo>
                  <a:lnTo>
                    <a:pt x="53" y="71"/>
                  </a:lnTo>
                  <a:lnTo>
                    <a:pt x="32" y="60"/>
                  </a:lnTo>
                  <a:lnTo>
                    <a:pt x="15" y="44"/>
                  </a:lnTo>
                  <a:lnTo>
                    <a:pt x="5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0"/>
            <p:cNvSpPr>
              <a:spLocks/>
            </p:cNvSpPr>
            <p:nvPr/>
          </p:nvSpPr>
          <p:spPr bwMode="auto">
            <a:xfrm>
              <a:off x="5976794" y="2657474"/>
              <a:ext cx="133350" cy="127000"/>
            </a:xfrm>
            <a:custGeom>
              <a:avLst/>
              <a:gdLst>
                <a:gd name="T0" fmla="*/ 76 w 84"/>
                <a:gd name="T1" fmla="*/ 0 h 80"/>
                <a:gd name="T2" fmla="*/ 84 w 84"/>
                <a:gd name="T3" fmla="*/ 0 h 80"/>
                <a:gd name="T4" fmla="*/ 84 w 84"/>
                <a:gd name="T5" fmla="*/ 34 h 80"/>
                <a:gd name="T6" fmla="*/ 76 w 84"/>
                <a:gd name="T7" fmla="*/ 33 h 80"/>
                <a:gd name="T8" fmla="*/ 59 w 84"/>
                <a:gd name="T9" fmla="*/ 37 h 80"/>
                <a:gd name="T10" fmla="*/ 46 w 84"/>
                <a:gd name="T11" fmla="*/ 46 h 80"/>
                <a:gd name="T12" fmla="*/ 37 w 84"/>
                <a:gd name="T13" fmla="*/ 59 h 80"/>
                <a:gd name="T14" fmla="*/ 33 w 84"/>
                <a:gd name="T15" fmla="*/ 76 h 80"/>
                <a:gd name="T16" fmla="*/ 33 w 84"/>
                <a:gd name="T17" fmla="*/ 80 h 80"/>
                <a:gd name="T18" fmla="*/ 0 w 84"/>
                <a:gd name="T19" fmla="*/ 80 h 80"/>
                <a:gd name="T20" fmla="*/ 0 w 84"/>
                <a:gd name="T21" fmla="*/ 76 h 80"/>
                <a:gd name="T22" fmla="*/ 4 w 84"/>
                <a:gd name="T23" fmla="*/ 53 h 80"/>
                <a:gd name="T24" fmla="*/ 15 w 84"/>
                <a:gd name="T25" fmla="*/ 32 h 80"/>
                <a:gd name="T26" fmla="*/ 31 w 84"/>
                <a:gd name="T27" fmla="*/ 15 h 80"/>
                <a:gd name="T28" fmla="*/ 53 w 84"/>
                <a:gd name="T29" fmla="*/ 4 h 80"/>
                <a:gd name="T30" fmla="*/ 76 w 84"/>
                <a:gd name="T3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80">
                  <a:moveTo>
                    <a:pt x="76" y="0"/>
                  </a:moveTo>
                  <a:lnTo>
                    <a:pt x="84" y="0"/>
                  </a:lnTo>
                  <a:lnTo>
                    <a:pt x="84" y="34"/>
                  </a:lnTo>
                  <a:lnTo>
                    <a:pt x="76" y="33"/>
                  </a:lnTo>
                  <a:lnTo>
                    <a:pt x="59" y="37"/>
                  </a:lnTo>
                  <a:lnTo>
                    <a:pt x="46" y="46"/>
                  </a:lnTo>
                  <a:lnTo>
                    <a:pt x="37" y="59"/>
                  </a:lnTo>
                  <a:lnTo>
                    <a:pt x="33" y="76"/>
                  </a:lnTo>
                  <a:lnTo>
                    <a:pt x="33" y="80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3" y="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1"/>
            <p:cNvSpPr>
              <a:spLocks/>
            </p:cNvSpPr>
            <p:nvPr/>
          </p:nvSpPr>
          <p:spPr bwMode="auto">
            <a:xfrm>
              <a:off x="5976794" y="2784474"/>
              <a:ext cx="133350" cy="115888"/>
            </a:xfrm>
            <a:custGeom>
              <a:avLst/>
              <a:gdLst>
                <a:gd name="T0" fmla="*/ 33 w 84"/>
                <a:gd name="T1" fmla="*/ 0 h 73"/>
                <a:gd name="T2" fmla="*/ 38 w 84"/>
                <a:gd name="T3" fmla="*/ 14 h 73"/>
                <a:gd name="T4" fmla="*/ 48 w 84"/>
                <a:gd name="T5" fmla="*/ 28 h 73"/>
                <a:gd name="T6" fmla="*/ 61 w 84"/>
                <a:gd name="T7" fmla="*/ 37 h 73"/>
                <a:gd name="T8" fmla="*/ 76 w 84"/>
                <a:gd name="T9" fmla="*/ 39 h 73"/>
                <a:gd name="T10" fmla="*/ 84 w 84"/>
                <a:gd name="T11" fmla="*/ 38 h 73"/>
                <a:gd name="T12" fmla="*/ 84 w 84"/>
                <a:gd name="T13" fmla="*/ 72 h 73"/>
                <a:gd name="T14" fmla="*/ 76 w 84"/>
                <a:gd name="T15" fmla="*/ 73 h 73"/>
                <a:gd name="T16" fmla="*/ 53 w 84"/>
                <a:gd name="T17" fmla="*/ 69 h 73"/>
                <a:gd name="T18" fmla="*/ 32 w 84"/>
                <a:gd name="T19" fmla="*/ 59 h 73"/>
                <a:gd name="T20" fmla="*/ 16 w 84"/>
                <a:gd name="T21" fmla="*/ 43 h 73"/>
                <a:gd name="T22" fmla="*/ 4 w 84"/>
                <a:gd name="T23" fmla="*/ 24 h 73"/>
                <a:gd name="T24" fmla="*/ 0 w 84"/>
                <a:gd name="T25" fmla="*/ 0 h 73"/>
                <a:gd name="T26" fmla="*/ 33 w 84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3">
                  <a:moveTo>
                    <a:pt x="33" y="0"/>
                  </a:moveTo>
                  <a:lnTo>
                    <a:pt x="38" y="14"/>
                  </a:lnTo>
                  <a:lnTo>
                    <a:pt x="48" y="28"/>
                  </a:lnTo>
                  <a:lnTo>
                    <a:pt x="61" y="37"/>
                  </a:lnTo>
                  <a:lnTo>
                    <a:pt x="76" y="39"/>
                  </a:lnTo>
                  <a:lnTo>
                    <a:pt x="84" y="38"/>
                  </a:lnTo>
                  <a:lnTo>
                    <a:pt x="84" y="72"/>
                  </a:lnTo>
                  <a:lnTo>
                    <a:pt x="76" y="73"/>
                  </a:lnTo>
                  <a:lnTo>
                    <a:pt x="53" y="69"/>
                  </a:lnTo>
                  <a:lnTo>
                    <a:pt x="32" y="59"/>
                  </a:lnTo>
                  <a:lnTo>
                    <a:pt x="16" y="43"/>
                  </a:lnTo>
                  <a:lnTo>
                    <a:pt x="4" y="24"/>
                  </a:lnTo>
                  <a:lnTo>
                    <a:pt x="0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2"/>
            <p:cNvSpPr>
              <a:spLocks/>
            </p:cNvSpPr>
            <p:nvPr/>
          </p:nvSpPr>
          <p:spPr bwMode="auto">
            <a:xfrm>
              <a:off x="5421169" y="2797174"/>
              <a:ext cx="109538" cy="120650"/>
            </a:xfrm>
            <a:custGeom>
              <a:avLst/>
              <a:gdLst>
                <a:gd name="T0" fmla="*/ 35 w 69"/>
                <a:gd name="T1" fmla="*/ 0 h 76"/>
                <a:gd name="T2" fmla="*/ 69 w 69"/>
                <a:gd name="T3" fmla="*/ 0 h 76"/>
                <a:gd name="T4" fmla="*/ 65 w 69"/>
                <a:gd name="T5" fmla="*/ 22 h 76"/>
                <a:gd name="T6" fmla="*/ 56 w 69"/>
                <a:gd name="T7" fmla="*/ 43 h 76"/>
                <a:gd name="T8" fmla="*/ 41 w 69"/>
                <a:gd name="T9" fmla="*/ 59 h 76"/>
                <a:gd name="T10" fmla="*/ 22 w 69"/>
                <a:gd name="T11" fmla="*/ 71 h 76"/>
                <a:gd name="T12" fmla="*/ 0 w 69"/>
                <a:gd name="T13" fmla="*/ 76 h 76"/>
                <a:gd name="T14" fmla="*/ 0 w 69"/>
                <a:gd name="T15" fmla="*/ 42 h 76"/>
                <a:gd name="T16" fmla="*/ 14 w 69"/>
                <a:gd name="T17" fmla="*/ 37 h 76"/>
                <a:gd name="T18" fmla="*/ 26 w 69"/>
                <a:gd name="T19" fmla="*/ 27 h 76"/>
                <a:gd name="T20" fmla="*/ 32 w 69"/>
                <a:gd name="T21" fmla="*/ 14 h 76"/>
                <a:gd name="T22" fmla="*/ 35 w 69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76">
                  <a:moveTo>
                    <a:pt x="35" y="0"/>
                  </a:moveTo>
                  <a:lnTo>
                    <a:pt x="69" y="0"/>
                  </a:lnTo>
                  <a:lnTo>
                    <a:pt x="65" y="22"/>
                  </a:lnTo>
                  <a:lnTo>
                    <a:pt x="56" y="43"/>
                  </a:lnTo>
                  <a:lnTo>
                    <a:pt x="41" y="59"/>
                  </a:lnTo>
                  <a:lnTo>
                    <a:pt x="22" y="71"/>
                  </a:lnTo>
                  <a:lnTo>
                    <a:pt x="0" y="76"/>
                  </a:lnTo>
                  <a:lnTo>
                    <a:pt x="0" y="42"/>
                  </a:lnTo>
                  <a:lnTo>
                    <a:pt x="14" y="37"/>
                  </a:lnTo>
                  <a:lnTo>
                    <a:pt x="26" y="27"/>
                  </a:lnTo>
                  <a:lnTo>
                    <a:pt x="32" y="1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49934" y="21746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9935" y="18408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4608" y="184088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" y="2054248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49934" y="316270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49935" y="282894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4608" y="282894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49934" y="41512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9935" y="38175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24608" y="381752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49934" y="51368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9935" y="48031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24608" y="480311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" y="304230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403088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5033946"/>
            <a:ext cx="304800" cy="3048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24608" y="650466"/>
            <a:ext cx="10576488" cy="738664"/>
            <a:chOff x="592428" y="600007"/>
            <a:chExt cx="3940935" cy="738664"/>
          </a:xfrm>
        </p:grpSpPr>
        <p:sp>
          <p:nvSpPr>
            <p:cNvPr id="35" name="TextBox 3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6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2602346" y="2767280"/>
            <a:ext cx="7271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Mission &amp; vision</a:t>
            </a:r>
            <a:endParaRPr lang="en-US" sz="8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5038" y="464127"/>
            <a:ext cx="45719" cy="5922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01025" y="798627"/>
            <a:ext cx="4094975" cy="25160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01024" y="3569536"/>
            <a:ext cx="4094975" cy="25160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56266" y="798627"/>
            <a:ext cx="534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Our mission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356266" y="1233215"/>
            <a:ext cx="53465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6266" y="3569536"/>
            <a:ext cx="534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Our vision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356266" y="4004124"/>
            <a:ext cx="53465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74350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687434" y="350341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7434" y="316964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932" y="350577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932" y="317201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743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43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931" y="2340549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3931" y="2006786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87432" y="4705086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7432" y="4371323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3930" y="4707453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930" y="4373690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Freeform 20"/>
          <p:cNvSpPr>
            <a:spLocks noEditPoints="1"/>
          </p:cNvSpPr>
          <p:nvPr/>
        </p:nvSpPr>
        <p:spPr bwMode="auto">
          <a:xfrm>
            <a:off x="5147270" y="2684306"/>
            <a:ext cx="963869" cy="2122741"/>
          </a:xfrm>
          <a:custGeom>
            <a:avLst/>
            <a:gdLst>
              <a:gd name="T0" fmla="*/ 21 w 346"/>
              <a:gd name="T1" fmla="*/ 315 h 762"/>
              <a:gd name="T2" fmla="*/ 37 w 346"/>
              <a:gd name="T3" fmla="*/ 334 h 762"/>
              <a:gd name="T4" fmla="*/ 42 w 346"/>
              <a:gd name="T5" fmla="*/ 431 h 762"/>
              <a:gd name="T6" fmla="*/ 46 w 346"/>
              <a:gd name="T7" fmla="*/ 457 h 762"/>
              <a:gd name="T8" fmla="*/ 57 w 346"/>
              <a:gd name="T9" fmla="*/ 529 h 762"/>
              <a:gd name="T10" fmla="*/ 49 w 346"/>
              <a:gd name="T11" fmla="*/ 538 h 762"/>
              <a:gd name="T12" fmla="*/ 89 w 346"/>
              <a:gd name="T13" fmla="*/ 630 h 762"/>
              <a:gd name="T14" fmla="*/ 123 w 346"/>
              <a:gd name="T15" fmla="*/ 685 h 762"/>
              <a:gd name="T16" fmla="*/ 148 w 346"/>
              <a:gd name="T17" fmla="*/ 696 h 762"/>
              <a:gd name="T18" fmla="*/ 296 w 346"/>
              <a:gd name="T19" fmla="*/ 740 h 762"/>
              <a:gd name="T20" fmla="*/ 307 w 346"/>
              <a:gd name="T21" fmla="*/ 698 h 762"/>
              <a:gd name="T22" fmla="*/ 326 w 346"/>
              <a:gd name="T23" fmla="*/ 647 h 762"/>
              <a:gd name="T24" fmla="*/ 290 w 346"/>
              <a:gd name="T25" fmla="*/ 620 h 762"/>
              <a:gd name="T26" fmla="*/ 321 w 346"/>
              <a:gd name="T27" fmla="*/ 593 h 762"/>
              <a:gd name="T28" fmla="*/ 307 w 346"/>
              <a:gd name="T29" fmla="*/ 535 h 762"/>
              <a:gd name="T30" fmla="*/ 334 w 346"/>
              <a:gd name="T31" fmla="*/ 472 h 762"/>
              <a:gd name="T32" fmla="*/ 235 w 346"/>
              <a:gd name="T33" fmla="*/ 417 h 762"/>
              <a:gd name="T34" fmla="*/ 136 w 346"/>
              <a:gd name="T35" fmla="*/ 359 h 762"/>
              <a:gd name="T36" fmla="*/ 58 w 346"/>
              <a:gd name="T37" fmla="*/ 262 h 762"/>
              <a:gd name="T38" fmla="*/ 181 w 346"/>
              <a:gd name="T39" fmla="*/ 54 h 762"/>
              <a:gd name="T40" fmla="*/ 108 w 346"/>
              <a:gd name="T41" fmla="*/ 87 h 762"/>
              <a:gd name="T42" fmla="*/ 181 w 346"/>
              <a:gd name="T43" fmla="*/ 106 h 762"/>
              <a:gd name="T44" fmla="*/ 233 w 346"/>
              <a:gd name="T45" fmla="*/ 106 h 762"/>
              <a:gd name="T46" fmla="*/ 249 w 346"/>
              <a:gd name="T47" fmla="*/ 76 h 762"/>
              <a:gd name="T48" fmla="*/ 236 w 346"/>
              <a:gd name="T49" fmla="*/ 118 h 762"/>
              <a:gd name="T50" fmla="*/ 232 w 346"/>
              <a:gd name="T51" fmla="*/ 176 h 762"/>
              <a:gd name="T52" fmla="*/ 211 w 346"/>
              <a:gd name="T53" fmla="*/ 226 h 762"/>
              <a:gd name="T54" fmla="*/ 237 w 346"/>
              <a:gd name="T55" fmla="*/ 257 h 762"/>
              <a:gd name="T56" fmla="*/ 249 w 346"/>
              <a:gd name="T57" fmla="*/ 315 h 762"/>
              <a:gd name="T58" fmla="*/ 263 w 346"/>
              <a:gd name="T59" fmla="*/ 324 h 762"/>
              <a:gd name="T60" fmla="*/ 236 w 346"/>
              <a:gd name="T61" fmla="*/ 351 h 762"/>
              <a:gd name="T62" fmla="*/ 214 w 346"/>
              <a:gd name="T63" fmla="*/ 282 h 762"/>
              <a:gd name="T64" fmla="*/ 215 w 346"/>
              <a:gd name="T65" fmla="*/ 171 h 762"/>
              <a:gd name="T66" fmla="*/ 220 w 346"/>
              <a:gd name="T67" fmla="*/ 109 h 762"/>
              <a:gd name="T68" fmla="*/ 153 w 346"/>
              <a:gd name="T69" fmla="*/ 160 h 762"/>
              <a:gd name="T70" fmla="*/ 140 w 346"/>
              <a:gd name="T71" fmla="*/ 197 h 762"/>
              <a:gd name="T72" fmla="*/ 88 w 346"/>
              <a:gd name="T73" fmla="*/ 160 h 762"/>
              <a:gd name="T74" fmla="*/ 76 w 346"/>
              <a:gd name="T75" fmla="*/ 261 h 762"/>
              <a:gd name="T76" fmla="*/ 142 w 346"/>
              <a:gd name="T77" fmla="*/ 349 h 762"/>
              <a:gd name="T78" fmla="*/ 265 w 346"/>
              <a:gd name="T79" fmla="*/ 426 h 762"/>
              <a:gd name="T80" fmla="*/ 334 w 346"/>
              <a:gd name="T81" fmla="*/ 402 h 762"/>
              <a:gd name="T82" fmla="*/ 288 w 346"/>
              <a:gd name="T83" fmla="*/ 291 h 762"/>
              <a:gd name="T84" fmla="*/ 313 w 346"/>
              <a:gd name="T85" fmla="*/ 300 h 762"/>
              <a:gd name="T86" fmla="*/ 332 w 346"/>
              <a:gd name="T87" fmla="*/ 186 h 762"/>
              <a:gd name="T88" fmla="*/ 317 w 346"/>
              <a:gd name="T89" fmla="*/ 141 h 762"/>
              <a:gd name="T90" fmla="*/ 277 w 346"/>
              <a:gd name="T91" fmla="*/ 12 h 762"/>
              <a:gd name="T92" fmla="*/ 343 w 346"/>
              <a:gd name="T93" fmla="*/ 114 h 762"/>
              <a:gd name="T94" fmla="*/ 337 w 346"/>
              <a:gd name="T95" fmla="*/ 275 h 762"/>
              <a:gd name="T96" fmla="*/ 342 w 346"/>
              <a:gd name="T97" fmla="*/ 374 h 762"/>
              <a:gd name="T98" fmla="*/ 346 w 346"/>
              <a:gd name="T99" fmla="*/ 484 h 762"/>
              <a:gd name="T100" fmla="*/ 326 w 346"/>
              <a:gd name="T101" fmla="*/ 612 h 762"/>
              <a:gd name="T102" fmla="*/ 325 w 346"/>
              <a:gd name="T103" fmla="*/ 724 h 762"/>
              <a:gd name="T104" fmla="*/ 153 w 346"/>
              <a:gd name="T105" fmla="*/ 719 h 762"/>
              <a:gd name="T106" fmla="*/ 51 w 346"/>
              <a:gd name="T107" fmla="*/ 609 h 762"/>
              <a:gd name="T108" fmla="*/ 12 w 346"/>
              <a:gd name="T109" fmla="*/ 406 h 762"/>
              <a:gd name="T110" fmla="*/ 25 w 346"/>
              <a:gd name="T111" fmla="*/ 252 h 762"/>
              <a:gd name="T112" fmla="*/ 91 w 346"/>
              <a:gd name="T113" fmla="*/ 93 h 762"/>
              <a:gd name="T114" fmla="*/ 173 w 346"/>
              <a:gd name="T115" fmla="*/ 4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6" h="762">
                <a:moveTo>
                  <a:pt x="47" y="260"/>
                </a:moveTo>
                <a:lnTo>
                  <a:pt x="37" y="260"/>
                </a:lnTo>
                <a:lnTo>
                  <a:pt x="28" y="264"/>
                </a:lnTo>
                <a:lnTo>
                  <a:pt x="22" y="270"/>
                </a:lnTo>
                <a:lnTo>
                  <a:pt x="19" y="281"/>
                </a:lnTo>
                <a:lnTo>
                  <a:pt x="17" y="294"/>
                </a:lnTo>
                <a:lnTo>
                  <a:pt x="17" y="299"/>
                </a:lnTo>
                <a:lnTo>
                  <a:pt x="19" y="304"/>
                </a:lnTo>
                <a:lnTo>
                  <a:pt x="20" y="309"/>
                </a:lnTo>
                <a:lnTo>
                  <a:pt x="21" y="315"/>
                </a:lnTo>
                <a:lnTo>
                  <a:pt x="24" y="317"/>
                </a:lnTo>
                <a:lnTo>
                  <a:pt x="28" y="321"/>
                </a:lnTo>
                <a:lnTo>
                  <a:pt x="32" y="322"/>
                </a:lnTo>
                <a:lnTo>
                  <a:pt x="36" y="324"/>
                </a:lnTo>
                <a:lnTo>
                  <a:pt x="38" y="324"/>
                </a:lnTo>
                <a:lnTo>
                  <a:pt x="41" y="326"/>
                </a:lnTo>
                <a:lnTo>
                  <a:pt x="42" y="329"/>
                </a:lnTo>
                <a:lnTo>
                  <a:pt x="41" y="332"/>
                </a:lnTo>
                <a:lnTo>
                  <a:pt x="40" y="334"/>
                </a:lnTo>
                <a:lnTo>
                  <a:pt x="37" y="334"/>
                </a:lnTo>
                <a:lnTo>
                  <a:pt x="32" y="334"/>
                </a:lnTo>
                <a:lnTo>
                  <a:pt x="26" y="333"/>
                </a:lnTo>
                <a:lnTo>
                  <a:pt x="21" y="330"/>
                </a:lnTo>
                <a:lnTo>
                  <a:pt x="17" y="326"/>
                </a:lnTo>
                <a:lnTo>
                  <a:pt x="12" y="346"/>
                </a:lnTo>
                <a:lnTo>
                  <a:pt x="12" y="368"/>
                </a:lnTo>
                <a:lnTo>
                  <a:pt x="17" y="391"/>
                </a:lnTo>
                <a:lnTo>
                  <a:pt x="26" y="412"/>
                </a:lnTo>
                <a:lnTo>
                  <a:pt x="41" y="430"/>
                </a:lnTo>
                <a:lnTo>
                  <a:pt x="42" y="431"/>
                </a:lnTo>
                <a:lnTo>
                  <a:pt x="49" y="439"/>
                </a:lnTo>
                <a:lnTo>
                  <a:pt x="55" y="448"/>
                </a:lnTo>
                <a:lnTo>
                  <a:pt x="57" y="459"/>
                </a:lnTo>
                <a:lnTo>
                  <a:pt x="57" y="461"/>
                </a:lnTo>
                <a:lnTo>
                  <a:pt x="54" y="463"/>
                </a:lnTo>
                <a:lnTo>
                  <a:pt x="51" y="464"/>
                </a:lnTo>
                <a:lnTo>
                  <a:pt x="51" y="464"/>
                </a:lnTo>
                <a:lnTo>
                  <a:pt x="49" y="463"/>
                </a:lnTo>
                <a:lnTo>
                  <a:pt x="47" y="460"/>
                </a:lnTo>
                <a:lnTo>
                  <a:pt x="46" y="457"/>
                </a:lnTo>
                <a:lnTo>
                  <a:pt x="45" y="453"/>
                </a:lnTo>
                <a:lnTo>
                  <a:pt x="42" y="448"/>
                </a:lnTo>
                <a:lnTo>
                  <a:pt x="40" y="444"/>
                </a:lnTo>
                <a:lnTo>
                  <a:pt x="34" y="439"/>
                </a:lnTo>
                <a:lnTo>
                  <a:pt x="33" y="438"/>
                </a:lnTo>
                <a:lnTo>
                  <a:pt x="32" y="461"/>
                </a:lnTo>
                <a:lnTo>
                  <a:pt x="36" y="484"/>
                </a:lnTo>
                <a:lnTo>
                  <a:pt x="42" y="506"/>
                </a:lnTo>
                <a:lnTo>
                  <a:pt x="49" y="520"/>
                </a:lnTo>
                <a:lnTo>
                  <a:pt x="57" y="529"/>
                </a:lnTo>
                <a:lnTo>
                  <a:pt x="66" y="536"/>
                </a:lnTo>
                <a:lnTo>
                  <a:pt x="67" y="537"/>
                </a:lnTo>
                <a:lnTo>
                  <a:pt x="68" y="540"/>
                </a:lnTo>
                <a:lnTo>
                  <a:pt x="68" y="544"/>
                </a:lnTo>
                <a:lnTo>
                  <a:pt x="67" y="545"/>
                </a:lnTo>
                <a:lnTo>
                  <a:pt x="66" y="546"/>
                </a:lnTo>
                <a:lnTo>
                  <a:pt x="63" y="546"/>
                </a:lnTo>
                <a:lnTo>
                  <a:pt x="60" y="546"/>
                </a:lnTo>
                <a:lnTo>
                  <a:pt x="55" y="542"/>
                </a:lnTo>
                <a:lnTo>
                  <a:pt x="49" y="538"/>
                </a:lnTo>
                <a:lnTo>
                  <a:pt x="51" y="573"/>
                </a:lnTo>
                <a:lnTo>
                  <a:pt x="60" y="605"/>
                </a:lnTo>
                <a:lnTo>
                  <a:pt x="63" y="610"/>
                </a:lnTo>
                <a:lnTo>
                  <a:pt x="66" y="616"/>
                </a:lnTo>
                <a:lnTo>
                  <a:pt x="70" y="621"/>
                </a:lnTo>
                <a:lnTo>
                  <a:pt x="74" y="625"/>
                </a:lnTo>
                <a:lnTo>
                  <a:pt x="77" y="628"/>
                </a:lnTo>
                <a:lnTo>
                  <a:pt x="81" y="629"/>
                </a:lnTo>
                <a:lnTo>
                  <a:pt x="85" y="630"/>
                </a:lnTo>
                <a:lnTo>
                  <a:pt x="89" y="630"/>
                </a:lnTo>
                <a:lnTo>
                  <a:pt x="95" y="629"/>
                </a:lnTo>
                <a:lnTo>
                  <a:pt x="97" y="628"/>
                </a:lnTo>
                <a:lnTo>
                  <a:pt x="100" y="629"/>
                </a:lnTo>
                <a:lnTo>
                  <a:pt x="101" y="631"/>
                </a:lnTo>
                <a:lnTo>
                  <a:pt x="101" y="634"/>
                </a:lnTo>
                <a:lnTo>
                  <a:pt x="101" y="647"/>
                </a:lnTo>
                <a:lnTo>
                  <a:pt x="105" y="660"/>
                </a:lnTo>
                <a:lnTo>
                  <a:pt x="110" y="672"/>
                </a:lnTo>
                <a:lnTo>
                  <a:pt x="117" y="679"/>
                </a:lnTo>
                <a:lnTo>
                  <a:pt x="123" y="685"/>
                </a:lnTo>
                <a:lnTo>
                  <a:pt x="131" y="689"/>
                </a:lnTo>
                <a:lnTo>
                  <a:pt x="125" y="676"/>
                </a:lnTo>
                <a:lnTo>
                  <a:pt x="125" y="673"/>
                </a:lnTo>
                <a:lnTo>
                  <a:pt x="126" y="671"/>
                </a:lnTo>
                <a:lnTo>
                  <a:pt x="129" y="669"/>
                </a:lnTo>
                <a:lnTo>
                  <a:pt x="131" y="668"/>
                </a:lnTo>
                <a:lnTo>
                  <a:pt x="134" y="669"/>
                </a:lnTo>
                <a:lnTo>
                  <a:pt x="135" y="672"/>
                </a:lnTo>
                <a:lnTo>
                  <a:pt x="147" y="694"/>
                </a:lnTo>
                <a:lnTo>
                  <a:pt x="148" y="696"/>
                </a:lnTo>
                <a:lnTo>
                  <a:pt x="148" y="697"/>
                </a:lnTo>
                <a:lnTo>
                  <a:pt x="161" y="711"/>
                </a:lnTo>
                <a:lnTo>
                  <a:pt x="174" y="722"/>
                </a:lnTo>
                <a:lnTo>
                  <a:pt x="195" y="734"/>
                </a:lnTo>
                <a:lnTo>
                  <a:pt x="218" y="741"/>
                </a:lnTo>
                <a:lnTo>
                  <a:pt x="233" y="747"/>
                </a:lnTo>
                <a:lnTo>
                  <a:pt x="250" y="751"/>
                </a:lnTo>
                <a:lnTo>
                  <a:pt x="267" y="751"/>
                </a:lnTo>
                <a:lnTo>
                  <a:pt x="283" y="748"/>
                </a:lnTo>
                <a:lnTo>
                  <a:pt x="296" y="740"/>
                </a:lnTo>
                <a:lnTo>
                  <a:pt x="309" y="727"/>
                </a:lnTo>
                <a:lnTo>
                  <a:pt x="316" y="719"/>
                </a:lnTo>
                <a:lnTo>
                  <a:pt x="321" y="709"/>
                </a:lnTo>
                <a:lnTo>
                  <a:pt x="325" y="697"/>
                </a:lnTo>
                <a:lnTo>
                  <a:pt x="321" y="701"/>
                </a:lnTo>
                <a:lnTo>
                  <a:pt x="317" y="702"/>
                </a:lnTo>
                <a:lnTo>
                  <a:pt x="313" y="703"/>
                </a:lnTo>
                <a:lnTo>
                  <a:pt x="309" y="703"/>
                </a:lnTo>
                <a:lnTo>
                  <a:pt x="307" y="701"/>
                </a:lnTo>
                <a:lnTo>
                  <a:pt x="307" y="698"/>
                </a:lnTo>
                <a:lnTo>
                  <a:pt x="307" y="696"/>
                </a:lnTo>
                <a:lnTo>
                  <a:pt x="308" y="693"/>
                </a:lnTo>
                <a:lnTo>
                  <a:pt x="311" y="692"/>
                </a:lnTo>
                <a:lnTo>
                  <a:pt x="313" y="693"/>
                </a:lnTo>
                <a:lnTo>
                  <a:pt x="318" y="689"/>
                </a:lnTo>
                <a:lnTo>
                  <a:pt x="321" y="684"/>
                </a:lnTo>
                <a:lnTo>
                  <a:pt x="324" y="677"/>
                </a:lnTo>
                <a:lnTo>
                  <a:pt x="326" y="667"/>
                </a:lnTo>
                <a:lnTo>
                  <a:pt x="326" y="655"/>
                </a:lnTo>
                <a:lnTo>
                  <a:pt x="326" y="647"/>
                </a:lnTo>
                <a:lnTo>
                  <a:pt x="326" y="639"/>
                </a:lnTo>
                <a:lnTo>
                  <a:pt x="324" y="629"/>
                </a:lnTo>
                <a:lnTo>
                  <a:pt x="318" y="618"/>
                </a:lnTo>
                <a:lnTo>
                  <a:pt x="313" y="622"/>
                </a:lnTo>
                <a:lnTo>
                  <a:pt x="307" y="624"/>
                </a:lnTo>
                <a:lnTo>
                  <a:pt x="301" y="625"/>
                </a:lnTo>
                <a:lnTo>
                  <a:pt x="297" y="625"/>
                </a:lnTo>
                <a:lnTo>
                  <a:pt x="294" y="624"/>
                </a:lnTo>
                <a:lnTo>
                  <a:pt x="291" y="622"/>
                </a:lnTo>
                <a:lnTo>
                  <a:pt x="290" y="620"/>
                </a:lnTo>
                <a:lnTo>
                  <a:pt x="290" y="617"/>
                </a:lnTo>
                <a:lnTo>
                  <a:pt x="291" y="614"/>
                </a:lnTo>
                <a:lnTo>
                  <a:pt x="294" y="613"/>
                </a:lnTo>
                <a:lnTo>
                  <a:pt x="297" y="613"/>
                </a:lnTo>
                <a:lnTo>
                  <a:pt x="301" y="614"/>
                </a:lnTo>
                <a:lnTo>
                  <a:pt x="305" y="613"/>
                </a:lnTo>
                <a:lnTo>
                  <a:pt x="309" y="612"/>
                </a:lnTo>
                <a:lnTo>
                  <a:pt x="313" y="609"/>
                </a:lnTo>
                <a:lnTo>
                  <a:pt x="316" y="605"/>
                </a:lnTo>
                <a:lnTo>
                  <a:pt x="321" y="593"/>
                </a:lnTo>
                <a:lnTo>
                  <a:pt x="324" y="580"/>
                </a:lnTo>
                <a:lnTo>
                  <a:pt x="326" y="563"/>
                </a:lnTo>
                <a:lnTo>
                  <a:pt x="328" y="548"/>
                </a:lnTo>
                <a:lnTo>
                  <a:pt x="325" y="533"/>
                </a:lnTo>
                <a:lnTo>
                  <a:pt x="320" y="536"/>
                </a:lnTo>
                <a:lnTo>
                  <a:pt x="313" y="538"/>
                </a:lnTo>
                <a:lnTo>
                  <a:pt x="312" y="538"/>
                </a:lnTo>
                <a:lnTo>
                  <a:pt x="309" y="538"/>
                </a:lnTo>
                <a:lnTo>
                  <a:pt x="308" y="536"/>
                </a:lnTo>
                <a:lnTo>
                  <a:pt x="307" y="535"/>
                </a:lnTo>
                <a:lnTo>
                  <a:pt x="307" y="532"/>
                </a:lnTo>
                <a:lnTo>
                  <a:pt x="308" y="529"/>
                </a:lnTo>
                <a:lnTo>
                  <a:pt x="311" y="528"/>
                </a:lnTo>
                <a:lnTo>
                  <a:pt x="317" y="525"/>
                </a:lnTo>
                <a:lnTo>
                  <a:pt x="322" y="521"/>
                </a:lnTo>
                <a:lnTo>
                  <a:pt x="326" y="515"/>
                </a:lnTo>
                <a:lnTo>
                  <a:pt x="332" y="504"/>
                </a:lnTo>
                <a:lnTo>
                  <a:pt x="333" y="494"/>
                </a:lnTo>
                <a:lnTo>
                  <a:pt x="334" y="484"/>
                </a:lnTo>
                <a:lnTo>
                  <a:pt x="334" y="472"/>
                </a:lnTo>
                <a:lnTo>
                  <a:pt x="333" y="466"/>
                </a:lnTo>
                <a:lnTo>
                  <a:pt x="330" y="463"/>
                </a:lnTo>
                <a:lnTo>
                  <a:pt x="328" y="459"/>
                </a:lnTo>
                <a:lnTo>
                  <a:pt x="325" y="456"/>
                </a:lnTo>
                <a:lnTo>
                  <a:pt x="322" y="455"/>
                </a:lnTo>
                <a:lnTo>
                  <a:pt x="317" y="455"/>
                </a:lnTo>
                <a:lnTo>
                  <a:pt x="311" y="455"/>
                </a:lnTo>
                <a:lnTo>
                  <a:pt x="286" y="448"/>
                </a:lnTo>
                <a:lnTo>
                  <a:pt x="260" y="435"/>
                </a:lnTo>
                <a:lnTo>
                  <a:pt x="235" y="417"/>
                </a:lnTo>
                <a:lnTo>
                  <a:pt x="210" y="391"/>
                </a:lnTo>
                <a:lnTo>
                  <a:pt x="208" y="388"/>
                </a:lnTo>
                <a:lnTo>
                  <a:pt x="202" y="381"/>
                </a:lnTo>
                <a:lnTo>
                  <a:pt x="195" y="375"/>
                </a:lnTo>
                <a:lnTo>
                  <a:pt x="189" y="370"/>
                </a:lnTo>
                <a:lnTo>
                  <a:pt x="176" y="363"/>
                </a:lnTo>
                <a:lnTo>
                  <a:pt x="163" y="360"/>
                </a:lnTo>
                <a:lnTo>
                  <a:pt x="150" y="359"/>
                </a:lnTo>
                <a:lnTo>
                  <a:pt x="147" y="359"/>
                </a:lnTo>
                <a:lnTo>
                  <a:pt x="136" y="359"/>
                </a:lnTo>
                <a:lnTo>
                  <a:pt x="125" y="357"/>
                </a:lnTo>
                <a:lnTo>
                  <a:pt x="114" y="350"/>
                </a:lnTo>
                <a:lnTo>
                  <a:pt x="106" y="340"/>
                </a:lnTo>
                <a:lnTo>
                  <a:pt x="100" y="325"/>
                </a:lnTo>
                <a:lnTo>
                  <a:pt x="95" y="311"/>
                </a:lnTo>
                <a:lnTo>
                  <a:pt x="92" y="300"/>
                </a:lnTo>
                <a:lnTo>
                  <a:pt x="88" y="291"/>
                </a:lnTo>
                <a:lnTo>
                  <a:pt x="80" y="279"/>
                </a:lnTo>
                <a:lnTo>
                  <a:pt x="70" y="269"/>
                </a:lnTo>
                <a:lnTo>
                  <a:pt x="58" y="262"/>
                </a:lnTo>
                <a:lnTo>
                  <a:pt x="47" y="260"/>
                </a:lnTo>
                <a:close/>
                <a:moveTo>
                  <a:pt x="262" y="11"/>
                </a:moveTo>
                <a:lnTo>
                  <a:pt x="245" y="12"/>
                </a:lnTo>
                <a:lnTo>
                  <a:pt x="227" y="16"/>
                </a:lnTo>
                <a:lnTo>
                  <a:pt x="212" y="21"/>
                </a:lnTo>
                <a:lnTo>
                  <a:pt x="202" y="28"/>
                </a:lnTo>
                <a:lnTo>
                  <a:pt x="194" y="36"/>
                </a:lnTo>
                <a:lnTo>
                  <a:pt x="187" y="44"/>
                </a:lnTo>
                <a:lnTo>
                  <a:pt x="184" y="50"/>
                </a:lnTo>
                <a:lnTo>
                  <a:pt x="181" y="54"/>
                </a:lnTo>
                <a:lnTo>
                  <a:pt x="178" y="57"/>
                </a:lnTo>
                <a:lnTo>
                  <a:pt x="176" y="59"/>
                </a:lnTo>
                <a:lnTo>
                  <a:pt x="173" y="61"/>
                </a:lnTo>
                <a:lnTo>
                  <a:pt x="170" y="61"/>
                </a:lnTo>
                <a:lnTo>
                  <a:pt x="168" y="62"/>
                </a:lnTo>
                <a:lnTo>
                  <a:pt x="159" y="62"/>
                </a:lnTo>
                <a:lnTo>
                  <a:pt x="146" y="63"/>
                </a:lnTo>
                <a:lnTo>
                  <a:pt x="132" y="67"/>
                </a:lnTo>
                <a:lnTo>
                  <a:pt x="119" y="75"/>
                </a:lnTo>
                <a:lnTo>
                  <a:pt x="108" y="87"/>
                </a:lnTo>
                <a:lnTo>
                  <a:pt x="97" y="106"/>
                </a:lnTo>
                <a:lnTo>
                  <a:pt x="93" y="126"/>
                </a:lnTo>
                <a:lnTo>
                  <a:pt x="97" y="147"/>
                </a:lnTo>
                <a:lnTo>
                  <a:pt x="119" y="146"/>
                </a:lnTo>
                <a:lnTo>
                  <a:pt x="140" y="151"/>
                </a:lnTo>
                <a:lnTo>
                  <a:pt x="143" y="138"/>
                </a:lnTo>
                <a:lnTo>
                  <a:pt x="151" y="127"/>
                </a:lnTo>
                <a:lnTo>
                  <a:pt x="160" y="118"/>
                </a:lnTo>
                <a:lnTo>
                  <a:pt x="170" y="112"/>
                </a:lnTo>
                <a:lnTo>
                  <a:pt x="181" y="106"/>
                </a:lnTo>
                <a:lnTo>
                  <a:pt x="197" y="99"/>
                </a:lnTo>
                <a:lnTo>
                  <a:pt x="201" y="97"/>
                </a:lnTo>
                <a:lnTo>
                  <a:pt x="205" y="96"/>
                </a:lnTo>
                <a:lnTo>
                  <a:pt x="210" y="95"/>
                </a:lnTo>
                <a:lnTo>
                  <a:pt x="215" y="95"/>
                </a:lnTo>
                <a:lnTo>
                  <a:pt x="222" y="97"/>
                </a:lnTo>
                <a:lnTo>
                  <a:pt x="227" y="100"/>
                </a:lnTo>
                <a:lnTo>
                  <a:pt x="229" y="103"/>
                </a:lnTo>
                <a:lnTo>
                  <a:pt x="232" y="106"/>
                </a:lnTo>
                <a:lnTo>
                  <a:pt x="233" y="106"/>
                </a:lnTo>
                <a:lnTo>
                  <a:pt x="237" y="106"/>
                </a:lnTo>
                <a:lnTo>
                  <a:pt x="241" y="106"/>
                </a:lnTo>
                <a:lnTo>
                  <a:pt x="245" y="104"/>
                </a:lnTo>
                <a:lnTo>
                  <a:pt x="248" y="100"/>
                </a:lnTo>
                <a:lnTo>
                  <a:pt x="249" y="96"/>
                </a:lnTo>
                <a:lnTo>
                  <a:pt x="250" y="92"/>
                </a:lnTo>
                <a:lnTo>
                  <a:pt x="250" y="87"/>
                </a:lnTo>
                <a:lnTo>
                  <a:pt x="249" y="82"/>
                </a:lnTo>
                <a:lnTo>
                  <a:pt x="248" y="79"/>
                </a:lnTo>
                <a:lnTo>
                  <a:pt x="249" y="76"/>
                </a:lnTo>
                <a:lnTo>
                  <a:pt x="252" y="75"/>
                </a:lnTo>
                <a:lnTo>
                  <a:pt x="254" y="75"/>
                </a:lnTo>
                <a:lnTo>
                  <a:pt x="257" y="76"/>
                </a:lnTo>
                <a:lnTo>
                  <a:pt x="258" y="78"/>
                </a:lnTo>
                <a:lnTo>
                  <a:pt x="261" y="93"/>
                </a:lnTo>
                <a:lnTo>
                  <a:pt x="257" y="106"/>
                </a:lnTo>
                <a:lnTo>
                  <a:pt x="253" y="110"/>
                </a:lnTo>
                <a:lnTo>
                  <a:pt x="248" y="114"/>
                </a:lnTo>
                <a:lnTo>
                  <a:pt x="242" y="117"/>
                </a:lnTo>
                <a:lnTo>
                  <a:pt x="236" y="118"/>
                </a:lnTo>
                <a:lnTo>
                  <a:pt x="236" y="118"/>
                </a:lnTo>
                <a:lnTo>
                  <a:pt x="235" y="124"/>
                </a:lnTo>
                <a:lnTo>
                  <a:pt x="233" y="129"/>
                </a:lnTo>
                <a:lnTo>
                  <a:pt x="232" y="134"/>
                </a:lnTo>
                <a:lnTo>
                  <a:pt x="229" y="138"/>
                </a:lnTo>
                <a:lnTo>
                  <a:pt x="227" y="143"/>
                </a:lnTo>
                <a:lnTo>
                  <a:pt x="224" y="147"/>
                </a:lnTo>
                <a:lnTo>
                  <a:pt x="224" y="158"/>
                </a:lnTo>
                <a:lnTo>
                  <a:pt x="227" y="168"/>
                </a:lnTo>
                <a:lnTo>
                  <a:pt x="232" y="176"/>
                </a:lnTo>
                <a:lnTo>
                  <a:pt x="233" y="177"/>
                </a:lnTo>
                <a:lnTo>
                  <a:pt x="233" y="180"/>
                </a:lnTo>
                <a:lnTo>
                  <a:pt x="236" y="181"/>
                </a:lnTo>
                <a:lnTo>
                  <a:pt x="236" y="184"/>
                </a:lnTo>
                <a:lnTo>
                  <a:pt x="235" y="186"/>
                </a:lnTo>
                <a:lnTo>
                  <a:pt x="232" y="189"/>
                </a:lnTo>
                <a:lnTo>
                  <a:pt x="223" y="194"/>
                </a:lnTo>
                <a:lnTo>
                  <a:pt x="216" y="203"/>
                </a:lnTo>
                <a:lnTo>
                  <a:pt x="211" y="214"/>
                </a:lnTo>
                <a:lnTo>
                  <a:pt x="211" y="226"/>
                </a:lnTo>
                <a:lnTo>
                  <a:pt x="216" y="240"/>
                </a:lnTo>
                <a:lnTo>
                  <a:pt x="225" y="248"/>
                </a:lnTo>
                <a:lnTo>
                  <a:pt x="228" y="249"/>
                </a:lnTo>
                <a:lnTo>
                  <a:pt x="231" y="250"/>
                </a:lnTo>
                <a:lnTo>
                  <a:pt x="232" y="250"/>
                </a:lnTo>
                <a:lnTo>
                  <a:pt x="235" y="249"/>
                </a:lnTo>
                <a:lnTo>
                  <a:pt x="236" y="250"/>
                </a:lnTo>
                <a:lnTo>
                  <a:pt x="237" y="253"/>
                </a:lnTo>
                <a:lnTo>
                  <a:pt x="239" y="256"/>
                </a:lnTo>
                <a:lnTo>
                  <a:pt x="237" y="257"/>
                </a:lnTo>
                <a:lnTo>
                  <a:pt x="236" y="260"/>
                </a:lnTo>
                <a:lnTo>
                  <a:pt x="228" y="269"/>
                </a:lnTo>
                <a:lnTo>
                  <a:pt x="224" y="282"/>
                </a:lnTo>
                <a:lnTo>
                  <a:pt x="224" y="290"/>
                </a:lnTo>
                <a:lnTo>
                  <a:pt x="227" y="299"/>
                </a:lnTo>
                <a:lnTo>
                  <a:pt x="231" y="307"/>
                </a:lnTo>
                <a:lnTo>
                  <a:pt x="233" y="308"/>
                </a:lnTo>
                <a:lnTo>
                  <a:pt x="235" y="309"/>
                </a:lnTo>
                <a:lnTo>
                  <a:pt x="236" y="311"/>
                </a:lnTo>
                <a:lnTo>
                  <a:pt x="249" y="315"/>
                </a:lnTo>
                <a:lnTo>
                  <a:pt x="260" y="313"/>
                </a:lnTo>
                <a:lnTo>
                  <a:pt x="266" y="311"/>
                </a:lnTo>
                <a:lnTo>
                  <a:pt x="269" y="309"/>
                </a:lnTo>
                <a:lnTo>
                  <a:pt x="271" y="311"/>
                </a:lnTo>
                <a:lnTo>
                  <a:pt x="273" y="312"/>
                </a:lnTo>
                <a:lnTo>
                  <a:pt x="274" y="315"/>
                </a:lnTo>
                <a:lnTo>
                  <a:pt x="274" y="317"/>
                </a:lnTo>
                <a:lnTo>
                  <a:pt x="271" y="320"/>
                </a:lnTo>
                <a:lnTo>
                  <a:pt x="269" y="322"/>
                </a:lnTo>
                <a:lnTo>
                  <a:pt x="263" y="324"/>
                </a:lnTo>
                <a:lnTo>
                  <a:pt x="258" y="325"/>
                </a:lnTo>
                <a:lnTo>
                  <a:pt x="252" y="325"/>
                </a:lnTo>
                <a:lnTo>
                  <a:pt x="242" y="325"/>
                </a:lnTo>
                <a:lnTo>
                  <a:pt x="245" y="336"/>
                </a:lnTo>
                <a:lnTo>
                  <a:pt x="245" y="346"/>
                </a:lnTo>
                <a:lnTo>
                  <a:pt x="244" y="349"/>
                </a:lnTo>
                <a:lnTo>
                  <a:pt x="242" y="351"/>
                </a:lnTo>
                <a:lnTo>
                  <a:pt x="240" y="351"/>
                </a:lnTo>
                <a:lnTo>
                  <a:pt x="239" y="351"/>
                </a:lnTo>
                <a:lnTo>
                  <a:pt x="236" y="351"/>
                </a:lnTo>
                <a:lnTo>
                  <a:pt x="235" y="349"/>
                </a:lnTo>
                <a:lnTo>
                  <a:pt x="233" y="346"/>
                </a:lnTo>
                <a:lnTo>
                  <a:pt x="233" y="334"/>
                </a:lnTo>
                <a:lnTo>
                  <a:pt x="231" y="324"/>
                </a:lnTo>
                <a:lnTo>
                  <a:pt x="229" y="321"/>
                </a:lnTo>
                <a:lnTo>
                  <a:pt x="228" y="317"/>
                </a:lnTo>
                <a:lnTo>
                  <a:pt x="224" y="315"/>
                </a:lnTo>
                <a:lnTo>
                  <a:pt x="216" y="304"/>
                </a:lnTo>
                <a:lnTo>
                  <a:pt x="214" y="292"/>
                </a:lnTo>
                <a:lnTo>
                  <a:pt x="214" y="282"/>
                </a:lnTo>
                <a:lnTo>
                  <a:pt x="216" y="269"/>
                </a:lnTo>
                <a:lnTo>
                  <a:pt x="222" y="258"/>
                </a:lnTo>
                <a:lnTo>
                  <a:pt x="220" y="257"/>
                </a:lnTo>
                <a:lnTo>
                  <a:pt x="211" y="249"/>
                </a:lnTo>
                <a:lnTo>
                  <a:pt x="205" y="239"/>
                </a:lnTo>
                <a:lnTo>
                  <a:pt x="201" y="228"/>
                </a:lnTo>
                <a:lnTo>
                  <a:pt x="202" y="210"/>
                </a:lnTo>
                <a:lnTo>
                  <a:pt x="210" y="193"/>
                </a:lnTo>
                <a:lnTo>
                  <a:pt x="223" y="181"/>
                </a:lnTo>
                <a:lnTo>
                  <a:pt x="215" y="171"/>
                </a:lnTo>
                <a:lnTo>
                  <a:pt x="212" y="158"/>
                </a:lnTo>
                <a:lnTo>
                  <a:pt x="215" y="144"/>
                </a:lnTo>
                <a:lnTo>
                  <a:pt x="216" y="138"/>
                </a:lnTo>
                <a:lnTo>
                  <a:pt x="219" y="133"/>
                </a:lnTo>
                <a:lnTo>
                  <a:pt x="223" y="127"/>
                </a:lnTo>
                <a:lnTo>
                  <a:pt x="224" y="122"/>
                </a:lnTo>
                <a:lnTo>
                  <a:pt x="224" y="117"/>
                </a:lnTo>
                <a:lnTo>
                  <a:pt x="224" y="113"/>
                </a:lnTo>
                <a:lnTo>
                  <a:pt x="223" y="110"/>
                </a:lnTo>
                <a:lnTo>
                  <a:pt x="220" y="109"/>
                </a:lnTo>
                <a:lnTo>
                  <a:pt x="215" y="106"/>
                </a:lnTo>
                <a:lnTo>
                  <a:pt x="211" y="105"/>
                </a:lnTo>
                <a:lnTo>
                  <a:pt x="206" y="106"/>
                </a:lnTo>
                <a:lnTo>
                  <a:pt x="202" y="109"/>
                </a:lnTo>
                <a:lnTo>
                  <a:pt x="185" y="117"/>
                </a:lnTo>
                <a:lnTo>
                  <a:pt x="170" y="125"/>
                </a:lnTo>
                <a:lnTo>
                  <a:pt x="159" y="134"/>
                </a:lnTo>
                <a:lnTo>
                  <a:pt x="153" y="142"/>
                </a:lnTo>
                <a:lnTo>
                  <a:pt x="151" y="151"/>
                </a:lnTo>
                <a:lnTo>
                  <a:pt x="153" y="160"/>
                </a:lnTo>
                <a:lnTo>
                  <a:pt x="153" y="161"/>
                </a:lnTo>
                <a:lnTo>
                  <a:pt x="156" y="165"/>
                </a:lnTo>
                <a:lnTo>
                  <a:pt x="157" y="171"/>
                </a:lnTo>
                <a:lnTo>
                  <a:pt x="157" y="186"/>
                </a:lnTo>
                <a:lnTo>
                  <a:pt x="151" y="201"/>
                </a:lnTo>
                <a:lnTo>
                  <a:pt x="148" y="202"/>
                </a:lnTo>
                <a:lnTo>
                  <a:pt x="146" y="203"/>
                </a:lnTo>
                <a:lnTo>
                  <a:pt x="143" y="202"/>
                </a:lnTo>
                <a:lnTo>
                  <a:pt x="142" y="199"/>
                </a:lnTo>
                <a:lnTo>
                  <a:pt x="140" y="197"/>
                </a:lnTo>
                <a:lnTo>
                  <a:pt x="142" y="194"/>
                </a:lnTo>
                <a:lnTo>
                  <a:pt x="146" y="185"/>
                </a:lnTo>
                <a:lnTo>
                  <a:pt x="147" y="177"/>
                </a:lnTo>
                <a:lnTo>
                  <a:pt x="147" y="172"/>
                </a:lnTo>
                <a:lnTo>
                  <a:pt x="146" y="168"/>
                </a:lnTo>
                <a:lnTo>
                  <a:pt x="144" y="165"/>
                </a:lnTo>
                <a:lnTo>
                  <a:pt x="143" y="164"/>
                </a:lnTo>
                <a:lnTo>
                  <a:pt x="126" y="158"/>
                </a:lnTo>
                <a:lnTo>
                  <a:pt x="108" y="156"/>
                </a:lnTo>
                <a:lnTo>
                  <a:pt x="88" y="160"/>
                </a:lnTo>
                <a:lnTo>
                  <a:pt x="71" y="169"/>
                </a:lnTo>
                <a:lnTo>
                  <a:pt x="63" y="175"/>
                </a:lnTo>
                <a:lnTo>
                  <a:pt x="55" y="184"/>
                </a:lnTo>
                <a:lnTo>
                  <a:pt x="47" y="194"/>
                </a:lnTo>
                <a:lnTo>
                  <a:pt x="42" y="209"/>
                </a:lnTo>
                <a:lnTo>
                  <a:pt x="40" y="227"/>
                </a:lnTo>
                <a:lnTo>
                  <a:pt x="41" y="248"/>
                </a:lnTo>
                <a:lnTo>
                  <a:pt x="53" y="249"/>
                </a:lnTo>
                <a:lnTo>
                  <a:pt x="62" y="252"/>
                </a:lnTo>
                <a:lnTo>
                  <a:pt x="76" y="261"/>
                </a:lnTo>
                <a:lnTo>
                  <a:pt x="89" y="271"/>
                </a:lnTo>
                <a:lnTo>
                  <a:pt x="97" y="286"/>
                </a:lnTo>
                <a:lnTo>
                  <a:pt x="102" y="296"/>
                </a:lnTo>
                <a:lnTo>
                  <a:pt x="105" y="308"/>
                </a:lnTo>
                <a:lnTo>
                  <a:pt x="110" y="321"/>
                </a:lnTo>
                <a:lnTo>
                  <a:pt x="114" y="330"/>
                </a:lnTo>
                <a:lnTo>
                  <a:pt x="121" y="340"/>
                </a:lnTo>
                <a:lnTo>
                  <a:pt x="130" y="346"/>
                </a:lnTo>
                <a:lnTo>
                  <a:pt x="135" y="347"/>
                </a:lnTo>
                <a:lnTo>
                  <a:pt x="142" y="349"/>
                </a:lnTo>
                <a:lnTo>
                  <a:pt x="147" y="349"/>
                </a:lnTo>
                <a:lnTo>
                  <a:pt x="150" y="349"/>
                </a:lnTo>
                <a:lnTo>
                  <a:pt x="164" y="350"/>
                </a:lnTo>
                <a:lnTo>
                  <a:pt x="180" y="354"/>
                </a:lnTo>
                <a:lnTo>
                  <a:pt x="195" y="360"/>
                </a:lnTo>
                <a:lnTo>
                  <a:pt x="207" y="370"/>
                </a:lnTo>
                <a:lnTo>
                  <a:pt x="216" y="381"/>
                </a:lnTo>
                <a:lnTo>
                  <a:pt x="219" y="384"/>
                </a:lnTo>
                <a:lnTo>
                  <a:pt x="242" y="408"/>
                </a:lnTo>
                <a:lnTo>
                  <a:pt x="265" y="426"/>
                </a:lnTo>
                <a:lnTo>
                  <a:pt x="288" y="438"/>
                </a:lnTo>
                <a:lnTo>
                  <a:pt x="312" y="443"/>
                </a:lnTo>
                <a:lnTo>
                  <a:pt x="317" y="444"/>
                </a:lnTo>
                <a:lnTo>
                  <a:pt x="322" y="443"/>
                </a:lnTo>
                <a:lnTo>
                  <a:pt x="326" y="442"/>
                </a:lnTo>
                <a:lnTo>
                  <a:pt x="329" y="440"/>
                </a:lnTo>
                <a:lnTo>
                  <a:pt x="330" y="436"/>
                </a:lnTo>
                <a:lnTo>
                  <a:pt x="332" y="434"/>
                </a:lnTo>
                <a:lnTo>
                  <a:pt x="333" y="430"/>
                </a:lnTo>
                <a:lnTo>
                  <a:pt x="334" y="402"/>
                </a:lnTo>
                <a:lnTo>
                  <a:pt x="332" y="375"/>
                </a:lnTo>
                <a:lnTo>
                  <a:pt x="324" y="349"/>
                </a:lnTo>
                <a:lnTo>
                  <a:pt x="320" y="341"/>
                </a:lnTo>
                <a:lnTo>
                  <a:pt x="316" y="333"/>
                </a:lnTo>
                <a:lnTo>
                  <a:pt x="307" y="309"/>
                </a:lnTo>
                <a:lnTo>
                  <a:pt x="301" y="307"/>
                </a:lnTo>
                <a:lnTo>
                  <a:pt x="296" y="303"/>
                </a:lnTo>
                <a:lnTo>
                  <a:pt x="294" y="299"/>
                </a:lnTo>
                <a:lnTo>
                  <a:pt x="291" y="295"/>
                </a:lnTo>
                <a:lnTo>
                  <a:pt x="288" y="291"/>
                </a:lnTo>
                <a:lnTo>
                  <a:pt x="288" y="288"/>
                </a:lnTo>
                <a:lnTo>
                  <a:pt x="288" y="286"/>
                </a:lnTo>
                <a:lnTo>
                  <a:pt x="291" y="285"/>
                </a:lnTo>
                <a:lnTo>
                  <a:pt x="294" y="283"/>
                </a:lnTo>
                <a:lnTo>
                  <a:pt x="296" y="285"/>
                </a:lnTo>
                <a:lnTo>
                  <a:pt x="299" y="286"/>
                </a:lnTo>
                <a:lnTo>
                  <a:pt x="303" y="292"/>
                </a:lnTo>
                <a:lnTo>
                  <a:pt x="305" y="296"/>
                </a:lnTo>
                <a:lnTo>
                  <a:pt x="309" y="299"/>
                </a:lnTo>
                <a:lnTo>
                  <a:pt x="313" y="300"/>
                </a:lnTo>
                <a:lnTo>
                  <a:pt x="316" y="299"/>
                </a:lnTo>
                <a:lnTo>
                  <a:pt x="318" y="296"/>
                </a:lnTo>
                <a:lnTo>
                  <a:pt x="321" y="294"/>
                </a:lnTo>
                <a:lnTo>
                  <a:pt x="322" y="290"/>
                </a:lnTo>
                <a:lnTo>
                  <a:pt x="326" y="274"/>
                </a:lnTo>
                <a:lnTo>
                  <a:pt x="326" y="257"/>
                </a:lnTo>
                <a:lnTo>
                  <a:pt x="326" y="244"/>
                </a:lnTo>
                <a:lnTo>
                  <a:pt x="329" y="223"/>
                </a:lnTo>
                <a:lnTo>
                  <a:pt x="332" y="205"/>
                </a:lnTo>
                <a:lnTo>
                  <a:pt x="332" y="186"/>
                </a:lnTo>
                <a:lnTo>
                  <a:pt x="328" y="173"/>
                </a:lnTo>
                <a:lnTo>
                  <a:pt x="321" y="161"/>
                </a:lnTo>
                <a:lnTo>
                  <a:pt x="320" y="160"/>
                </a:lnTo>
                <a:lnTo>
                  <a:pt x="320" y="158"/>
                </a:lnTo>
                <a:lnTo>
                  <a:pt x="312" y="151"/>
                </a:lnTo>
                <a:lnTo>
                  <a:pt x="311" y="148"/>
                </a:lnTo>
                <a:lnTo>
                  <a:pt x="311" y="146"/>
                </a:lnTo>
                <a:lnTo>
                  <a:pt x="312" y="143"/>
                </a:lnTo>
                <a:lnTo>
                  <a:pt x="315" y="142"/>
                </a:lnTo>
                <a:lnTo>
                  <a:pt x="317" y="141"/>
                </a:lnTo>
                <a:lnTo>
                  <a:pt x="320" y="143"/>
                </a:lnTo>
                <a:lnTo>
                  <a:pt x="324" y="146"/>
                </a:lnTo>
                <a:lnTo>
                  <a:pt x="330" y="125"/>
                </a:lnTo>
                <a:lnTo>
                  <a:pt x="333" y="104"/>
                </a:lnTo>
                <a:lnTo>
                  <a:pt x="333" y="83"/>
                </a:lnTo>
                <a:lnTo>
                  <a:pt x="329" y="63"/>
                </a:lnTo>
                <a:lnTo>
                  <a:pt x="321" y="44"/>
                </a:lnTo>
                <a:lnTo>
                  <a:pt x="308" y="28"/>
                </a:lnTo>
                <a:lnTo>
                  <a:pt x="291" y="16"/>
                </a:lnTo>
                <a:lnTo>
                  <a:pt x="277" y="12"/>
                </a:lnTo>
                <a:lnTo>
                  <a:pt x="262" y="11"/>
                </a:lnTo>
                <a:close/>
                <a:moveTo>
                  <a:pt x="262" y="0"/>
                </a:moveTo>
                <a:lnTo>
                  <a:pt x="279" y="0"/>
                </a:lnTo>
                <a:lnTo>
                  <a:pt x="296" y="7"/>
                </a:lnTo>
                <a:lnTo>
                  <a:pt x="313" y="19"/>
                </a:lnTo>
                <a:lnTo>
                  <a:pt x="328" y="34"/>
                </a:lnTo>
                <a:lnTo>
                  <a:pt x="337" y="53"/>
                </a:lnTo>
                <a:lnTo>
                  <a:pt x="342" y="72"/>
                </a:lnTo>
                <a:lnTo>
                  <a:pt x="345" y="93"/>
                </a:lnTo>
                <a:lnTo>
                  <a:pt x="343" y="114"/>
                </a:lnTo>
                <a:lnTo>
                  <a:pt x="338" y="135"/>
                </a:lnTo>
                <a:lnTo>
                  <a:pt x="330" y="156"/>
                </a:lnTo>
                <a:lnTo>
                  <a:pt x="338" y="169"/>
                </a:lnTo>
                <a:lnTo>
                  <a:pt x="342" y="185"/>
                </a:lnTo>
                <a:lnTo>
                  <a:pt x="342" y="205"/>
                </a:lnTo>
                <a:lnTo>
                  <a:pt x="341" y="224"/>
                </a:lnTo>
                <a:lnTo>
                  <a:pt x="338" y="235"/>
                </a:lnTo>
                <a:lnTo>
                  <a:pt x="338" y="245"/>
                </a:lnTo>
                <a:lnTo>
                  <a:pt x="338" y="257"/>
                </a:lnTo>
                <a:lnTo>
                  <a:pt x="337" y="275"/>
                </a:lnTo>
                <a:lnTo>
                  <a:pt x="333" y="294"/>
                </a:lnTo>
                <a:lnTo>
                  <a:pt x="330" y="299"/>
                </a:lnTo>
                <a:lnTo>
                  <a:pt x="326" y="304"/>
                </a:lnTo>
                <a:lnTo>
                  <a:pt x="322" y="308"/>
                </a:lnTo>
                <a:lnTo>
                  <a:pt x="317" y="309"/>
                </a:lnTo>
                <a:lnTo>
                  <a:pt x="321" y="319"/>
                </a:lnTo>
                <a:lnTo>
                  <a:pt x="326" y="328"/>
                </a:lnTo>
                <a:lnTo>
                  <a:pt x="330" y="337"/>
                </a:lnTo>
                <a:lnTo>
                  <a:pt x="334" y="345"/>
                </a:lnTo>
                <a:lnTo>
                  <a:pt x="342" y="374"/>
                </a:lnTo>
                <a:lnTo>
                  <a:pt x="346" y="402"/>
                </a:lnTo>
                <a:lnTo>
                  <a:pt x="343" y="431"/>
                </a:lnTo>
                <a:lnTo>
                  <a:pt x="342" y="436"/>
                </a:lnTo>
                <a:lnTo>
                  <a:pt x="341" y="443"/>
                </a:lnTo>
                <a:lnTo>
                  <a:pt x="337" y="447"/>
                </a:lnTo>
                <a:lnTo>
                  <a:pt x="334" y="449"/>
                </a:lnTo>
                <a:lnTo>
                  <a:pt x="339" y="455"/>
                </a:lnTo>
                <a:lnTo>
                  <a:pt x="343" y="463"/>
                </a:lnTo>
                <a:lnTo>
                  <a:pt x="345" y="470"/>
                </a:lnTo>
                <a:lnTo>
                  <a:pt x="346" y="484"/>
                </a:lnTo>
                <a:lnTo>
                  <a:pt x="345" y="495"/>
                </a:lnTo>
                <a:lnTo>
                  <a:pt x="341" y="508"/>
                </a:lnTo>
                <a:lnTo>
                  <a:pt x="335" y="521"/>
                </a:lnTo>
                <a:lnTo>
                  <a:pt x="334" y="524"/>
                </a:lnTo>
                <a:lnTo>
                  <a:pt x="338" y="542"/>
                </a:lnTo>
                <a:lnTo>
                  <a:pt x="338" y="562"/>
                </a:lnTo>
                <a:lnTo>
                  <a:pt x="334" y="583"/>
                </a:lnTo>
                <a:lnTo>
                  <a:pt x="332" y="595"/>
                </a:lnTo>
                <a:lnTo>
                  <a:pt x="326" y="608"/>
                </a:lnTo>
                <a:lnTo>
                  <a:pt x="326" y="612"/>
                </a:lnTo>
                <a:lnTo>
                  <a:pt x="333" y="624"/>
                </a:lnTo>
                <a:lnTo>
                  <a:pt x="337" y="638"/>
                </a:lnTo>
                <a:lnTo>
                  <a:pt x="338" y="647"/>
                </a:lnTo>
                <a:lnTo>
                  <a:pt x="338" y="655"/>
                </a:lnTo>
                <a:lnTo>
                  <a:pt x="337" y="668"/>
                </a:lnTo>
                <a:lnTo>
                  <a:pt x="334" y="681"/>
                </a:lnTo>
                <a:lnTo>
                  <a:pt x="334" y="684"/>
                </a:lnTo>
                <a:lnTo>
                  <a:pt x="335" y="698"/>
                </a:lnTo>
                <a:lnTo>
                  <a:pt x="332" y="713"/>
                </a:lnTo>
                <a:lnTo>
                  <a:pt x="325" y="724"/>
                </a:lnTo>
                <a:lnTo>
                  <a:pt x="318" y="734"/>
                </a:lnTo>
                <a:lnTo>
                  <a:pt x="303" y="748"/>
                </a:lnTo>
                <a:lnTo>
                  <a:pt x="287" y="757"/>
                </a:lnTo>
                <a:lnTo>
                  <a:pt x="275" y="761"/>
                </a:lnTo>
                <a:lnTo>
                  <a:pt x="262" y="762"/>
                </a:lnTo>
                <a:lnTo>
                  <a:pt x="237" y="758"/>
                </a:lnTo>
                <a:lnTo>
                  <a:pt x="214" y="752"/>
                </a:lnTo>
                <a:lnTo>
                  <a:pt x="191" y="743"/>
                </a:lnTo>
                <a:lnTo>
                  <a:pt x="169" y="731"/>
                </a:lnTo>
                <a:lnTo>
                  <a:pt x="153" y="719"/>
                </a:lnTo>
                <a:lnTo>
                  <a:pt x="139" y="703"/>
                </a:lnTo>
                <a:lnTo>
                  <a:pt x="125" y="698"/>
                </a:lnTo>
                <a:lnTo>
                  <a:pt x="113" y="690"/>
                </a:lnTo>
                <a:lnTo>
                  <a:pt x="102" y="679"/>
                </a:lnTo>
                <a:lnTo>
                  <a:pt x="93" y="660"/>
                </a:lnTo>
                <a:lnTo>
                  <a:pt x="91" y="641"/>
                </a:lnTo>
                <a:lnTo>
                  <a:pt x="79" y="639"/>
                </a:lnTo>
                <a:lnTo>
                  <a:pt x="67" y="634"/>
                </a:lnTo>
                <a:lnTo>
                  <a:pt x="57" y="621"/>
                </a:lnTo>
                <a:lnTo>
                  <a:pt x="51" y="609"/>
                </a:lnTo>
                <a:lnTo>
                  <a:pt x="42" y="582"/>
                </a:lnTo>
                <a:lnTo>
                  <a:pt x="38" y="554"/>
                </a:lnTo>
                <a:lnTo>
                  <a:pt x="40" y="525"/>
                </a:lnTo>
                <a:lnTo>
                  <a:pt x="36" y="519"/>
                </a:lnTo>
                <a:lnTo>
                  <a:pt x="32" y="510"/>
                </a:lnTo>
                <a:lnTo>
                  <a:pt x="24" y="484"/>
                </a:lnTo>
                <a:lnTo>
                  <a:pt x="21" y="457"/>
                </a:lnTo>
                <a:lnTo>
                  <a:pt x="24" y="430"/>
                </a:lnTo>
                <a:lnTo>
                  <a:pt x="24" y="427"/>
                </a:lnTo>
                <a:lnTo>
                  <a:pt x="12" y="406"/>
                </a:lnTo>
                <a:lnTo>
                  <a:pt x="4" y="383"/>
                </a:lnTo>
                <a:lnTo>
                  <a:pt x="0" y="359"/>
                </a:lnTo>
                <a:lnTo>
                  <a:pt x="3" y="336"/>
                </a:lnTo>
                <a:lnTo>
                  <a:pt x="11" y="316"/>
                </a:lnTo>
                <a:lnTo>
                  <a:pt x="7" y="304"/>
                </a:lnTo>
                <a:lnTo>
                  <a:pt x="7" y="294"/>
                </a:lnTo>
                <a:lnTo>
                  <a:pt x="8" y="277"/>
                </a:lnTo>
                <a:lnTo>
                  <a:pt x="13" y="265"/>
                </a:lnTo>
                <a:lnTo>
                  <a:pt x="21" y="256"/>
                </a:lnTo>
                <a:lnTo>
                  <a:pt x="25" y="252"/>
                </a:lnTo>
                <a:lnTo>
                  <a:pt x="30" y="250"/>
                </a:lnTo>
                <a:lnTo>
                  <a:pt x="29" y="228"/>
                </a:lnTo>
                <a:lnTo>
                  <a:pt x="32" y="207"/>
                </a:lnTo>
                <a:lnTo>
                  <a:pt x="38" y="189"/>
                </a:lnTo>
                <a:lnTo>
                  <a:pt x="50" y="173"/>
                </a:lnTo>
                <a:lnTo>
                  <a:pt x="64" y="160"/>
                </a:lnTo>
                <a:lnTo>
                  <a:pt x="87" y="150"/>
                </a:lnTo>
                <a:lnTo>
                  <a:pt x="83" y="129"/>
                </a:lnTo>
                <a:lnTo>
                  <a:pt x="85" y="110"/>
                </a:lnTo>
                <a:lnTo>
                  <a:pt x="91" y="93"/>
                </a:lnTo>
                <a:lnTo>
                  <a:pt x="98" y="80"/>
                </a:lnTo>
                <a:lnTo>
                  <a:pt x="112" y="67"/>
                </a:lnTo>
                <a:lnTo>
                  <a:pt x="127" y="58"/>
                </a:lnTo>
                <a:lnTo>
                  <a:pt x="143" y="53"/>
                </a:lnTo>
                <a:lnTo>
                  <a:pt x="157" y="52"/>
                </a:lnTo>
                <a:lnTo>
                  <a:pt x="167" y="50"/>
                </a:lnTo>
                <a:lnTo>
                  <a:pt x="169" y="50"/>
                </a:lnTo>
                <a:lnTo>
                  <a:pt x="170" y="50"/>
                </a:lnTo>
                <a:lnTo>
                  <a:pt x="172" y="49"/>
                </a:lnTo>
                <a:lnTo>
                  <a:pt x="173" y="46"/>
                </a:lnTo>
                <a:lnTo>
                  <a:pt x="174" y="44"/>
                </a:lnTo>
                <a:lnTo>
                  <a:pt x="180" y="37"/>
                </a:lnTo>
                <a:lnTo>
                  <a:pt x="186" y="28"/>
                </a:lnTo>
                <a:lnTo>
                  <a:pt x="195" y="20"/>
                </a:lnTo>
                <a:lnTo>
                  <a:pt x="207" y="12"/>
                </a:lnTo>
                <a:lnTo>
                  <a:pt x="223" y="6"/>
                </a:lnTo>
                <a:lnTo>
                  <a:pt x="244" y="2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 noEditPoints="1"/>
          </p:cNvSpPr>
          <p:nvPr/>
        </p:nvSpPr>
        <p:spPr bwMode="auto">
          <a:xfrm>
            <a:off x="6122282" y="2692663"/>
            <a:ext cx="963869" cy="2122741"/>
          </a:xfrm>
          <a:custGeom>
            <a:avLst/>
            <a:gdLst>
              <a:gd name="T0" fmla="*/ 230 w 346"/>
              <a:gd name="T1" fmla="*/ 350 h 762"/>
              <a:gd name="T2" fmla="*/ 137 w 346"/>
              <a:gd name="T3" fmla="*/ 389 h 762"/>
              <a:gd name="T4" fmla="*/ 14 w 346"/>
              <a:gd name="T5" fmla="*/ 462 h 762"/>
              <a:gd name="T6" fmla="*/ 37 w 346"/>
              <a:gd name="T7" fmla="*/ 529 h 762"/>
              <a:gd name="T8" fmla="*/ 20 w 346"/>
              <a:gd name="T9" fmla="*/ 564 h 762"/>
              <a:gd name="T10" fmla="*/ 54 w 346"/>
              <a:gd name="T11" fmla="*/ 614 h 762"/>
              <a:gd name="T12" fmla="*/ 22 w 346"/>
              <a:gd name="T13" fmla="*/ 628 h 762"/>
              <a:gd name="T14" fmla="*/ 37 w 346"/>
              <a:gd name="T15" fmla="*/ 694 h 762"/>
              <a:gd name="T16" fmla="*/ 30 w 346"/>
              <a:gd name="T17" fmla="*/ 719 h 762"/>
              <a:gd name="T18" fmla="*/ 185 w 346"/>
              <a:gd name="T19" fmla="*/ 711 h 762"/>
              <a:gd name="T20" fmla="*/ 221 w 346"/>
              <a:gd name="T21" fmla="*/ 676 h 762"/>
              <a:gd name="T22" fmla="*/ 249 w 346"/>
              <a:gd name="T23" fmla="*/ 628 h 762"/>
              <a:gd name="T24" fmla="*/ 285 w 346"/>
              <a:gd name="T25" fmla="*/ 605 h 762"/>
              <a:gd name="T26" fmla="*/ 277 w 346"/>
              <a:gd name="T27" fmla="*/ 538 h 762"/>
              <a:gd name="T28" fmla="*/ 302 w 346"/>
              <a:gd name="T29" fmla="*/ 449 h 762"/>
              <a:gd name="T30" fmla="*/ 291 w 346"/>
              <a:gd name="T31" fmla="*/ 448 h 762"/>
              <a:gd name="T32" fmla="*/ 319 w 346"/>
              <a:gd name="T33" fmla="*/ 333 h 762"/>
              <a:gd name="T34" fmla="*/ 318 w 346"/>
              <a:gd name="T35" fmla="*/ 321 h 762"/>
              <a:gd name="T36" fmla="*/ 309 w 346"/>
              <a:gd name="T37" fmla="*/ 259 h 762"/>
              <a:gd name="T38" fmla="*/ 16 w 346"/>
              <a:gd name="T39" fmla="*/ 126 h 762"/>
              <a:gd name="T40" fmla="*/ 26 w 346"/>
              <a:gd name="T41" fmla="*/ 160 h 762"/>
              <a:gd name="T42" fmla="*/ 25 w 346"/>
              <a:gd name="T43" fmla="*/ 293 h 762"/>
              <a:gd name="T44" fmla="*/ 55 w 346"/>
              <a:gd name="T45" fmla="*/ 284 h 762"/>
              <a:gd name="T46" fmla="*/ 26 w 346"/>
              <a:gd name="T47" fmla="*/ 342 h 762"/>
              <a:gd name="T48" fmla="*/ 27 w 346"/>
              <a:gd name="T49" fmla="*/ 444 h 762"/>
              <a:gd name="T50" fmla="*/ 181 w 346"/>
              <a:gd name="T51" fmla="*/ 351 h 762"/>
              <a:gd name="T52" fmla="*/ 243 w 346"/>
              <a:gd name="T53" fmla="*/ 297 h 762"/>
              <a:gd name="T54" fmla="*/ 291 w 346"/>
              <a:gd name="T55" fmla="*/ 183 h 762"/>
              <a:gd name="T56" fmla="*/ 199 w 346"/>
              <a:gd name="T57" fmla="*/ 178 h 762"/>
              <a:gd name="T58" fmla="*/ 188 w 346"/>
              <a:gd name="T59" fmla="*/ 170 h 762"/>
              <a:gd name="T60" fmla="*/ 139 w 346"/>
              <a:gd name="T61" fmla="*/ 107 h 762"/>
              <a:gd name="T62" fmla="*/ 128 w 346"/>
              <a:gd name="T63" fmla="*/ 139 h 762"/>
              <a:gd name="T64" fmla="*/ 126 w 346"/>
              <a:gd name="T65" fmla="*/ 258 h 762"/>
              <a:gd name="T66" fmla="*/ 112 w 346"/>
              <a:gd name="T67" fmla="*/ 335 h 762"/>
              <a:gd name="T68" fmla="*/ 103 w 346"/>
              <a:gd name="T69" fmla="*/ 325 h 762"/>
              <a:gd name="T70" fmla="*/ 77 w 346"/>
              <a:gd name="T71" fmla="*/ 310 h 762"/>
              <a:gd name="T72" fmla="*/ 122 w 346"/>
              <a:gd name="T73" fmla="*/ 283 h 762"/>
              <a:gd name="T74" fmla="*/ 118 w 346"/>
              <a:gd name="T75" fmla="*/ 250 h 762"/>
              <a:gd name="T76" fmla="*/ 110 w 346"/>
              <a:gd name="T77" fmla="*/ 182 h 762"/>
              <a:gd name="T78" fmla="*/ 112 w 346"/>
              <a:gd name="T79" fmla="*/ 128 h 762"/>
              <a:gd name="T80" fmla="*/ 89 w 346"/>
              <a:gd name="T81" fmla="*/ 76 h 762"/>
              <a:gd name="T82" fmla="*/ 101 w 346"/>
              <a:gd name="T83" fmla="*/ 103 h 762"/>
              <a:gd name="T84" fmla="*/ 140 w 346"/>
              <a:gd name="T85" fmla="*/ 96 h 762"/>
              <a:gd name="T86" fmla="*/ 249 w 346"/>
              <a:gd name="T87" fmla="*/ 147 h 762"/>
              <a:gd name="T88" fmla="*/ 173 w 346"/>
              <a:gd name="T89" fmla="*/ 62 h 762"/>
              <a:gd name="T90" fmla="*/ 101 w 346"/>
              <a:gd name="T91" fmla="*/ 12 h 762"/>
              <a:gd name="T92" fmla="*/ 173 w 346"/>
              <a:gd name="T93" fmla="*/ 47 h 762"/>
              <a:gd name="T94" fmla="*/ 255 w 346"/>
              <a:gd name="T95" fmla="*/ 94 h 762"/>
              <a:gd name="T96" fmla="*/ 321 w 346"/>
              <a:gd name="T97" fmla="*/ 253 h 762"/>
              <a:gd name="T98" fmla="*/ 334 w 346"/>
              <a:gd name="T99" fmla="*/ 407 h 762"/>
              <a:gd name="T100" fmla="*/ 295 w 346"/>
              <a:gd name="T101" fmla="*/ 609 h 762"/>
              <a:gd name="T102" fmla="*/ 192 w 346"/>
              <a:gd name="T103" fmla="*/ 719 h 762"/>
              <a:gd name="T104" fmla="*/ 21 w 346"/>
              <a:gd name="T105" fmla="*/ 725 h 762"/>
              <a:gd name="T106" fmla="*/ 20 w 346"/>
              <a:gd name="T107" fmla="*/ 611 h 762"/>
              <a:gd name="T108" fmla="*/ 0 w 346"/>
              <a:gd name="T109" fmla="*/ 484 h 762"/>
              <a:gd name="T110" fmla="*/ 4 w 346"/>
              <a:gd name="T111" fmla="*/ 373 h 762"/>
              <a:gd name="T112" fmla="*/ 9 w 346"/>
              <a:gd name="T113" fmla="*/ 276 h 762"/>
              <a:gd name="T114" fmla="*/ 2 w 346"/>
              <a:gd name="T115" fmla="*/ 115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6" h="762">
                <a:moveTo>
                  <a:pt x="297" y="259"/>
                </a:moveTo>
                <a:lnTo>
                  <a:pt x="288" y="263"/>
                </a:lnTo>
                <a:lnTo>
                  <a:pt x="275" y="270"/>
                </a:lnTo>
                <a:lnTo>
                  <a:pt x="266" y="279"/>
                </a:lnTo>
                <a:lnTo>
                  <a:pt x="258" y="291"/>
                </a:lnTo>
                <a:lnTo>
                  <a:pt x="254" y="301"/>
                </a:lnTo>
                <a:lnTo>
                  <a:pt x="250" y="312"/>
                </a:lnTo>
                <a:lnTo>
                  <a:pt x="246" y="326"/>
                </a:lnTo>
                <a:lnTo>
                  <a:pt x="240" y="339"/>
                </a:lnTo>
                <a:lnTo>
                  <a:pt x="230" y="350"/>
                </a:lnTo>
                <a:lnTo>
                  <a:pt x="220" y="356"/>
                </a:lnTo>
                <a:lnTo>
                  <a:pt x="209" y="360"/>
                </a:lnTo>
                <a:lnTo>
                  <a:pt x="199" y="360"/>
                </a:lnTo>
                <a:lnTo>
                  <a:pt x="196" y="360"/>
                </a:lnTo>
                <a:lnTo>
                  <a:pt x="183" y="361"/>
                </a:lnTo>
                <a:lnTo>
                  <a:pt x="169" y="364"/>
                </a:lnTo>
                <a:lnTo>
                  <a:pt x="157" y="371"/>
                </a:lnTo>
                <a:lnTo>
                  <a:pt x="149" y="376"/>
                </a:lnTo>
                <a:lnTo>
                  <a:pt x="144" y="382"/>
                </a:lnTo>
                <a:lnTo>
                  <a:pt x="137" y="389"/>
                </a:lnTo>
                <a:lnTo>
                  <a:pt x="135" y="391"/>
                </a:lnTo>
                <a:lnTo>
                  <a:pt x="110" y="416"/>
                </a:lnTo>
                <a:lnTo>
                  <a:pt x="85" y="436"/>
                </a:lnTo>
                <a:lnTo>
                  <a:pt x="60" y="448"/>
                </a:lnTo>
                <a:lnTo>
                  <a:pt x="35" y="454"/>
                </a:lnTo>
                <a:lnTo>
                  <a:pt x="29" y="456"/>
                </a:lnTo>
                <a:lnTo>
                  <a:pt x="22" y="454"/>
                </a:lnTo>
                <a:lnTo>
                  <a:pt x="21" y="456"/>
                </a:lnTo>
                <a:lnTo>
                  <a:pt x="18" y="458"/>
                </a:lnTo>
                <a:lnTo>
                  <a:pt x="14" y="462"/>
                </a:lnTo>
                <a:lnTo>
                  <a:pt x="13" y="467"/>
                </a:lnTo>
                <a:lnTo>
                  <a:pt x="12" y="473"/>
                </a:lnTo>
                <a:lnTo>
                  <a:pt x="10" y="484"/>
                </a:lnTo>
                <a:lnTo>
                  <a:pt x="12" y="495"/>
                </a:lnTo>
                <a:lnTo>
                  <a:pt x="14" y="505"/>
                </a:lnTo>
                <a:lnTo>
                  <a:pt x="20" y="516"/>
                </a:lnTo>
                <a:lnTo>
                  <a:pt x="23" y="521"/>
                </a:lnTo>
                <a:lnTo>
                  <a:pt x="29" y="526"/>
                </a:lnTo>
                <a:lnTo>
                  <a:pt x="35" y="528"/>
                </a:lnTo>
                <a:lnTo>
                  <a:pt x="37" y="529"/>
                </a:lnTo>
                <a:lnTo>
                  <a:pt x="39" y="532"/>
                </a:lnTo>
                <a:lnTo>
                  <a:pt x="39" y="534"/>
                </a:lnTo>
                <a:lnTo>
                  <a:pt x="38" y="537"/>
                </a:lnTo>
                <a:lnTo>
                  <a:pt x="35" y="538"/>
                </a:lnTo>
                <a:lnTo>
                  <a:pt x="34" y="539"/>
                </a:lnTo>
                <a:lnTo>
                  <a:pt x="33" y="538"/>
                </a:lnTo>
                <a:lnTo>
                  <a:pt x="26" y="537"/>
                </a:lnTo>
                <a:lnTo>
                  <a:pt x="21" y="533"/>
                </a:lnTo>
                <a:lnTo>
                  <a:pt x="18" y="549"/>
                </a:lnTo>
                <a:lnTo>
                  <a:pt x="20" y="564"/>
                </a:lnTo>
                <a:lnTo>
                  <a:pt x="22" y="581"/>
                </a:lnTo>
                <a:lnTo>
                  <a:pt x="25" y="594"/>
                </a:lnTo>
                <a:lnTo>
                  <a:pt x="30" y="606"/>
                </a:lnTo>
                <a:lnTo>
                  <a:pt x="33" y="609"/>
                </a:lnTo>
                <a:lnTo>
                  <a:pt x="37" y="611"/>
                </a:lnTo>
                <a:lnTo>
                  <a:pt x="40" y="614"/>
                </a:lnTo>
                <a:lnTo>
                  <a:pt x="44" y="614"/>
                </a:lnTo>
                <a:lnTo>
                  <a:pt x="48" y="614"/>
                </a:lnTo>
                <a:lnTo>
                  <a:pt x="51" y="614"/>
                </a:lnTo>
                <a:lnTo>
                  <a:pt x="54" y="614"/>
                </a:lnTo>
                <a:lnTo>
                  <a:pt x="56" y="617"/>
                </a:lnTo>
                <a:lnTo>
                  <a:pt x="56" y="619"/>
                </a:lnTo>
                <a:lnTo>
                  <a:pt x="55" y="622"/>
                </a:lnTo>
                <a:lnTo>
                  <a:pt x="52" y="625"/>
                </a:lnTo>
                <a:lnTo>
                  <a:pt x="48" y="625"/>
                </a:lnTo>
                <a:lnTo>
                  <a:pt x="44" y="626"/>
                </a:lnTo>
                <a:lnTo>
                  <a:pt x="39" y="625"/>
                </a:lnTo>
                <a:lnTo>
                  <a:pt x="33" y="622"/>
                </a:lnTo>
                <a:lnTo>
                  <a:pt x="27" y="619"/>
                </a:lnTo>
                <a:lnTo>
                  <a:pt x="22" y="628"/>
                </a:lnTo>
                <a:lnTo>
                  <a:pt x="20" y="640"/>
                </a:lnTo>
                <a:lnTo>
                  <a:pt x="20" y="648"/>
                </a:lnTo>
                <a:lnTo>
                  <a:pt x="18" y="656"/>
                </a:lnTo>
                <a:lnTo>
                  <a:pt x="20" y="668"/>
                </a:lnTo>
                <a:lnTo>
                  <a:pt x="21" y="678"/>
                </a:lnTo>
                <a:lnTo>
                  <a:pt x="23" y="685"/>
                </a:lnTo>
                <a:lnTo>
                  <a:pt x="27" y="689"/>
                </a:lnTo>
                <a:lnTo>
                  <a:pt x="33" y="693"/>
                </a:lnTo>
                <a:lnTo>
                  <a:pt x="35" y="693"/>
                </a:lnTo>
                <a:lnTo>
                  <a:pt x="37" y="694"/>
                </a:lnTo>
                <a:lnTo>
                  <a:pt x="39" y="695"/>
                </a:lnTo>
                <a:lnTo>
                  <a:pt x="39" y="699"/>
                </a:lnTo>
                <a:lnTo>
                  <a:pt x="38" y="702"/>
                </a:lnTo>
                <a:lnTo>
                  <a:pt x="35" y="703"/>
                </a:lnTo>
                <a:lnTo>
                  <a:pt x="33" y="704"/>
                </a:lnTo>
                <a:lnTo>
                  <a:pt x="29" y="703"/>
                </a:lnTo>
                <a:lnTo>
                  <a:pt x="25" y="700"/>
                </a:lnTo>
                <a:lnTo>
                  <a:pt x="21" y="698"/>
                </a:lnTo>
                <a:lnTo>
                  <a:pt x="23" y="710"/>
                </a:lnTo>
                <a:lnTo>
                  <a:pt x="30" y="719"/>
                </a:lnTo>
                <a:lnTo>
                  <a:pt x="35" y="727"/>
                </a:lnTo>
                <a:lnTo>
                  <a:pt x="50" y="740"/>
                </a:lnTo>
                <a:lnTo>
                  <a:pt x="63" y="748"/>
                </a:lnTo>
                <a:lnTo>
                  <a:pt x="78" y="751"/>
                </a:lnTo>
                <a:lnTo>
                  <a:pt x="95" y="750"/>
                </a:lnTo>
                <a:lnTo>
                  <a:pt x="111" y="746"/>
                </a:lnTo>
                <a:lnTo>
                  <a:pt x="128" y="742"/>
                </a:lnTo>
                <a:lnTo>
                  <a:pt x="149" y="733"/>
                </a:lnTo>
                <a:lnTo>
                  <a:pt x="170" y="723"/>
                </a:lnTo>
                <a:lnTo>
                  <a:pt x="185" y="711"/>
                </a:lnTo>
                <a:lnTo>
                  <a:pt x="196" y="698"/>
                </a:lnTo>
                <a:lnTo>
                  <a:pt x="198" y="697"/>
                </a:lnTo>
                <a:lnTo>
                  <a:pt x="199" y="694"/>
                </a:lnTo>
                <a:lnTo>
                  <a:pt x="211" y="673"/>
                </a:lnTo>
                <a:lnTo>
                  <a:pt x="212" y="670"/>
                </a:lnTo>
                <a:lnTo>
                  <a:pt x="215" y="669"/>
                </a:lnTo>
                <a:lnTo>
                  <a:pt x="217" y="669"/>
                </a:lnTo>
                <a:lnTo>
                  <a:pt x="220" y="670"/>
                </a:lnTo>
                <a:lnTo>
                  <a:pt x="221" y="673"/>
                </a:lnTo>
                <a:lnTo>
                  <a:pt x="221" y="676"/>
                </a:lnTo>
                <a:lnTo>
                  <a:pt x="215" y="690"/>
                </a:lnTo>
                <a:lnTo>
                  <a:pt x="222" y="685"/>
                </a:lnTo>
                <a:lnTo>
                  <a:pt x="229" y="679"/>
                </a:lnTo>
                <a:lnTo>
                  <a:pt x="234" y="673"/>
                </a:lnTo>
                <a:lnTo>
                  <a:pt x="241" y="661"/>
                </a:lnTo>
                <a:lnTo>
                  <a:pt x="245" y="648"/>
                </a:lnTo>
                <a:lnTo>
                  <a:pt x="243" y="635"/>
                </a:lnTo>
                <a:lnTo>
                  <a:pt x="245" y="632"/>
                </a:lnTo>
                <a:lnTo>
                  <a:pt x="246" y="630"/>
                </a:lnTo>
                <a:lnTo>
                  <a:pt x="249" y="628"/>
                </a:lnTo>
                <a:lnTo>
                  <a:pt x="251" y="628"/>
                </a:lnTo>
                <a:lnTo>
                  <a:pt x="255" y="630"/>
                </a:lnTo>
                <a:lnTo>
                  <a:pt x="260" y="630"/>
                </a:lnTo>
                <a:lnTo>
                  <a:pt x="264" y="630"/>
                </a:lnTo>
                <a:lnTo>
                  <a:pt x="268" y="627"/>
                </a:lnTo>
                <a:lnTo>
                  <a:pt x="271" y="626"/>
                </a:lnTo>
                <a:lnTo>
                  <a:pt x="276" y="621"/>
                </a:lnTo>
                <a:lnTo>
                  <a:pt x="280" y="615"/>
                </a:lnTo>
                <a:lnTo>
                  <a:pt x="283" y="610"/>
                </a:lnTo>
                <a:lnTo>
                  <a:pt x="285" y="605"/>
                </a:lnTo>
                <a:lnTo>
                  <a:pt x="295" y="572"/>
                </a:lnTo>
                <a:lnTo>
                  <a:pt x="297" y="538"/>
                </a:lnTo>
                <a:lnTo>
                  <a:pt x="291" y="543"/>
                </a:lnTo>
                <a:lnTo>
                  <a:pt x="284" y="546"/>
                </a:lnTo>
                <a:lnTo>
                  <a:pt x="283" y="547"/>
                </a:lnTo>
                <a:lnTo>
                  <a:pt x="280" y="546"/>
                </a:lnTo>
                <a:lnTo>
                  <a:pt x="279" y="546"/>
                </a:lnTo>
                <a:lnTo>
                  <a:pt x="277" y="543"/>
                </a:lnTo>
                <a:lnTo>
                  <a:pt x="277" y="541"/>
                </a:lnTo>
                <a:lnTo>
                  <a:pt x="277" y="538"/>
                </a:lnTo>
                <a:lnTo>
                  <a:pt x="280" y="537"/>
                </a:lnTo>
                <a:lnTo>
                  <a:pt x="289" y="530"/>
                </a:lnTo>
                <a:lnTo>
                  <a:pt x="297" y="520"/>
                </a:lnTo>
                <a:lnTo>
                  <a:pt x="304" y="507"/>
                </a:lnTo>
                <a:lnTo>
                  <a:pt x="310" y="484"/>
                </a:lnTo>
                <a:lnTo>
                  <a:pt x="313" y="461"/>
                </a:lnTo>
                <a:lnTo>
                  <a:pt x="313" y="439"/>
                </a:lnTo>
                <a:lnTo>
                  <a:pt x="310" y="440"/>
                </a:lnTo>
                <a:lnTo>
                  <a:pt x="306" y="444"/>
                </a:lnTo>
                <a:lnTo>
                  <a:pt x="302" y="449"/>
                </a:lnTo>
                <a:lnTo>
                  <a:pt x="300" y="453"/>
                </a:lnTo>
                <a:lnTo>
                  <a:pt x="300" y="458"/>
                </a:lnTo>
                <a:lnTo>
                  <a:pt x="298" y="461"/>
                </a:lnTo>
                <a:lnTo>
                  <a:pt x="297" y="463"/>
                </a:lnTo>
                <a:lnTo>
                  <a:pt x="295" y="463"/>
                </a:lnTo>
                <a:lnTo>
                  <a:pt x="295" y="463"/>
                </a:lnTo>
                <a:lnTo>
                  <a:pt x="292" y="463"/>
                </a:lnTo>
                <a:lnTo>
                  <a:pt x="289" y="461"/>
                </a:lnTo>
                <a:lnTo>
                  <a:pt x="288" y="458"/>
                </a:lnTo>
                <a:lnTo>
                  <a:pt x="291" y="448"/>
                </a:lnTo>
                <a:lnTo>
                  <a:pt x="296" y="440"/>
                </a:lnTo>
                <a:lnTo>
                  <a:pt x="304" y="432"/>
                </a:lnTo>
                <a:lnTo>
                  <a:pt x="305" y="431"/>
                </a:lnTo>
                <a:lnTo>
                  <a:pt x="318" y="412"/>
                </a:lnTo>
                <a:lnTo>
                  <a:pt x="329" y="391"/>
                </a:lnTo>
                <a:lnTo>
                  <a:pt x="334" y="369"/>
                </a:lnTo>
                <a:lnTo>
                  <a:pt x="334" y="347"/>
                </a:lnTo>
                <a:lnTo>
                  <a:pt x="329" y="327"/>
                </a:lnTo>
                <a:lnTo>
                  <a:pt x="325" y="330"/>
                </a:lnTo>
                <a:lnTo>
                  <a:pt x="319" y="333"/>
                </a:lnTo>
                <a:lnTo>
                  <a:pt x="314" y="335"/>
                </a:lnTo>
                <a:lnTo>
                  <a:pt x="309" y="335"/>
                </a:lnTo>
                <a:lnTo>
                  <a:pt x="306" y="334"/>
                </a:lnTo>
                <a:lnTo>
                  <a:pt x="305" y="333"/>
                </a:lnTo>
                <a:lnTo>
                  <a:pt x="304" y="329"/>
                </a:lnTo>
                <a:lnTo>
                  <a:pt x="305" y="326"/>
                </a:lnTo>
                <a:lnTo>
                  <a:pt x="306" y="325"/>
                </a:lnTo>
                <a:lnTo>
                  <a:pt x="310" y="325"/>
                </a:lnTo>
                <a:lnTo>
                  <a:pt x="314" y="323"/>
                </a:lnTo>
                <a:lnTo>
                  <a:pt x="318" y="321"/>
                </a:lnTo>
                <a:lnTo>
                  <a:pt x="322" y="318"/>
                </a:lnTo>
                <a:lnTo>
                  <a:pt x="323" y="314"/>
                </a:lnTo>
                <a:lnTo>
                  <a:pt x="326" y="309"/>
                </a:lnTo>
                <a:lnTo>
                  <a:pt x="327" y="304"/>
                </a:lnTo>
                <a:lnTo>
                  <a:pt x="327" y="299"/>
                </a:lnTo>
                <a:lnTo>
                  <a:pt x="329" y="293"/>
                </a:lnTo>
                <a:lnTo>
                  <a:pt x="327" y="282"/>
                </a:lnTo>
                <a:lnTo>
                  <a:pt x="323" y="271"/>
                </a:lnTo>
                <a:lnTo>
                  <a:pt x="318" y="265"/>
                </a:lnTo>
                <a:lnTo>
                  <a:pt x="309" y="259"/>
                </a:lnTo>
                <a:lnTo>
                  <a:pt x="297" y="259"/>
                </a:lnTo>
                <a:close/>
                <a:moveTo>
                  <a:pt x="84" y="11"/>
                </a:moveTo>
                <a:lnTo>
                  <a:pt x="68" y="12"/>
                </a:lnTo>
                <a:lnTo>
                  <a:pt x="55" y="17"/>
                </a:lnTo>
                <a:lnTo>
                  <a:pt x="38" y="29"/>
                </a:lnTo>
                <a:lnTo>
                  <a:pt x="25" y="45"/>
                </a:lnTo>
                <a:lnTo>
                  <a:pt x="17" y="63"/>
                </a:lnTo>
                <a:lnTo>
                  <a:pt x="13" y="84"/>
                </a:lnTo>
                <a:lnTo>
                  <a:pt x="13" y="105"/>
                </a:lnTo>
                <a:lnTo>
                  <a:pt x="16" y="126"/>
                </a:lnTo>
                <a:lnTo>
                  <a:pt x="22" y="147"/>
                </a:lnTo>
                <a:lnTo>
                  <a:pt x="26" y="143"/>
                </a:lnTo>
                <a:lnTo>
                  <a:pt x="27" y="141"/>
                </a:lnTo>
                <a:lnTo>
                  <a:pt x="31" y="141"/>
                </a:lnTo>
                <a:lnTo>
                  <a:pt x="33" y="143"/>
                </a:lnTo>
                <a:lnTo>
                  <a:pt x="35" y="145"/>
                </a:lnTo>
                <a:lnTo>
                  <a:pt x="34" y="148"/>
                </a:lnTo>
                <a:lnTo>
                  <a:pt x="33" y="151"/>
                </a:lnTo>
                <a:lnTo>
                  <a:pt x="26" y="158"/>
                </a:lnTo>
                <a:lnTo>
                  <a:pt x="26" y="160"/>
                </a:lnTo>
                <a:lnTo>
                  <a:pt x="25" y="161"/>
                </a:lnTo>
                <a:lnTo>
                  <a:pt x="18" y="174"/>
                </a:lnTo>
                <a:lnTo>
                  <a:pt x="14" y="187"/>
                </a:lnTo>
                <a:lnTo>
                  <a:pt x="14" y="204"/>
                </a:lnTo>
                <a:lnTo>
                  <a:pt x="17" y="223"/>
                </a:lnTo>
                <a:lnTo>
                  <a:pt x="18" y="245"/>
                </a:lnTo>
                <a:lnTo>
                  <a:pt x="20" y="258"/>
                </a:lnTo>
                <a:lnTo>
                  <a:pt x="20" y="275"/>
                </a:lnTo>
                <a:lnTo>
                  <a:pt x="23" y="291"/>
                </a:lnTo>
                <a:lnTo>
                  <a:pt x="25" y="293"/>
                </a:lnTo>
                <a:lnTo>
                  <a:pt x="27" y="297"/>
                </a:lnTo>
                <a:lnTo>
                  <a:pt x="30" y="299"/>
                </a:lnTo>
                <a:lnTo>
                  <a:pt x="33" y="300"/>
                </a:lnTo>
                <a:lnTo>
                  <a:pt x="37" y="300"/>
                </a:lnTo>
                <a:lnTo>
                  <a:pt x="40" y="297"/>
                </a:lnTo>
                <a:lnTo>
                  <a:pt x="43" y="293"/>
                </a:lnTo>
                <a:lnTo>
                  <a:pt x="47" y="287"/>
                </a:lnTo>
                <a:lnTo>
                  <a:pt x="50" y="284"/>
                </a:lnTo>
                <a:lnTo>
                  <a:pt x="52" y="284"/>
                </a:lnTo>
                <a:lnTo>
                  <a:pt x="55" y="284"/>
                </a:lnTo>
                <a:lnTo>
                  <a:pt x="56" y="287"/>
                </a:lnTo>
                <a:lnTo>
                  <a:pt x="57" y="289"/>
                </a:lnTo>
                <a:lnTo>
                  <a:pt x="56" y="292"/>
                </a:lnTo>
                <a:lnTo>
                  <a:pt x="55" y="295"/>
                </a:lnTo>
                <a:lnTo>
                  <a:pt x="52" y="300"/>
                </a:lnTo>
                <a:lnTo>
                  <a:pt x="48" y="304"/>
                </a:lnTo>
                <a:lnTo>
                  <a:pt x="44" y="308"/>
                </a:lnTo>
                <a:lnTo>
                  <a:pt x="39" y="310"/>
                </a:lnTo>
                <a:lnTo>
                  <a:pt x="30" y="333"/>
                </a:lnTo>
                <a:lnTo>
                  <a:pt x="26" y="342"/>
                </a:lnTo>
                <a:lnTo>
                  <a:pt x="22" y="350"/>
                </a:lnTo>
                <a:lnTo>
                  <a:pt x="14" y="376"/>
                </a:lnTo>
                <a:lnTo>
                  <a:pt x="12" y="403"/>
                </a:lnTo>
                <a:lnTo>
                  <a:pt x="13" y="431"/>
                </a:lnTo>
                <a:lnTo>
                  <a:pt x="14" y="433"/>
                </a:lnTo>
                <a:lnTo>
                  <a:pt x="14" y="437"/>
                </a:lnTo>
                <a:lnTo>
                  <a:pt x="17" y="440"/>
                </a:lnTo>
                <a:lnTo>
                  <a:pt x="20" y="443"/>
                </a:lnTo>
                <a:lnTo>
                  <a:pt x="23" y="444"/>
                </a:lnTo>
                <a:lnTo>
                  <a:pt x="27" y="444"/>
                </a:lnTo>
                <a:lnTo>
                  <a:pt x="34" y="444"/>
                </a:lnTo>
                <a:lnTo>
                  <a:pt x="57" y="437"/>
                </a:lnTo>
                <a:lnTo>
                  <a:pt x="80" y="426"/>
                </a:lnTo>
                <a:lnTo>
                  <a:pt x="103" y="409"/>
                </a:lnTo>
                <a:lnTo>
                  <a:pt x="127" y="384"/>
                </a:lnTo>
                <a:lnTo>
                  <a:pt x="130" y="381"/>
                </a:lnTo>
                <a:lnTo>
                  <a:pt x="139" y="371"/>
                </a:lnTo>
                <a:lnTo>
                  <a:pt x="150" y="361"/>
                </a:lnTo>
                <a:lnTo>
                  <a:pt x="166" y="354"/>
                </a:lnTo>
                <a:lnTo>
                  <a:pt x="181" y="351"/>
                </a:lnTo>
                <a:lnTo>
                  <a:pt x="196" y="350"/>
                </a:lnTo>
                <a:lnTo>
                  <a:pt x="198" y="350"/>
                </a:lnTo>
                <a:lnTo>
                  <a:pt x="204" y="350"/>
                </a:lnTo>
                <a:lnTo>
                  <a:pt x="211" y="348"/>
                </a:lnTo>
                <a:lnTo>
                  <a:pt x="216" y="347"/>
                </a:lnTo>
                <a:lnTo>
                  <a:pt x="225" y="340"/>
                </a:lnTo>
                <a:lnTo>
                  <a:pt x="232" y="331"/>
                </a:lnTo>
                <a:lnTo>
                  <a:pt x="236" y="322"/>
                </a:lnTo>
                <a:lnTo>
                  <a:pt x="240" y="309"/>
                </a:lnTo>
                <a:lnTo>
                  <a:pt x="243" y="297"/>
                </a:lnTo>
                <a:lnTo>
                  <a:pt x="247" y="285"/>
                </a:lnTo>
                <a:lnTo>
                  <a:pt x="257" y="272"/>
                </a:lnTo>
                <a:lnTo>
                  <a:pt x="268" y="261"/>
                </a:lnTo>
                <a:lnTo>
                  <a:pt x="283" y="253"/>
                </a:lnTo>
                <a:lnTo>
                  <a:pt x="293" y="250"/>
                </a:lnTo>
                <a:lnTo>
                  <a:pt x="305" y="249"/>
                </a:lnTo>
                <a:lnTo>
                  <a:pt x="306" y="228"/>
                </a:lnTo>
                <a:lnTo>
                  <a:pt x="304" y="210"/>
                </a:lnTo>
                <a:lnTo>
                  <a:pt x="298" y="195"/>
                </a:lnTo>
                <a:lnTo>
                  <a:pt x="291" y="183"/>
                </a:lnTo>
                <a:lnTo>
                  <a:pt x="283" y="175"/>
                </a:lnTo>
                <a:lnTo>
                  <a:pt x="275" y="169"/>
                </a:lnTo>
                <a:lnTo>
                  <a:pt x="257" y="161"/>
                </a:lnTo>
                <a:lnTo>
                  <a:pt x="238" y="157"/>
                </a:lnTo>
                <a:lnTo>
                  <a:pt x="220" y="158"/>
                </a:lnTo>
                <a:lnTo>
                  <a:pt x="203" y="165"/>
                </a:lnTo>
                <a:lnTo>
                  <a:pt x="202" y="166"/>
                </a:lnTo>
                <a:lnTo>
                  <a:pt x="200" y="169"/>
                </a:lnTo>
                <a:lnTo>
                  <a:pt x="199" y="173"/>
                </a:lnTo>
                <a:lnTo>
                  <a:pt x="199" y="178"/>
                </a:lnTo>
                <a:lnTo>
                  <a:pt x="200" y="186"/>
                </a:lnTo>
                <a:lnTo>
                  <a:pt x="204" y="195"/>
                </a:lnTo>
                <a:lnTo>
                  <a:pt x="205" y="198"/>
                </a:lnTo>
                <a:lnTo>
                  <a:pt x="204" y="200"/>
                </a:lnTo>
                <a:lnTo>
                  <a:pt x="203" y="203"/>
                </a:lnTo>
                <a:lnTo>
                  <a:pt x="200" y="203"/>
                </a:lnTo>
                <a:lnTo>
                  <a:pt x="198" y="203"/>
                </a:lnTo>
                <a:lnTo>
                  <a:pt x="195" y="202"/>
                </a:lnTo>
                <a:lnTo>
                  <a:pt x="188" y="186"/>
                </a:lnTo>
                <a:lnTo>
                  <a:pt x="188" y="170"/>
                </a:lnTo>
                <a:lnTo>
                  <a:pt x="190" y="166"/>
                </a:lnTo>
                <a:lnTo>
                  <a:pt x="192" y="161"/>
                </a:lnTo>
                <a:lnTo>
                  <a:pt x="192" y="160"/>
                </a:lnTo>
                <a:lnTo>
                  <a:pt x="194" y="151"/>
                </a:lnTo>
                <a:lnTo>
                  <a:pt x="192" y="143"/>
                </a:lnTo>
                <a:lnTo>
                  <a:pt x="187" y="135"/>
                </a:lnTo>
                <a:lnTo>
                  <a:pt x="175" y="124"/>
                </a:lnTo>
                <a:lnTo>
                  <a:pt x="160" y="117"/>
                </a:lnTo>
                <a:lnTo>
                  <a:pt x="144" y="109"/>
                </a:lnTo>
                <a:lnTo>
                  <a:pt x="139" y="107"/>
                </a:lnTo>
                <a:lnTo>
                  <a:pt x="135" y="106"/>
                </a:lnTo>
                <a:lnTo>
                  <a:pt x="130" y="106"/>
                </a:lnTo>
                <a:lnTo>
                  <a:pt x="126" y="109"/>
                </a:lnTo>
                <a:lnTo>
                  <a:pt x="123" y="111"/>
                </a:lnTo>
                <a:lnTo>
                  <a:pt x="122" y="114"/>
                </a:lnTo>
                <a:lnTo>
                  <a:pt x="120" y="117"/>
                </a:lnTo>
                <a:lnTo>
                  <a:pt x="122" y="122"/>
                </a:lnTo>
                <a:lnTo>
                  <a:pt x="123" y="128"/>
                </a:lnTo>
                <a:lnTo>
                  <a:pt x="126" y="134"/>
                </a:lnTo>
                <a:lnTo>
                  <a:pt x="128" y="139"/>
                </a:lnTo>
                <a:lnTo>
                  <a:pt x="131" y="144"/>
                </a:lnTo>
                <a:lnTo>
                  <a:pt x="133" y="157"/>
                </a:lnTo>
                <a:lnTo>
                  <a:pt x="130" y="170"/>
                </a:lnTo>
                <a:lnTo>
                  <a:pt x="123" y="182"/>
                </a:lnTo>
                <a:lnTo>
                  <a:pt x="136" y="194"/>
                </a:lnTo>
                <a:lnTo>
                  <a:pt x="144" y="210"/>
                </a:lnTo>
                <a:lnTo>
                  <a:pt x="145" y="228"/>
                </a:lnTo>
                <a:lnTo>
                  <a:pt x="141" y="240"/>
                </a:lnTo>
                <a:lnTo>
                  <a:pt x="135" y="250"/>
                </a:lnTo>
                <a:lnTo>
                  <a:pt x="126" y="258"/>
                </a:lnTo>
                <a:lnTo>
                  <a:pt x="124" y="259"/>
                </a:lnTo>
                <a:lnTo>
                  <a:pt x="130" y="270"/>
                </a:lnTo>
                <a:lnTo>
                  <a:pt x="132" y="282"/>
                </a:lnTo>
                <a:lnTo>
                  <a:pt x="132" y="293"/>
                </a:lnTo>
                <a:lnTo>
                  <a:pt x="130" y="305"/>
                </a:lnTo>
                <a:lnTo>
                  <a:pt x="122" y="316"/>
                </a:lnTo>
                <a:lnTo>
                  <a:pt x="118" y="318"/>
                </a:lnTo>
                <a:lnTo>
                  <a:pt x="116" y="322"/>
                </a:lnTo>
                <a:lnTo>
                  <a:pt x="115" y="325"/>
                </a:lnTo>
                <a:lnTo>
                  <a:pt x="112" y="335"/>
                </a:lnTo>
                <a:lnTo>
                  <a:pt x="111" y="346"/>
                </a:lnTo>
                <a:lnTo>
                  <a:pt x="111" y="350"/>
                </a:lnTo>
                <a:lnTo>
                  <a:pt x="109" y="351"/>
                </a:lnTo>
                <a:lnTo>
                  <a:pt x="106" y="352"/>
                </a:lnTo>
                <a:lnTo>
                  <a:pt x="106" y="352"/>
                </a:lnTo>
                <a:lnTo>
                  <a:pt x="103" y="351"/>
                </a:lnTo>
                <a:lnTo>
                  <a:pt x="102" y="350"/>
                </a:lnTo>
                <a:lnTo>
                  <a:pt x="101" y="347"/>
                </a:lnTo>
                <a:lnTo>
                  <a:pt x="101" y="337"/>
                </a:lnTo>
                <a:lnTo>
                  <a:pt x="103" y="325"/>
                </a:lnTo>
                <a:lnTo>
                  <a:pt x="94" y="326"/>
                </a:lnTo>
                <a:lnTo>
                  <a:pt x="88" y="326"/>
                </a:lnTo>
                <a:lnTo>
                  <a:pt x="82" y="325"/>
                </a:lnTo>
                <a:lnTo>
                  <a:pt x="77" y="322"/>
                </a:lnTo>
                <a:lnTo>
                  <a:pt x="73" y="321"/>
                </a:lnTo>
                <a:lnTo>
                  <a:pt x="72" y="318"/>
                </a:lnTo>
                <a:lnTo>
                  <a:pt x="72" y="316"/>
                </a:lnTo>
                <a:lnTo>
                  <a:pt x="72" y="313"/>
                </a:lnTo>
                <a:lnTo>
                  <a:pt x="75" y="310"/>
                </a:lnTo>
                <a:lnTo>
                  <a:pt x="77" y="310"/>
                </a:lnTo>
                <a:lnTo>
                  <a:pt x="80" y="312"/>
                </a:lnTo>
                <a:lnTo>
                  <a:pt x="86" y="314"/>
                </a:lnTo>
                <a:lnTo>
                  <a:pt x="97" y="314"/>
                </a:lnTo>
                <a:lnTo>
                  <a:pt x="110" y="310"/>
                </a:lnTo>
                <a:lnTo>
                  <a:pt x="111" y="309"/>
                </a:lnTo>
                <a:lnTo>
                  <a:pt x="112" y="309"/>
                </a:lnTo>
                <a:lnTo>
                  <a:pt x="115" y="308"/>
                </a:lnTo>
                <a:lnTo>
                  <a:pt x="119" y="300"/>
                </a:lnTo>
                <a:lnTo>
                  <a:pt x="122" y="291"/>
                </a:lnTo>
                <a:lnTo>
                  <a:pt x="122" y="283"/>
                </a:lnTo>
                <a:lnTo>
                  <a:pt x="118" y="270"/>
                </a:lnTo>
                <a:lnTo>
                  <a:pt x="110" y="261"/>
                </a:lnTo>
                <a:lnTo>
                  <a:pt x="107" y="258"/>
                </a:lnTo>
                <a:lnTo>
                  <a:pt x="107" y="255"/>
                </a:lnTo>
                <a:lnTo>
                  <a:pt x="107" y="253"/>
                </a:lnTo>
                <a:lnTo>
                  <a:pt x="110" y="251"/>
                </a:lnTo>
                <a:lnTo>
                  <a:pt x="111" y="250"/>
                </a:lnTo>
                <a:lnTo>
                  <a:pt x="114" y="250"/>
                </a:lnTo>
                <a:lnTo>
                  <a:pt x="115" y="250"/>
                </a:lnTo>
                <a:lnTo>
                  <a:pt x="118" y="250"/>
                </a:lnTo>
                <a:lnTo>
                  <a:pt x="120" y="249"/>
                </a:lnTo>
                <a:lnTo>
                  <a:pt x="128" y="240"/>
                </a:lnTo>
                <a:lnTo>
                  <a:pt x="135" y="227"/>
                </a:lnTo>
                <a:lnTo>
                  <a:pt x="133" y="215"/>
                </a:lnTo>
                <a:lnTo>
                  <a:pt x="130" y="203"/>
                </a:lnTo>
                <a:lnTo>
                  <a:pt x="122" y="195"/>
                </a:lnTo>
                <a:lnTo>
                  <a:pt x="114" y="189"/>
                </a:lnTo>
                <a:lnTo>
                  <a:pt x="111" y="187"/>
                </a:lnTo>
                <a:lnTo>
                  <a:pt x="110" y="185"/>
                </a:lnTo>
                <a:lnTo>
                  <a:pt x="110" y="182"/>
                </a:lnTo>
                <a:lnTo>
                  <a:pt x="112" y="179"/>
                </a:lnTo>
                <a:lnTo>
                  <a:pt x="112" y="178"/>
                </a:lnTo>
                <a:lnTo>
                  <a:pt x="114" y="175"/>
                </a:lnTo>
                <a:lnTo>
                  <a:pt x="119" y="168"/>
                </a:lnTo>
                <a:lnTo>
                  <a:pt x="122" y="158"/>
                </a:lnTo>
                <a:lnTo>
                  <a:pt x="120" y="148"/>
                </a:lnTo>
                <a:lnTo>
                  <a:pt x="119" y="143"/>
                </a:lnTo>
                <a:lnTo>
                  <a:pt x="116" y="139"/>
                </a:lnTo>
                <a:lnTo>
                  <a:pt x="114" y="134"/>
                </a:lnTo>
                <a:lnTo>
                  <a:pt x="112" y="128"/>
                </a:lnTo>
                <a:lnTo>
                  <a:pt x="110" y="123"/>
                </a:lnTo>
                <a:lnTo>
                  <a:pt x="110" y="118"/>
                </a:lnTo>
                <a:lnTo>
                  <a:pt x="110" y="118"/>
                </a:lnTo>
                <a:lnTo>
                  <a:pt x="103" y="118"/>
                </a:lnTo>
                <a:lnTo>
                  <a:pt x="98" y="115"/>
                </a:lnTo>
                <a:lnTo>
                  <a:pt x="93" y="111"/>
                </a:lnTo>
                <a:lnTo>
                  <a:pt x="89" y="106"/>
                </a:lnTo>
                <a:lnTo>
                  <a:pt x="85" y="93"/>
                </a:lnTo>
                <a:lnTo>
                  <a:pt x="86" y="79"/>
                </a:lnTo>
                <a:lnTo>
                  <a:pt x="89" y="76"/>
                </a:lnTo>
                <a:lnTo>
                  <a:pt x="90" y="75"/>
                </a:lnTo>
                <a:lnTo>
                  <a:pt x="94" y="75"/>
                </a:lnTo>
                <a:lnTo>
                  <a:pt x="95" y="77"/>
                </a:lnTo>
                <a:lnTo>
                  <a:pt x="97" y="80"/>
                </a:lnTo>
                <a:lnTo>
                  <a:pt x="97" y="83"/>
                </a:lnTo>
                <a:lnTo>
                  <a:pt x="95" y="88"/>
                </a:lnTo>
                <a:lnTo>
                  <a:pt x="95" y="92"/>
                </a:lnTo>
                <a:lnTo>
                  <a:pt x="97" y="97"/>
                </a:lnTo>
                <a:lnTo>
                  <a:pt x="98" y="101"/>
                </a:lnTo>
                <a:lnTo>
                  <a:pt x="101" y="103"/>
                </a:lnTo>
                <a:lnTo>
                  <a:pt x="105" y="106"/>
                </a:lnTo>
                <a:lnTo>
                  <a:pt x="109" y="107"/>
                </a:lnTo>
                <a:lnTo>
                  <a:pt x="112" y="107"/>
                </a:lnTo>
                <a:lnTo>
                  <a:pt x="112" y="107"/>
                </a:lnTo>
                <a:lnTo>
                  <a:pt x="115" y="103"/>
                </a:lnTo>
                <a:lnTo>
                  <a:pt x="119" y="101"/>
                </a:lnTo>
                <a:lnTo>
                  <a:pt x="124" y="97"/>
                </a:lnTo>
                <a:lnTo>
                  <a:pt x="130" y="96"/>
                </a:lnTo>
                <a:lnTo>
                  <a:pt x="136" y="96"/>
                </a:lnTo>
                <a:lnTo>
                  <a:pt x="140" y="96"/>
                </a:lnTo>
                <a:lnTo>
                  <a:pt x="145" y="98"/>
                </a:lnTo>
                <a:lnTo>
                  <a:pt x="148" y="100"/>
                </a:lnTo>
                <a:lnTo>
                  <a:pt x="165" y="107"/>
                </a:lnTo>
                <a:lnTo>
                  <a:pt x="175" y="113"/>
                </a:lnTo>
                <a:lnTo>
                  <a:pt x="186" y="119"/>
                </a:lnTo>
                <a:lnTo>
                  <a:pt x="195" y="127"/>
                </a:lnTo>
                <a:lnTo>
                  <a:pt x="202" y="139"/>
                </a:lnTo>
                <a:lnTo>
                  <a:pt x="205" y="152"/>
                </a:lnTo>
                <a:lnTo>
                  <a:pt x="226" y="147"/>
                </a:lnTo>
                <a:lnTo>
                  <a:pt x="249" y="147"/>
                </a:lnTo>
                <a:lnTo>
                  <a:pt x="253" y="127"/>
                </a:lnTo>
                <a:lnTo>
                  <a:pt x="249" y="107"/>
                </a:lnTo>
                <a:lnTo>
                  <a:pt x="238" y="88"/>
                </a:lnTo>
                <a:lnTo>
                  <a:pt x="226" y="76"/>
                </a:lnTo>
                <a:lnTo>
                  <a:pt x="213" y="68"/>
                </a:lnTo>
                <a:lnTo>
                  <a:pt x="199" y="64"/>
                </a:lnTo>
                <a:lnTo>
                  <a:pt x="187" y="63"/>
                </a:lnTo>
                <a:lnTo>
                  <a:pt x="178" y="62"/>
                </a:lnTo>
                <a:lnTo>
                  <a:pt x="174" y="62"/>
                </a:lnTo>
                <a:lnTo>
                  <a:pt x="173" y="62"/>
                </a:lnTo>
                <a:lnTo>
                  <a:pt x="169" y="60"/>
                </a:lnTo>
                <a:lnTo>
                  <a:pt x="167" y="58"/>
                </a:lnTo>
                <a:lnTo>
                  <a:pt x="165" y="54"/>
                </a:lnTo>
                <a:lnTo>
                  <a:pt x="162" y="50"/>
                </a:lnTo>
                <a:lnTo>
                  <a:pt x="157" y="43"/>
                </a:lnTo>
                <a:lnTo>
                  <a:pt x="152" y="35"/>
                </a:lnTo>
                <a:lnTo>
                  <a:pt x="144" y="29"/>
                </a:lnTo>
                <a:lnTo>
                  <a:pt x="133" y="21"/>
                </a:lnTo>
                <a:lnTo>
                  <a:pt x="119" y="16"/>
                </a:lnTo>
                <a:lnTo>
                  <a:pt x="101" y="12"/>
                </a:lnTo>
                <a:lnTo>
                  <a:pt x="84" y="11"/>
                </a:lnTo>
                <a:close/>
                <a:moveTo>
                  <a:pt x="84" y="0"/>
                </a:moveTo>
                <a:lnTo>
                  <a:pt x="102" y="1"/>
                </a:lnTo>
                <a:lnTo>
                  <a:pt x="122" y="5"/>
                </a:lnTo>
                <a:lnTo>
                  <a:pt x="139" y="12"/>
                </a:lnTo>
                <a:lnTo>
                  <a:pt x="150" y="20"/>
                </a:lnTo>
                <a:lnTo>
                  <a:pt x="160" y="29"/>
                </a:lnTo>
                <a:lnTo>
                  <a:pt x="166" y="37"/>
                </a:lnTo>
                <a:lnTo>
                  <a:pt x="171" y="45"/>
                </a:lnTo>
                <a:lnTo>
                  <a:pt x="173" y="47"/>
                </a:lnTo>
                <a:lnTo>
                  <a:pt x="174" y="50"/>
                </a:lnTo>
                <a:lnTo>
                  <a:pt x="175" y="51"/>
                </a:lnTo>
                <a:lnTo>
                  <a:pt x="177" y="51"/>
                </a:lnTo>
                <a:lnTo>
                  <a:pt x="178" y="51"/>
                </a:lnTo>
                <a:lnTo>
                  <a:pt x="188" y="51"/>
                </a:lnTo>
                <a:lnTo>
                  <a:pt x="203" y="54"/>
                </a:lnTo>
                <a:lnTo>
                  <a:pt x="219" y="59"/>
                </a:lnTo>
                <a:lnTo>
                  <a:pt x="233" y="67"/>
                </a:lnTo>
                <a:lnTo>
                  <a:pt x="247" y="81"/>
                </a:lnTo>
                <a:lnTo>
                  <a:pt x="255" y="94"/>
                </a:lnTo>
                <a:lnTo>
                  <a:pt x="260" y="110"/>
                </a:lnTo>
                <a:lnTo>
                  <a:pt x="263" y="128"/>
                </a:lnTo>
                <a:lnTo>
                  <a:pt x="259" y="149"/>
                </a:lnTo>
                <a:lnTo>
                  <a:pt x="281" y="160"/>
                </a:lnTo>
                <a:lnTo>
                  <a:pt x="296" y="173"/>
                </a:lnTo>
                <a:lnTo>
                  <a:pt x="308" y="189"/>
                </a:lnTo>
                <a:lnTo>
                  <a:pt x="314" y="207"/>
                </a:lnTo>
                <a:lnTo>
                  <a:pt x="317" y="228"/>
                </a:lnTo>
                <a:lnTo>
                  <a:pt x="315" y="250"/>
                </a:lnTo>
                <a:lnTo>
                  <a:pt x="321" y="253"/>
                </a:lnTo>
                <a:lnTo>
                  <a:pt x="325" y="255"/>
                </a:lnTo>
                <a:lnTo>
                  <a:pt x="332" y="265"/>
                </a:lnTo>
                <a:lnTo>
                  <a:pt x="338" y="278"/>
                </a:lnTo>
                <a:lnTo>
                  <a:pt x="339" y="293"/>
                </a:lnTo>
                <a:lnTo>
                  <a:pt x="338" y="304"/>
                </a:lnTo>
                <a:lnTo>
                  <a:pt x="335" y="316"/>
                </a:lnTo>
                <a:lnTo>
                  <a:pt x="343" y="337"/>
                </a:lnTo>
                <a:lnTo>
                  <a:pt x="346" y="360"/>
                </a:lnTo>
                <a:lnTo>
                  <a:pt x="342" y="384"/>
                </a:lnTo>
                <a:lnTo>
                  <a:pt x="334" y="407"/>
                </a:lnTo>
                <a:lnTo>
                  <a:pt x="322" y="428"/>
                </a:lnTo>
                <a:lnTo>
                  <a:pt x="322" y="429"/>
                </a:lnTo>
                <a:lnTo>
                  <a:pt x="325" y="457"/>
                </a:lnTo>
                <a:lnTo>
                  <a:pt x="322" y="484"/>
                </a:lnTo>
                <a:lnTo>
                  <a:pt x="314" y="511"/>
                </a:lnTo>
                <a:lnTo>
                  <a:pt x="310" y="518"/>
                </a:lnTo>
                <a:lnTo>
                  <a:pt x="306" y="526"/>
                </a:lnTo>
                <a:lnTo>
                  <a:pt x="308" y="554"/>
                </a:lnTo>
                <a:lnTo>
                  <a:pt x="304" y="583"/>
                </a:lnTo>
                <a:lnTo>
                  <a:pt x="295" y="609"/>
                </a:lnTo>
                <a:lnTo>
                  <a:pt x="288" y="622"/>
                </a:lnTo>
                <a:lnTo>
                  <a:pt x="279" y="634"/>
                </a:lnTo>
                <a:lnTo>
                  <a:pt x="267" y="640"/>
                </a:lnTo>
                <a:lnTo>
                  <a:pt x="255" y="642"/>
                </a:lnTo>
                <a:lnTo>
                  <a:pt x="253" y="661"/>
                </a:lnTo>
                <a:lnTo>
                  <a:pt x="243" y="679"/>
                </a:lnTo>
                <a:lnTo>
                  <a:pt x="233" y="690"/>
                </a:lnTo>
                <a:lnTo>
                  <a:pt x="220" y="699"/>
                </a:lnTo>
                <a:lnTo>
                  <a:pt x="205" y="704"/>
                </a:lnTo>
                <a:lnTo>
                  <a:pt x="192" y="719"/>
                </a:lnTo>
                <a:lnTo>
                  <a:pt x="177" y="732"/>
                </a:lnTo>
                <a:lnTo>
                  <a:pt x="154" y="744"/>
                </a:lnTo>
                <a:lnTo>
                  <a:pt x="131" y="751"/>
                </a:lnTo>
                <a:lnTo>
                  <a:pt x="107" y="759"/>
                </a:lnTo>
                <a:lnTo>
                  <a:pt x="82" y="762"/>
                </a:lnTo>
                <a:lnTo>
                  <a:pt x="71" y="762"/>
                </a:lnTo>
                <a:lnTo>
                  <a:pt x="59" y="758"/>
                </a:lnTo>
                <a:lnTo>
                  <a:pt x="43" y="749"/>
                </a:lnTo>
                <a:lnTo>
                  <a:pt x="27" y="734"/>
                </a:lnTo>
                <a:lnTo>
                  <a:pt x="21" y="725"/>
                </a:lnTo>
                <a:lnTo>
                  <a:pt x="14" y="712"/>
                </a:lnTo>
                <a:lnTo>
                  <a:pt x="9" y="699"/>
                </a:lnTo>
                <a:lnTo>
                  <a:pt x="12" y="683"/>
                </a:lnTo>
                <a:lnTo>
                  <a:pt x="10" y="681"/>
                </a:lnTo>
                <a:lnTo>
                  <a:pt x="8" y="669"/>
                </a:lnTo>
                <a:lnTo>
                  <a:pt x="8" y="656"/>
                </a:lnTo>
                <a:lnTo>
                  <a:pt x="8" y="648"/>
                </a:lnTo>
                <a:lnTo>
                  <a:pt x="9" y="639"/>
                </a:lnTo>
                <a:lnTo>
                  <a:pt x="13" y="625"/>
                </a:lnTo>
                <a:lnTo>
                  <a:pt x="20" y="611"/>
                </a:lnTo>
                <a:lnTo>
                  <a:pt x="20" y="609"/>
                </a:lnTo>
                <a:lnTo>
                  <a:pt x="14" y="596"/>
                </a:lnTo>
                <a:lnTo>
                  <a:pt x="10" y="583"/>
                </a:lnTo>
                <a:lnTo>
                  <a:pt x="8" y="563"/>
                </a:lnTo>
                <a:lnTo>
                  <a:pt x="8" y="543"/>
                </a:lnTo>
                <a:lnTo>
                  <a:pt x="12" y="525"/>
                </a:lnTo>
                <a:lnTo>
                  <a:pt x="9" y="521"/>
                </a:lnTo>
                <a:lnTo>
                  <a:pt x="4" y="508"/>
                </a:lnTo>
                <a:lnTo>
                  <a:pt x="1" y="496"/>
                </a:lnTo>
                <a:lnTo>
                  <a:pt x="0" y="484"/>
                </a:lnTo>
                <a:lnTo>
                  <a:pt x="1" y="470"/>
                </a:lnTo>
                <a:lnTo>
                  <a:pt x="2" y="462"/>
                </a:lnTo>
                <a:lnTo>
                  <a:pt x="6" y="456"/>
                </a:lnTo>
                <a:lnTo>
                  <a:pt x="12" y="450"/>
                </a:lnTo>
                <a:lnTo>
                  <a:pt x="9" y="448"/>
                </a:lnTo>
                <a:lnTo>
                  <a:pt x="5" y="443"/>
                </a:lnTo>
                <a:lnTo>
                  <a:pt x="4" y="437"/>
                </a:lnTo>
                <a:lnTo>
                  <a:pt x="2" y="432"/>
                </a:lnTo>
                <a:lnTo>
                  <a:pt x="0" y="403"/>
                </a:lnTo>
                <a:lnTo>
                  <a:pt x="4" y="373"/>
                </a:lnTo>
                <a:lnTo>
                  <a:pt x="12" y="346"/>
                </a:lnTo>
                <a:lnTo>
                  <a:pt x="16" y="337"/>
                </a:lnTo>
                <a:lnTo>
                  <a:pt x="20" y="329"/>
                </a:lnTo>
                <a:lnTo>
                  <a:pt x="23" y="319"/>
                </a:lnTo>
                <a:lnTo>
                  <a:pt x="27" y="310"/>
                </a:lnTo>
                <a:lnTo>
                  <a:pt x="23" y="308"/>
                </a:lnTo>
                <a:lnTo>
                  <a:pt x="20" y="305"/>
                </a:lnTo>
                <a:lnTo>
                  <a:pt x="16" y="300"/>
                </a:lnTo>
                <a:lnTo>
                  <a:pt x="13" y="295"/>
                </a:lnTo>
                <a:lnTo>
                  <a:pt x="9" y="276"/>
                </a:lnTo>
                <a:lnTo>
                  <a:pt x="8" y="258"/>
                </a:lnTo>
                <a:lnTo>
                  <a:pt x="8" y="245"/>
                </a:lnTo>
                <a:lnTo>
                  <a:pt x="6" y="234"/>
                </a:lnTo>
                <a:lnTo>
                  <a:pt x="5" y="224"/>
                </a:lnTo>
                <a:lnTo>
                  <a:pt x="4" y="206"/>
                </a:lnTo>
                <a:lnTo>
                  <a:pt x="4" y="186"/>
                </a:lnTo>
                <a:lnTo>
                  <a:pt x="8" y="170"/>
                </a:lnTo>
                <a:lnTo>
                  <a:pt x="14" y="156"/>
                </a:lnTo>
                <a:lnTo>
                  <a:pt x="8" y="136"/>
                </a:lnTo>
                <a:lnTo>
                  <a:pt x="2" y="115"/>
                </a:lnTo>
                <a:lnTo>
                  <a:pt x="1" y="93"/>
                </a:lnTo>
                <a:lnTo>
                  <a:pt x="4" y="72"/>
                </a:lnTo>
                <a:lnTo>
                  <a:pt x="9" y="52"/>
                </a:lnTo>
                <a:lnTo>
                  <a:pt x="18" y="35"/>
                </a:lnTo>
                <a:lnTo>
                  <a:pt x="31" y="20"/>
                </a:lnTo>
                <a:lnTo>
                  <a:pt x="50" y="7"/>
                </a:lnTo>
                <a:lnTo>
                  <a:pt x="65" y="1"/>
                </a:lnTo>
                <a:lnTo>
                  <a:pt x="84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4617977" y="1645221"/>
            <a:ext cx="1415161" cy="1022370"/>
          </a:xfrm>
          <a:custGeom>
            <a:avLst/>
            <a:gdLst>
              <a:gd name="T0" fmla="*/ 508 w 508"/>
              <a:gd name="T1" fmla="*/ 0 h 367"/>
              <a:gd name="T2" fmla="*/ 508 w 508"/>
              <a:gd name="T3" fmla="*/ 220 h 367"/>
              <a:gd name="T4" fmla="*/ 456 w 508"/>
              <a:gd name="T5" fmla="*/ 224 h 367"/>
              <a:gd name="T6" fmla="*/ 406 w 508"/>
              <a:gd name="T7" fmla="*/ 233 h 367"/>
              <a:gd name="T8" fmla="*/ 358 w 508"/>
              <a:gd name="T9" fmla="*/ 248 h 367"/>
              <a:gd name="T10" fmla="*/ 364 w 508"/>
              <a:gd name="T11" fmla="*/ 349 h 367"/>
              <a:gd name="T12" fmla="*/ 296 w 508"/>
              <a:gd name="T13" fmla="*/ 271 h 367"/>
              <a:gd name="T14" fmla="*/ 247 w 508"/>
              <a:gd name="T15" fmla="*/ 299 h 367"/>
              <a:gd name="T16" fmla="*/ 199 w 508"/>
              <a:gd name="T17" fmla="*/ 330 h 367"/>
              <a:gd name="T18" fmla="*/ 156 w 508"/>
              <a:gd name="T19" fmla="*/ 367 h 367"/>
              <a:gd name="T20" fmla="*/ 0 w 508"/>
              <a:gd name="T21" fmla="*/ 211 h 367"/>
              <a:gd name="T22" fmla="*/ 53 w 508"/>
              <a:gd name="T23" fmla="*/ 165 h 367"/>
              <a:gd name="T24" fmla="*/ 109 w 508"/>
              <a:gd name="T25" fmla="*/ 126 h 367"/>
              <a:gd name="T26" fmla="*/ 168 w 508"/>
              <a:gd name="T27" fmla="*/ 91 h 367"/>
              <a:gd name="T28" fmla="*/ 231 w 508"/>
              <a:gd name="T29" fmla="*/ 61 h 367"/>
              <a:gd name="T30" fmla="*/ 296 w 508"/>
              <a:gd name="T31" fmla="*/ 36 h 367"/>
              <a:gd name="T32" fmla="*/ 364 w 508"/>
              <a:gd name="T33" fmla="*/ 17 h 367"/>
              <a:gd name="T34" fmla="*/ 435 w 508"/>
              <a:gd name="T35" fmla="*/ 6 h 367"/>
              <a:gd name="T36" fmla="*/ 508 w 508"/>
              <a:gd name="T3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8" h="367">
                <a:moveTo>
                  <a:pt x="508" y="0"/>
                </a:moveTo>
                <a:lnTo>
                  <a:pt x="508" y="220"/>
                </a:lnTo>
                <a:lnTo>
                  <a:pt x="456" y="224"/>
                </a:lnTo>
                <a:lnTo>
                  <a:pt x="406" y="233"/>
                </a:lnTo>
                <a:lnTo>
                  <a:pt x="358" y="248"/>
                </a:lnTo>
                <a:lnTo>
                  <a:pt x="364" y="349"/>
                </a:lnTo>
                <a:lnTo>
                  <a:pt x="296" y="271"/>
                </a:lnTo>
                <a:lnTo>
                  <a:pt x="247" y="299"/>
                </a:lnTo>
                <a:lnTo>
                  <a:pt x="199" y="330"/>
                </a:lnTo>
                <a:lnTo>
                  <a:pt x="156" y="367"/>
                </a:lnTo>
                <a:lnTo>
                  <a:pt x="0" y="211"/>
                </a:lnTo>
                <a:lnTo>
                  <a:pt x="53" y="165"/>
                </a:lnTo>
                <a:lnTo>
                  <a:pt x="109" y="126"/>
                </a:lnTo>
                <a:lnTo>
                  <a:pt x="168" y="91"/>
                </a:lnTo>
                <a:lnTo>
                  <a:pt x="231" y="61"/>
                </a:lnTo>
                <a:lnTo>
                  <a:pt x="296" y="36"/>
                </a:lnTo>
                <a:lnTo>
                  <a:pt x="364" y="17"/>
                </a:lnTo>
                <a:lnTo>
                  <a:pt x="435" y="6"/>
                </a:lnTo>
                <a:lnTo>
                  <a:pt x="50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3946611" y="2324944"/>
            <a:ext cx="1025156" cy="1409589"/>
          </a:xfrm>
          <a:custGeom>
            <a:avLst/>
            <a:gdLst>
              <a:gd name="T0" fmla="*/ 209 w 368"/>
              <a:gd name="T1" fmla="*/ 0 h 506"/>
              <a:gd name="T2" fmla="*/ 364 w 368"/>
              <a:gd name="T3" fmla="*/ 156 h 506"/>
              <a:gd name="T4" fmla="*/ 334 w 368"/>
              <a:gd name="T5" fmla="*/ 192 h 506"/>
              <a:gd name="T6" fmla="*/ 307 w 368"/>
              <a:gd name="T7" fmla="*/ 230 h 506"/>
              <a:gd name="T8" fmla="*/ 283 w 368"/>
              <a:gd name="T9" fmla="*/ 272 h 506"/>
              <a:gd name="T10" fmla="*/ 368 w 368"/>
              <a:gd name="T11" fmla="*/ 347 h 506"/>
              <a:gd name="T12" fmla="*/ 253 w 368"/>
              <a:gd name="T13" fmla="*/ 340 h 506"/>
              <a:gd name="T14" fmla="*/ 237 w 368"/>
              <a:gd name="T15" fmla="*/ 394 h 506"/>
              <a:gd name="T16" fmla="*/ 226 w 368"/>
              <a:gd name="T17" fmla="*/ 449 h 506"/>
              <a:gd name="T18" fmla="*/ 220 w 368"/>
              <a:gd name="T19" fmla="*/ 506 h 506"/>
              <a:gd name="T20" fmla="*/ 0 w 368"/>
              <a:gd name="T21" fmla="*/ 506 h 506"/>
              <a:gd name="T22" fmla="*/ 6 w 368"/>
              <a:gd name="T23" fmla="*/ 434 h 506"/>
              <a:gd name="T24" fmla="*/ 17 w 368"/>
              <a:gd name="T25" fmla="*/ 364 h 506"/>
              <a:gd name="T26" fmla="*/ 36 w 368"/>
              <a:gd name="T27" fmla="*/ 296 h 506"/>
              <a:gd name="T28" fmla="*/ 61 w 368"/>
              <a:gd name="T29" fmla="*/ 230 h 506"/>
              <a:gd name="T30" fmla="*/ 89 w 368"/>
              <a:gd name="T31" fmla="*/ 167 h 506"/>
              <a:gd name="T32" fmla="*/ 125 w 368"/>
              <a:gd name="T33" fmla="*/ 107 h 506"/>
              <a:gd name="T34" fmla="*/ 164 w 368"/>
              <a:gd name="T35" fmla="*/ 52 h 506"/>
              <a:gd name="T36" fmla="*/ 209 w 368"/>
              <a:gd name="T37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8" h="506">
                <a:moveTo>
                  <a:pt x="209" y="0"/>
                </a:moveTo>
                <a:lnTo>
                  <a:pt x="364" y="156"/>
                </a:lnTo>
                <a:lnTo>
                  <a:pt x="334" y="192"/>
                </a:lnTo>
                <a:lnTo>
                  <a:pt x="307" y="230"/>
                </a:lnTo>
                <a:lnTo>
                  <a:pt x="283" y="272"/>
                </a:lnTo>
                <a:lnTo>
                  <a:pt x="368" y="347"/>
                </a:lnTo>
                <a:lnTo>
                  <a:pt x="253" y="340"/>
                </a:lnTo>
                <a:lnTo>
                  <a:pt x="237" y="394"/>
                </a:lnTo>
                <a:lnTo>
                  <a:pt x="226" y="449"/>
                </a:lnTo>
                <a:lnTo>
                  <a:pt x="220" y="506"/>
                </a:lnTo>
                <a:lnTo>
                  <a:pt x="0" y="506"/>
                </a:lnTo>
                <a:lnTo>
                  <a:pt x="6" y="434"/>
                </a:lnTo>
                <a:lnTo>
                  <a:pt x="17" y="364"/>
                </a:lnTo>
                <a:lnTo>
                  <a:pt x="36" y="296"/>
                </a:lnTo>
                <a:lnTo>
                  <a:pt x="61" y="230"/>
                </a:lnTo>
                <a:lnTo>
                  <a:pt x="89" y="167"/>
                </a:lnTo>
                <a:lnTo>
                  <a:pt x="125" y="107"/>
                </a:lnTo>
                <a:lnTo>
                  <a:pt x="164" y="52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7"/>
          <p:cNvSpPr>
            <a:spLocks/>
          </p:cNvSpPr>
          <p:nvPr/>
        </p:nvSpPr>
        <p:spPr bwMode="auto">
          <a:xfrm>
            <a:off x="3952183" y="3868249"/>
            <a:ext cx="1016799" cy="1404018"/>
          </a:xfrm>
          <a:custGeom>
            <a:avLst/>
            <a:gdLst>
              <a:gd name="T0" fmla="*/ 0 w 365"/>
              <a:gd name="T1" fmla="*/ 0 h 504"/>
              <a:gd name="T2" fmla="*/ 220 w 365"/>
              <a:gd name="T3" fmla="*/ 0 h 504"/>
              <a:gd name="T4" fmla="*/ 224 w 365"/>
              <a:gd name="T5" fmla="*/ 47 h 504"/>
              <a:gd name="T6" fmla="*/ 231 w 365"/>
              <a:gd name="T7" fmla="*/ 93 h 504"/>
              <a:gd name="T8" fmla="*/ 243 w 365"/>
              <a:gd name="T9" fmla="*/ 136 h 504"/>
              <a:gd name="T10" fmla="*/ 360 w 365"/>
              <a:gd name="T11" fmla="*/ 129 h 504"/>
              <a:gd name="T12" fmla="*/ 271 w 365"/>
              <a:gd name="T13" fmla="*/ 208 h 504"/>
              <a:gd name="T14" fmla="*/ 297 w 365"/>
              <a:gd name="T15" fmla="*/ 257 h 504"/>
              <a:gd name="T16" fmla="*/ 330 w 365"/>
              <a:gd name="T17" fmla="*/ 305 h 504"/>
              <a:gd name="T18" fmla="*/ 365 w 365"/>
              <a:gd name="T19" fmla="*/ 348 h 504"/>
              <a:gd name="T20" fmla="*/ 211 w 365"/>
              <a:gd name="T21" fmla="*/ 504 h 504"/>
              <a:gd name="T22" fmla="*/ 165 w 365"/>
              <a:gd name="T23" fmla="*/ 453 h 504"/>
              <a:gd name="T24" fmla="*/ 125 w 365"/>
              <a:gd name="T25" fmla="*/ 396 h 504"/>
              <a:gd name="T26" fmla="*/ 90 w 365"/>
              <a:gd name="T27" fmla="*/ 337 h 504"/>
              <a:gd name="T28" fmla="*/ 60 w 365"/>
              <a:gd name="T29" fmla="*/ 275 h 504"/>
              <a:gd name="T30" fmla="*/ 35 w 365"/>
              <a:gd name="T31" fmla="*/ 210 h 504"/>
              <a:gd name="T32" fmla="*/ 17 w 365"/>
              <a:gd name="T33" fmla="*/ 142 h 504"/>
              <a:gd name="T34" fmla="*/ 5 w 365"/>
              <a:gd name="T35" fmla="*/ 72 h 504"/>
              <a:gd name="T36" fmla="*/ 0 w 365"/>
              <a:gd name="T3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5" h="504">
                <a:moveTo>
                  <a:pt x="0" y="0"/>
                </a:moveTo>
                <a:lnTo>
                  <a:pt x="220" y="0"/>
                </a:lnTo>
                <a:lnTo>
                  <a:pt x="224" y="47"/>
                </a:lnTo>
                <a:lnTo>
                  <a:pt x="231" y="93"/>
                </a:lnTo>
                <a:lnTo>
                  <a:pt x="243" y="136"/>
                </a:lnTo>
                <a:lnTo>
                  <a:pt x="360" y="129"/>
                </a:lnTo>
                <a:lnTo>
                  <a:pt x="271" y="208"/>
                </a:lnTo>
                <a:lnTo>
                  <a:pt x="297" y="257"/>
                </a:lnTo>
                <a:lnTo>
                  <a:pt x="330" y="305"/>
                </a:lnTo>
                <a:lnTo>
                  <a:pt x="365" y="348"/>
                </a:lnTo>
                <a:lnTo>
                  <a:pt x="211" y="504"/>
                </a:lnTo>
                <a:lnTo>
                  <a:pt x="165" y="453"/>
                </a:lnTo>
                <a:lnTo>
                  <a:pt x="125" y="396"/>
                </a:lnTo>
                <a:lnTo>
                  <a:pt x="90" y="337"/>
                </a:lnTo>
                <a:lnTo>
                  <a:pt x="60" y="275"/>
                </a:lnTo>
                <a:lnTo>
                  <a:pt x="35" y="210"/>
                </a:lnTo>
                <a:lnTo>
                  <a:pt x="17" y="142"/>
                </a:lnTo>
                <a:lnTo>
                  <a:pt x="5" y="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8"/>
          <p:cNvSpPr>
            <a:spLocks/>
          </p:cNvSpPr>
          <p:nvPr/>
        </p:nvSpPr>
        <p:spPr bwMode="auto">
          <a:xfrm>
            <a:off x="4629120" y="4918477"/>
            <a:ext cx="1404018" cy="1022370"/>
          </a:xfrm>
          <a:custGeom>
            <a:avLst/>
            <a:gdLst>
              <a:gd name="T0" fmla="*/ 359 w 504"/>
              <a:gd name="T1" fmla="*/ 0 h 367"/>
              <a:gd name="T2" fmla="*/ 351 w 504"/>
              <a:gd name="T3" fmla="*/ 119 h 367"/>
              <a:gd name="T4" fmla="*/ 401 w 504"/>
              <a:gd name="T5" fmla="*/ 133 h 367"/>
              <a:gd name="T6" fmla="*/ 452 w 504"/>
              <a:gd name="T7" fmla="*/ 142 h 367"/>
              <a:gd name="T8" fmla="*/ 504 w 504"/>
              <a:gd name="T9" fmla="*/ 148 h 367"/>
              <a:gd name="T10" fmla="*/ 504 w 504"/>
              <a:gd name="T11" fmla="*/ 367 h 367"/>
              <a:gd name="T12" fmla="*/ 432 w 504"/>
              <a:gd name="T13" fmla="*/ 362 h 367"/>
              <a:gd name="T14" fmla="*/ 362 w 504"/>
              <a:gd name="T15" fmla="*/ 350 h 367"/>
              <a:gd name="T16" fmla="*/ 294 w 504"/>
              <a:gd name="T17" fmla="*/ 332 h 367"/>
              <a:gd name="T18" fmla="*/ 229 w 504"/>
              <a:gd name="T19" fmla="*/ 307 h 367"/>
              <a:gd name="T20" fmla="*/ 167 w 504"/>
              <a:gd name="T21" fmla="*/ 278 h 367"/>
              <a:gd name="T22" fmla="*/ 108 w 504"/>
              <a:gd name="T23" fmla="*/ 243 h 367"/>
              <a:gd name="T24" fmla="*/ 51 w 504"/>
              <a:gd name="T25" fmla="*/ 204 h 367"/>
              <a:gd name="T26" fmla="*/ 0 w 504"/>
              <a:gd name="T27" fmla="*/ 159 h 367"/>
              <a:gd name="T28" fmla="*/ 156 w 504"/>
              <a:gd name="T29" fmla="*/ 4 h 367"/>
              <a:gd name="T30" fmla="*/ 194 w 504"/>
              <a:gd name="T31" fmla="*/ 36 h 367"/>
              <a:gd name="T32" fmla="*/ 236 w 504"/>
              <a:gd name="T33" fmla="*/ 65 h 367"/>
              <a:gd name="T34" fmla="*/ 279 w 504"/>
              <a:gd name="T35" fmla="*/ 89 h 367"/>
              <a:gd name="T36" fmla="*/ 359 w 504"/>
              <a:gd name="T3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4" h="367">
                <a:moveTo>
                  <a:pt x="359" y="0"/>
                </a:moveTo>
                <a:lnTo>
                  <a:pt x="351" y="119"/>
                </a:lnTo>
                <a:lnTo>
                  <a:pt x="401" y="133"/>
                </a:lnTo>
                <a:lnTo>
                  <a:pt x="452" y="142"/>
                </a:lnTo>
                <a:lnTo>
                  <a:pt x="504" y="148"/>
                </a:lnTo>
                <a:lnTo>
                  <a:pt x="504" y="367"/>
                </a:lnTo>
                <a:lnTo>
                  <a:pt x="432" y="362"/>
                </a:lnTo>
                <a:lnTo>
                  <a:pt x="362" y="350"/>
                </a:lnTo>
                <a:lnTo>
                  <a:pt x="294" y="332"/>
                </a:lnTo>
                <a:lnTo>
                  <a:pt x="229" y="307"/>
                </a:lnTo>
                <a:lnTo>
                  <a:pt x="167" y="278"/>
                </a:lnTo>
                <a:lnTo>
                  <a:pt x="108" y="243"/>
                </a:lnTo>
                <a:lnTo>
                  <a:pt x="51" y="204"/>
                </a:lnTo>
                <a:lnTo>
                  <a:pt x="0" y="159"/>
                </a:lnTo>
                <a:lnTo>
                  <a:pt x="156" y="4"/>
                </a:lnTo>
                <a:lnTo>
                  <a:pt x="194" y="36"/>
                </a:lnTo>
                <a:lnTo>
                  <a:pt x="236" y="65"/>
                </a:lnTo>
                <a:lnTo>
                  <a:pt x="279" y="89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9"/>
          <p:cNvSpPr>
            <a:spLocks/>
          </p:cNvSpPr>
          <p:nvPr/>
        </p:nvSpPr>
        <p:spPr bwMode="auto">
          <a:xfrm>
            <a:off x="6161283" y="4918477"/>
            <a:ext cx="1404018" cy="1022370"/>
          </a:xfrm>
          <a:custGeom>
            <a:avLst/>
            <a:gdLst>
              <a:gd name="T0" fmla="*/ 147 w 504"/>
              <a:gd name="T1" fmla="*/ 0 h 367"/>
              <a:gd name="T2" fmla="*/ 226 w 504"/>
              <a:gd name="T3" fmla="*/ 90 h 367"/>
              <a:gd name="T4" fmla="*/ 269 w 504"/>
              <a:gd name="T5" fmla="*/ 65 h 367"/>
              <a:gd name="T6" fmla="*/ 311 w 504"/>
              <a:gd name="T7" fmla="*/ 36 h 367"/>
              <a:gd name="T8" fmla="*/ 350 w 504"/>
              <a:gd name="T9" fmla="*/ 4 h 367"/>
              <a:gd name="T10" fmla="*/ 504 w 504"/>
              <a:gd name="T11" fmla="*/ 159 h 367"/>
              <a:gd name="T12" fmla="*/ 453 w 504"/>
              <a:gd name="T13" fmla="*/ 204 h 367"/>
              <a:gd name="T14" fmla="*/ 397 w 504"/>
              <a:gd name="T15" fmla="*/ 243 h 367"/>
              <a:gd name="T16" fmla="*/ 338 w 504"/>
              <a:gd name="T17" fmla="*/ 278 h 367"/>
              <a:gd name="T18" fmla="*/ 277 w 504"/>
              <a:gd name="T19" fmla="*/ 307 h 367"/>
              <a:gd name="T20" fmla="*/ 211 w 504"/>
              <a:gd name="T21" fmla="*/ 332 h 367"/>
              <a:gd name="T22" fmla="*/ 143 w 504"/>
              <a:gd name="T23" fmla="*/ 350 h 367"/>
              <a:gd name="T24" fmla="*/ 74 w 504"/>
              <a:gd name="T25" fmla="*/ 362 h 367"/>
              <a:gd name="T26" fmla="*/ 0 w 504"/>
              <a:gd name="T27" fmla="*/ 367 h 367"/>
              <a:gd name="T28" fmla="*/ 0 w 504"/>
              <a:gd name="T29" fmla="*/ 148 h 367"/>
              <a:gd name="T30" fmla="*/ 54 w 504"/>
              <a:gd name="T31" fmla="*/ 142 h 367"/>
              <a:gd name="T32" fmla="*/ 104 w 504"/>
              <a:gd name="T33" fmla="*/ 133 h 367"/>
              <a:gd name="T34" fmla="*/ 153 w 504"/>
              <a:gd name="T35" fmla="*/ 119 h 367"/>
              <a:gd name="T36" fmla="*/ 147 w 504"/>
              <a:gd name="T3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4" h="367">
                <a:moveTo>
                  <a:pt x="147" y="0"/>
                </a:moveTo>
                <a:lnTo>
                  <a:pt x="226" y="90"/>
                </a:lnTo>
                <a:lnTo>
                  <a:pt x="269" y="65"/>
                </a:lnTo>
                <a:lnTo>
                  <a:pt x="311" y="36"/>
                </a:lnTo>
                <a:lnTo>
                  <a:pt x="350" y="4"/>
                </a:lnTo>
                <a:lnTo>
                  <a:pt x="504" y="159"/>
                </a:lnTo>
                <a:lnTo>
                  <a:pt x="453" y="204"/>
                </a:lnTo>
                <a:lnTo>
                  <a:pt x="397" y="243"/>
                </a:lnTo>
                <a:lnTo>
                  <a:pt x="338" y="278"/>
                </a:lnTo>
                <a:lnTo>
                  <a:pt x="277" y="307"/>
                </a:lnTo>
                <a:lnTo>
                  <a:pt x="211" y="332"/>
                </a:lnTo>
                <a:lnTo>
                  <a:pt x="143" y="350"/>
                </a:lnTo>
                <a:lnTo>
                  <a:pt x="74" y="362"/>
                </a:lnTo>
                <a:lnTo>
                  <a:pt x="0" y="367"/>
                </a:lnTo>
                <a:lnTo>
                  <a:pt x="0" y="148"/>
                </a:lnTo>
                <a:lnTo>
                  <a:pt x="54" y="142"/>
                </a:lnTo>
                <a:lnTo>
                  <a:pt x="104" y="133"/>
                </a:lnTo>
                <a:lnTo>
                  <a:pt x="153" y="119"/>
                </a:lnTo>
                <a:lnTo>
                  <a:pt x="147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0"/>
          <p:cNvSpPr>
            <a:spLocks/>
          </p:cNvSpPr>
          <p:nvPr/>
        </p:nvSpPr>
        <p:spPr bwMode="auto">
          <a:xfrm>
            <a:off x="7228225" y="3868249"/>
            <a:ext cx="1019584" cy="1404018"/>
          </a:xfrm>
          <a:custGeom>
            <a:avLst/>
            <a:gdLst>
              <a:gd name="T0" fmla="*/ 146 w 366"/>
              <a:gd name="T1" fmla="*/ 0 h 504"/>
              <a:gd name="T2" fmla="*/ 366 w 366"/>
              <a:gd name="T3" fmla="*/ 0 h 504"/>
              <a:gd name="T4" fmla="*/ 360 w 366"/>
              <a:gd name="T5" fmla="*/ 72 h 504"/>
              <a:gd name="T6" fmla="*/ 348 w 366"/>
              <a:gd name="T7" fmla="*/ 142 h 504"/>
              <a:gd name="T8" fmla="*/ 330 w 366"/>
              <a:gd name="T9" fmla="*/ 210 h 504"/>
              <a:gd name="T10" fmla="*/ 305 w 366"/>
              <a:gd name="T11" fmla="*/ 275 h 504"/>
              <a:gd name="T12" fmla="*/ 275 w 366"/>
              <a:gd name="T13" fmla="*/ 337 h 504"/>
              <a:gd name="T14" fmla="*/ 241 w 366"/>
              <a:gd name="T15" fmla="*/ 396 h 504"/>
              <a:gd name="T16" fmla="*/ 200 w 366"/>
              <a:gd name="T17" fmla="*/ 453 h 504"/>
              <a:gd name="T18" fmla="*/ 155 w 366"/>
              <a:gd name="T19" fmla="*/ 504 h 504"/>
              <a:gd name="T20" fmla="*/ 0 w 366"/>
              <a:gd name="T21" fmla="*/ 348 h 504"/>
              <a:gd name="T22" fmla="*/ 35 w 366"/>
              <a:gd name="T23" fmla="*/ 306 h 504"/>
              <a:gd name="T24" fmla="*/ 66 w 366"/>
              <a:gd name="T25" fmla="*/ 260 h 504"/>
              <a:gd name="T26" fmla="*/ 93 w 366"/>
              <a:gd name="T27" fmla="*/ 212 h 504"/>
              <a:gd name="T28" fmla="*/ 4 w 366"/>
              <a:gd name="T29" fmla="*/ 133 h 504"/>
              <a:gd name="T30" fmla="*/ 120 w 366"/>
              <a:gd name="T31" fmla="*/ 141 h 504"/>
              <a:gd name="T32" fmla="*/ 133 w 366"/>
              <a:gd name="T33" fmla="*/ 95 h 504"/>
              <a:gd name="T34" fmla="*/ 141 w 366"/>
              <a:gd name="T35" fmla="*/ 48 h 504"/>
              <a:gd name="T36" fmla="*/ 146 w 366"/>
              <a:gd name="T3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" h="504">
                <a:moveTo>
                  <a:pt x="146" y="0"/>
                </a:moveTo>
                <a:lnTo>
                  <a:pt x="366" y="0"/>
                </a:lnTo>
                <a:lnTo>
                  <a:pt x="360" y="72"/>
                </a:lnTo>
                <a:lnTo>
                  <a:pt x="348" y="142"/>
                </a:lnTo>
                <a:lnTo>
                  <a:pt x="330" y="210"/>
                </a:lnTo>
                <a:lnTo>
                  <a:pt x="305" y="275"/>
                </a:lnTo>
                <a:lnTo>
                  <a:pt x="275" y="337"/>
                </a:lnTo>
                <a:lnTo>
                  <a:pt x="241" y="396"/>
                </a:lnTo>
                <a:lnTo>
                  <a:pt x="200" y="453"/>
                </a:lnTo>
                <a:lnTo>
                  <a:pt x="155" y="504"/>
                </a:lnTo>
                <a:lnTo>
                  <a:pt x="0" y="348"/>
                </a:lnTo>
                <a:lnTo>
                  <a:pt x="35" y="306"/>
                </a:lnTo>
                <a:lnTo>
                  <a:pt x="66" y="260"/>
                </a:lnTo>
                <a:lnTo>
                  <a:pt x="93" y="212"/>
                </a:lnTo>
                <a:lnTo>
                  <a:pt x="4" y="133"/>
                </a:lnTo>
                <a:lnTo>
                  <a:pt x="120" y="141"/>
                </a:lnTo>
                <a:lnTo>
                  <a:pt x="133" y="95"/>
                </a:lnTo>
                <a:lnTo>
                  <a:pt x="141" y="48"/>
                </a:lnTo>
                <a:lnTo>
                  <a:pt x="1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1"/>
          <p:cNvSpPr>
            <a:spLocks/>
          </p:cNvSpPr>
          <p:nvPr/>
        </p:nvSpPr>
        <p:spPr bwMode="auto">
          <a:xfrm>
            <a:off x="7228225" y="2324944"/>
            <a:ext cx="1019584" cy="1409589"/>
          </a:xfrm>
          <a:custGeom>
            <a:avLst/>
            <a:gdLst>
              <a:gd name="T0" fmla="*/ 158 w 366"/>
              <a:gd name="T1" fmla="*/ 0 h 506"/>
              <a:gd name="T2" fmla="*/ 203 w 366"/>
              <a:gd name="T3" fmla="*/ 52 h 506"/>
              <a:gd name="T4" fmla="*/ 243 w 366"/>
              <a:gd name="T5" fmla="*/ 107 h 506"/>
              <a:gd name="T6" fmla="*/ 277 w 366"/>
              <a:gd name="T7" fmla="*/ 167 h 506"/>
              <a:gd name="T8" fmla="*/ 307 w 366"/>
              <a:gd name="T9" fmla="*/ 230 h 506"/>
              <a:gd name="T10" fmla="*/ 331 w 366"/>
              <a:gd name="T11" fmla="*/ 296 h 506"/>
              <a:gd name="T12" fmla="*/ 349 w 366"/>
              <a:gd name="T13" fmla="*/ 364 h 506"/>
              <a:gd name="T14" fmla="*/ 361 w 366"/>
              <a:gd name="T15" fmla="*/ 434 h 506"/>
              <a:gd name="T16" fmla="*/ 366 w 366"/>
              <a:gd name="T17" fmla="*/ 506 h 506"/>
              <a:gd name="T18" fmla="*/ 146 w 366"/>
              <a:gd name="T19" fmla="*/ 506 h 506"/>
              <a:gd name="T20" fmla="*/ 141 w 366"/>
              <a:gd name="T21" fmla="*/ 453 h 506"/>
              <a:gd name="T22" fmla="*/ 132 w 366"/>
              <a:gd name="T23" fmla="*/ 399 h 506"/>
              <a:gd name="T24" fmla="*/ 116 w 366"/>
              <a:gd name="T25" fmla="*/ 348 h 506"/>
              <a:gd name="T26" fmla="*/ 0 w 366"/>
              <a:gd name="T27" fmla="*/ 356 h 506"/>
              <a:gd name="T28" fmla="*/ 87 w 366"/>
              <a:gd name="T29" fmla="*/ 279 h 506"/>
              <a:gd name="T30" fmla="*/ 63 w 366"/>
              <a:gd name="T31" fmla="*/ 234 h 506"/>
              <a:gd name="T32" fmla="*/ 34 w 366"/>
              <a:gd name="T33" fmla="*/ 194 h 506"/>
              <a:gd name="T34" fmla="*/ 2 w 366"/>
              <a:gd name="T35" fmla="*/ 156 h 506"/>
              <a:gd name="T36" fmla="*/ 158 w 366"/>
              <a:gd name="T37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" h="506">
                <a:moveTo>
                  <a:pt x="158" y="0"/>
                </a:moveTo>
                <a:lnTo>
                  <a:pt x="203" y="52"/>
                </a:lnTo>
                <a:lnTo>
                  <a:pt x="243" y="107"/>
                </a:lnTo>
                <a:lnTo>
                  <a:pt x="277" y="167"/>
                </a:lnTo>
                <a:lnTo>
                  <a:pt x="307" y="230"/>
                </a:lnTo>
                <a:lnTo>
                  <a:pt x="331" y="296"/>
                </a:lnTo>
                <a:lnTo>
                  <a:pt x="349" y="364"/>
                </a:lnTo>
                <a:lnTo>
                  <a:pt x="361" y="434"/>
                </a:lnTo>
                <a:lnTo>
                  <a:pt x="366" y="506"/>
                </a:lnTo>
                <a:lnTo>
                  <a:pt x="146" y="506"/>
                </a:lnTo>
                <a:lnTo>
                  <a:pt x="141" y="453"/>
                </a:lnTo>
                <a:lnTo>
                  <a:pt x="132" y="399"/>
                </a:lnTo>
                <a:lnTo>
                  <a:pt x="116" y="348"/>
                </a:lnTo>
                <a:lnTo>
                  <a:pt x="0" y="356"/>
                </a:lnTo>
                <a:lnTo>
                  <a:pt x="87" y="279"/>
                </a:lnTo>
                <a:lnTo>
                  <a:pt x="63" y="234"/>
                </a:lnTo>
                <a:lnTo>
                  <a:pt x="34" y="194"/>
                </a:lnTo>
                <a:lnTo>
                  <a:pt x="2" y="156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2"/>
          <p:cNvSpPr>
            <a:spLocks/>
          </p:cNvSpPr>
          <p:nvPr/>
        </p:nvSpPr>
        <p:spPr bwMode="auto">
          <a:xfrm>
            <a:off x="6161283" y="1645221"/>
            <a:ext cx="1415161" cy="1022370"/>
          </a:xfrm>
          <a:custGeom>
            <a:avLst/>
            <a:gdLst>
              <a:gd name="T0" fmla="*/ 0 w 508"/>
              <a:gd name="T1" fmla="*/ 0 h 367"/>
              <a:gd name="T2" fmla="*/ 74 w 508"/>
              <a:gd name="T3" fmla="*/ 6 h 367"/>
              <a:gd name="T4" fmla="*/ 144 w 508"/>
              <a:gd name="T5" fmla="*/ 17 h 367"/>
              <a:gd name="T6" fmla="*/ 212 w 508"/>
              <a:gd name="T7" fmla="*/ 36 h 367"/>
              <a:gd name="T8" fmla="*/ 278 w 508"/>
              <a:gd name="T9" fmla="*/ 61 h 367"/>
              <a:gd name="T10" fmla="*/ 341 w 508"/>
              <a:gd name="T11" fmla="*/ 91 h 367"/>
              <a:gd name="T12" fmla="*/ 401 w 508"/>
              <a:gd name="T13" fmla="*/ 126 h 367"/>
              <a:gd name="T14" fmla="*/ 456 w 508"/>
              <a:gd name="T15" fmla="*/ 165 h 367"/>
              <a:gd name="T16" fmla="*/ 508 w 508"/>
              <a:gd name="T17" fmla="*/ 211 h 367"/>
              <a:gd name="T18" fmla="*/ 353 w 508"/>
              <a:gd name="T19" fmla="*/ 367 h 367"/>
              <a:gd name="T20" fmla="*/ 311 w 508"/>
              <a:gd name="T21" fmla="*/ 332 h 367"/>
              <a:gd name="T22" fmla="*/ 266 w 508"/>
              <a:gd name="T23" fmla="*/ 300 h 367"/>
              <a:gd name="T24" fmla="*/ 218 w 508"/>
              <a:gd name="T25" fmla="*/ 274 h 367"/>
              <a:gd name="T26" fmla="*/ 150 w 508"/>
              <a:gd name="T27" fmla="*/ 351 h 367"/>
              <a:gd name="T28" fmla="*/ 156 w 508"/>
              <a:gd name="T29" fmla="*/ 249 h 367"/>
              <a:gd name="T30" fmla="*/ 106 w 508"/>
              <a:gd name="T31" fmla="*/ 235 h 367"/>
              <a:gd name="T32" fmla="*/ 54 w 508"/>
              <a:gd name="T33" fmla="*/ 224 h 367"/>
              <a:gd name="T34" fmla="*/ 0 w 508"/>
              <a:gd name="T35" fmla="*/ 220 h 367"/>
              <a:gd name="T36" fmla="*/ 0 w 508"/>
              <a:gd name="T3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8" h="367">
                <a:moveTo>
                  <a:pt x="0" y="0"/>
                </a:moveTo>
                <a:lnTo>
                  <a:pt x="74" y="6"/>
                </a:lnTo>
                <a:lnTo>
                  <a:pt x="144" y="17"/>
                </a:lnTo>
                <a:lnTo>
                  <a:pt x="212" y="36"/>
                </a:lnTo>
                <a:lnTo>
                  <a:pt x="278" y="61"/>
                </a:lnTo>
                <a:lnTo>
                  <a:pt x="341" y="91"/>
                </a:lnTo>
                <a:lnTo>
                  <a:pt x="401" y="126"/>
                </a:lnTo>
                <a:lnTo>
                  <a:pt x="456" y="165"/>
                </a:lnTo>
                <a:lnTo>
                  <a:pt x="508" y="211"/>
                </a:lnTo>
                <a:lnTo>
                  <a:pt x="353" y="367"/>
                </a:lnTo>
                <a:lnTo>
                  <a:pt x="311" y="332"/>
                </a:lnTo>
                <a:lnTo>
                  <a:pt x="266" y="300"/>
                </a:lnTo>
                <a:lnTo>
                  <a:pt x="218" y="274"/>
                </a:lnTo>
                <a:lnTo>
                  <a:pt x="150" y="351"/>
                </a:lnTo>
                <a:lnTo>
                  <a:pt x="156" y="249"/>
                </a:lnTo>
                <a:lnTo>
                  <a:pt x="106" y="235"/>
                </a:lnTo>
                <a:lnTo>
                  <a:pt x="54" y="224"/>
                </a:lnTo>
                <a:lnTo>
                  <a:pt x="0" y="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26" y="1951233"/>
            <a:ext cx="3048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27" y="2984513"/>
            <a:ext cx="304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27" y="4371323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8" y="1930451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82" y="2984513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72" y="5330635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8" y="533063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82" y="4304282"/>
            <a:ext cx="304800" cy="304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0" name="TextBox 3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0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7446" y="2945425"/>
            <a:ext cx="10091192" cy="3324247"/>
            <a:chOff x="2159801" y="3475324"/>
            <a:chExt cx="20140597" cy="6634728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2159801" y="6819900"/>
              <a:ext cx="20140597" cy="3290152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4946390" y="4972850"/>
              <a:ext cx="14748387" cy="3290152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7689589" y="3475324"/>
              <a:ext cx="9081021" cy="2918141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74604" y="8488121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2013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5088" y="6712763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2014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4604" y="4809316"/>
              <a:ext cx="7910989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2015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455312" y="20724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5313" y="17386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9986" y="173869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7" y="1952059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200206" y="207246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0207" y="173869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74880" y="173869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1" y="1952059"/>
            <a:ext cx="304800" cy="304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4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993354" y="1816909"/>
            <a:ext cx="5778130" cy="4131486"/>
            <a:chOff x="12876713" y="3836613"/>
            <a:chExt cx="10306414" cy="7369305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15602456" y="7873065"/>
              <a:ext cx="7580671" cy="3332853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/>
            <p:cNvSpPr/>
            <p:nvPr/>
          </p:nvSpPr>
          <p:spPr>
            <a:xfrm>
              <a:off x="12876713" y="3836613"/>
              <a:ext cx="3421626" cy="7091846"/>
            </a:xfrm>
            <a:prstGeom prst="flowChartMagneticDrum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16298339" y="6024743"/>
              <a:ext cx="5665401" cy="2534122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16754169" y="4473827"/>
              <a:ext cx="4753740" cy="2128238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2437410" y="817414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2013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493398" y="9711465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2014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93398" y="734223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2011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460152" y="5454484"/>
              <a:ext cx="33417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2012</a:t>
              </a:r>
              <a:endParaRPr lang="en-US" sz="44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01376" y="22945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1377" y="19607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6050" y="196079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1" y="2174153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1376" y="328261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1377" y="294885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6050" y="294885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01376" y="42711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1377" y="39374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6050" y="393742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01376" y="525678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1377" y="492301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6050" y="492301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1" y="316221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415078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5153851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631409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7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25295" y="1954166"/>
            <a:ext cx="3141410" cy="3651643"/>
            <a:chOff x="4525295" y="2139903"/>
            <a:chExt cx="3141410" cy="3651643"/>
          </a:xfrm>
        </p:grpSpPr>
        <p:sp>
          <p:nvSpPr>
            <p:cNvPr id="13" name="AutoShape 121"/>
            <p:cNvSpPr>
              <a:spLocks/>
            </p:cNvSpPr>
            <p:nvPr/>
          </p:nvSpPr>
          <p:spPr bwMode="auto">
            <a:xfrm>
              <a:off x="4860380" y="2139903"/>
              <a:ext cx="2471239" cy="2578193"/>
            </a:xfrm>
            <a:custGeom>
              <a:avLst/>
              <a:gdLst>
                <a:gd name="T0" fmla="*/ 206665 w 21542"/>
                <a:gd name="T1" fmla="*/ 31732 h 21600"/>
                <a:gd name="T2" fmla="*/ 267843 w 21542"/>
                <a:gd name="T3" fmla="*/ 47325 h 21600"/>
                <a:gd name="T4" fmla="*/ 319929 w 21542"/>
                <a:gd name="T5" fmla="*/ 81086 h 21600"/>
                <a:gd name="T6" fmla="*/ 358786 w 21542"/>
                <a:gd name="T7" fmla="*/ 129734 h 21600"/>
                <a:gd name="T8" fmla="*/ 380770 w 21542"/>
                <a:gd name="T9" fmla="*/ 190059 h 21600"/>
                <a:gd name="T10" fmla="*/ 376720 w 21542"/>
                <a:gd name="T11" fmla="*/ 200307 h 21600"/>
                <a:gd name="T12" fmla="*/ 372794 w 21542"/>
                <a:gd name="T13" fmla="*/ 201701 h 21600"/>
                <a:gd name="T14" fmla="*/ 367187 w 21542"/>
                <a:gd name="T15" fmla="*/ 198826 h 21600"/>
                <a:gd name="T16" fmla="*/ 323183 w 21542"/>
                <a:gd name="T17" fmla="*/ 174272 h 21600"/>
                <a:gd name="T18" fmla="*/ 290110 w 21542"/>
                <a:gd name="T19" fmla="*/ 187307 h 21600"/>
                <a:gd name="T20" fmla="*/ 263739 w 21542"/>
                <a:gd name="T21" fmla="*/ 223679 h 21600"/>
                <a:gd name="T22" fmla="*/ 256735 w 21542"/>
                <a:gd name="T23" fmla="*/ 229147 h 21600"/>
                <a:gd name="T24" fmla="*/ 249661 w 21542"/>
                <a:gd name="T25" fmla="*/ 223679 h 21600"/>
                <a:gd name="T26" fmla="*/ 206630 w 21542"/>
                <a:gd name="T27" fmla="*/ 177412 h 21600"/>
                <a:gd name="T28" fmla="*/ 206630 w 21542"/>
                <a:gd name="T29" fmla="*/ 302754 h 21600"/>
                <a:gd name="T30" fmla="*/ 201908 w 21542"/>
                <a:gd name="T31" fmla="*/ 333093 h 21600"/>
                <a:gd name="T32" fmla="*/ 189085 w 21542"/>
                <a:gd name="T33" fmla="*/ 358034 h 21600"/>
                <a:gd name="T34" fmla="*/ 170178 w 21542"/>
                <a:gd name="T35" fmla="*/ 374968 h 21600"/>
                <a:gd name="T36" fmla="*/ 147062 w 21542"/>
                <a:gd name="T37" fmla="*/ 381000 h 21600"/>
                <a:gd name="T38" fmla="*/ 123734 w 21542"/>
                <a:gd name="T39" fmla="*/ 374968 h 21600"/>
                <a:gd name="T40" fmla="*/ 104615 w 21542"/>
                <a:gd name="T41" fmla="*/ 358034 h 21600"/>
                <a:gd name="T42" fmla="*/ 91792 w 21542"/>
                <a:gd name="T43" fmla="*/ 333093 h 21600"/>
                <a:gd name="T44" fmla="*/ 87070 w 21542"/>
                <a:gd name="T45" fmla="*/ 302754 h 21600"/>
                <a:gd name="T46" fmla="*/ 91792 w 21542"/>
                <a:gd name="T47" fmla="*/ 289119 h 21600"/>
                <a:gd name="T48" fmla="*/ 103235 w 21542"/>
                <a:gd name="T49" fmla="*/ 283739 h 21600"/>
                <a:gd name="T50" fmla="*/ 114838 w 21542"/>
                <a:gd name="T51" fmla="*/ 289119 h 21600"/>
                <a:gd name="T52" fmla="*/ 119348 w 21542"/>
                <a:gd name="T53" fmla="*/ 302754 h 21600"/>
                <a:gd name="T54" fmla="*/ 127395 w 21542"/>
                <a:gd name="T55" fmla="*/ 331205 h 21600"/>
                <a:gd name="T56" fmla="*/ 147027 w 21542"/>
                <a:gd name="T57" fmla="*/ 342847 h 21600"/>
                <a:gd name="T58" fmla="*/ 166217 w 21542"/>
                <a:gd name="T59" fmla="*/ 331205 h 21600"/>
                <a:gd name="T60" fmla="*/ 174264 w 21542"/>
                <a:gd name="T61" fmla="*/ 302754 h 21600"/>
                <a:gd name="T62" fmla="*/ 174264 w 21542"/>
                <a:gd name="T63" fmla="*/ 177412 h 21600"/>
                <a:gd name="T64" fmla="*/ 131233 w 21542"/>
                <a:gd name="T65" fmla="*/ 223679 h 21600"/>
                <a:gd name="T66" fmla="*/ 124158 w 21542"/>
                <a:gd name="T67" fmla="*/ 229147 h 21600"/>
                <a:gd name="T68" fmla="*/ 117278 w 21542"/>
                <a:gd name="T69" fmla="*/ 223679 h 21600"/>
                <a:gd name="T70" fmla="*/ 91032 w 21542"/>
                <a:gd name="T71" fmla="*/ 187307 h 21600"/>
                <a:gd name="T72" fmla="*/ 58100 w 21542"/>
                <a:gd name="T73" fmla="*/ 174272 h 21600"/>
                <a:gd name="T74" fmla="*/ 14308 w 21542"/>
                <a:gd name="T75" fmla="*/ 198826 h 21600"/>
                <a:gd name="T76" fmla="*/ 8065 w 21542"/>
                <a:gd name="T77" fmla="*/ 201701 h 21600"/>
                <a:gd name="T78" fmla="*/ 4227 w 21542"/>
                <a:gd name="T79" fmla="*/ 200307 h 21600"/>
                <a:gd name="T80" fmla="*/ 124 w 21542"/>
                <a:gd name="T81" fmla="*/ 190059 h 21600"/>
                <a:gd name="T82" fmla="*/ 22285 w 21542"/>
                <a:gd name="T83" fmla="*/ 129734 h 21600"/>
                <a:gd name="T84" fmla="*/ 61336 w 21542"/>
                <a:gd name="T85" fmla="*/ 81086 h 21600"/>
                <a:gd name="T86" fmla="*/ 113228 w 21542"/>
                <a:gd name="T87" fmla="*/ 47413 h 21600"/>
                <a:gd name="T88" fmla="*/ 174229 w 21542"/>
                <a:gd name="T89" fmla="*/ 31732 h 21600"/>
                <a:gd name="T90" fmla="*/ 174229 w 21542"/>
                <a:gd name="T91" fmla="*/ 19068 h 21600"/>
                <a:gd name="T92" fmla="*/ 178951 w 21542"/>
                <a:gd name="T93" fmla="*/ 5380 h 21600"/>
                <a:gd name="T94" fmla="*/ 190376 w 21542"/>
                <a:gd name="T95" fmla="*/ 0 h 21600"/>
                <a:gd name="T96" fmla="*/ 201978 w 21542"/>
                <a:gd name="T97" fmla="*/ 5380 h 21600"/>
                <a:gd name="T98" fmla="*/ 206506 w 21542"/>
                <a:gd name="T99" fmla="*/ 19068 h 21600"/>
                <a:gd name="T100" fmla="*/ 206506 w 21542"/>
                <a:gd name="T101" fmla="*/ 31732 h 21600"/>
                <a:gd name="T102" fmla="*/ 206665 w 21542"/>
                <a:gd name="T103" fmla="*/ 31732 h 21600"/>
                <a:gd name="T104" fmla="*/ 206665 w 21542"/>
                <a:gd name="T105" fmla="*/ 3173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542" h="21600">
                  <a:moveTo>
                    <a:pt x="11685" y="1799"/>
                  </a:moveTo>
                  <a:cubicBezTo>
                    <a:pt x="12904" y="1906"/>
                    <a:pt x="14056" y="2203"/>
                    <a:pt x="15144" y="2683"/>
                  </a:cubicBezTo>
                  <a:cubicBezTo>
                    <a:pt x="16234" y="3165"/>
                    <a:pt x="17214" y="3803"/>
                    <a:pt x="18089" y="4597"/>
                  </a:cubicBezTo>
                  <a:cubicBezTo>
                    <a:pt x="18965" y="5390"/>
                    <a:pt x="19697" y="6308"/>
                    <a:pt x="20286" y="7355"/>
                  </a:cubicBezTo>
                  <a:cubicBezTo>
                    <a:pt x="20875" y="8400"/>
                    <a:pt x="21290" y="9538"/>
                    <a:pt x="21529" y="10775"/>
                  </a:cubicBezTo>
                  <a:cubicBezTo>
                    <a:pt x="21574" y="11034"/>
                    <a:pt x="21498" y="11229"/>
                    <a:pt x="21300" y="11356"/>
                  </a:cubicBezTo>
                  <a:cubicBezTo>
                    <a:pt x="21223" y="11407"/>
                    <a:pt x="21152" y="11435"/>
                    <a:pt x="21078" y="11435"/>
                  </a:cubicBezTo>
                  <a:cubicBezTo>
                    <a:pt x="20930" y="11435"/>
                    <a:pt x="20823" y="11382"/>
                    <a:pt x="20761" y="11272"/>
                  </a:cubicBezTo>
                  <a:cubicBezTo>
                    <a:pt x="20016" y="10354"/>
                    <a:pt x="19186" y="9891"/>
                    <a:pt x="18273" y="9880"/>
                  </a:cubicBezTo>
                  <a:cubicBezTo>
                    <a:pt x="17617" y="9880"/>
                    <a:pt x="16994" y="10128"/>
                    <a:pt x="16403" y="10619"/>
                  </a:cubicBezTo>
                  <a:cubicBezTo>
                    <a:pt x="15814" y="11111"/>
                    <a:pt x="15320" y="11797"/>
                    <a:pt x="14912" y="12681"/>
                  </a:cubicBezTo>
                  <a:cubicBezTo>
                    <a:pt x="14841" y="12887"/>
                    <a:pt x="14705" y="12991"/>
                    <a:pt x="14516" y="12991"/>
                  </a:cubicBezTo>
                  <a:cubicBezTo>
                    <a:pt x="14323" y="12991"/>
                    <a:pt x="14192" y="12887"/>
                    <a:pt x="14116" y="12681"/>
                  </a:cubicBezTo>
                  <a:cubicBezTo>
                    <a:pt x="13491" y="11328"/>
                    <a:pt x="12680" y="10453"/>
                    <a:pt x="11683" y="10058"/>
                  </a:cubicBezTo>
                  <a:lnTo>
                    <a:pt x="11683" y="17164"/>
                  </a:lnTo>
                  <a:cubicBezTo>
                    <a:pt x="11683" y="17780"/>
                    <a:pt x="11594" y="18350"/>
                    <a:pt x="11416" y="18884"/>
                  </a:cubicBezTo>
                  <a:cubicBezTo>
                    <a:pt x="11234" y="19415"/>
                    <a:pt x="10993" y="19886"/>
                    <a:pt x="10691" y="20298"/>
                  </a:cubicBezTo>
                  <a:cubicBezTo>
                    <a:pt x="10385" y="20705"/>
                    <a:pt x="10030" y="21027"/>
                    <a:pt x="9622" y="21258"/>
                  </a:cubicBezTo>
                  <a:cubicBezTo>
                    <a:pt x="9214" y="21487"/>
                    <a:pt x="8778" y="21600"/>
                    <a:pt x="8315" y="21600"/>
                  </a:cubicBezTo>
                  <a:cubicBezTo>
                    <a:pt x="7852" y="21600"/>
                    <a:pt x="7411" y="21487"/>
                    <a:pt x="6996" y="21258"/>
                  </a:cubicBezTo>
                  <a:cubicBezTo>
                    <a:pt x="6581" y="21027"/>
                    <a:pt x="6221" y="20705"/>
                    <a:pt x="5915" y="20298"/>
                  </a:cubicBezTo>
                  <a:cubicBezTo>
                    <a:pt x="5613" y="19886"/>
                    <a:pt x="5369" y="19417"/>
                    <a:pt x="5190" y="18884"/>
                  </a:cubicBezTo>
                  <a:cubicBezTo>
                    <a:pt x="5011" y="18350"/>
                    <a:pt x="4923" y="17780"/>
                    <a:pt x="4923" y="17164"/>
                  </a:cubicBezTo>
                  <a:cubicBezTo>
                    <a:pt x="4923" y="16851"/>
                    <a:pt x="5011" y="16591"/>
                    <a:pt x="5190" y="16391"/>
                  </a:cubicBezTo>
                  <a:cubicBezTo>
                    <a:pt x="5369" y="16187"/>
                    <a:pt x="5584" y="16086"/>
                    <a:pt x="5837" y="16086"/>
                  </a:cubicBezTo>
                  <a:cubicBezTo>
                    <a:pt x="6104" y="16086"/>
                    <a:pt x="6321" y="16188"/>
                    <a:pt x="6493" y="16391"/>
                  </a:cubicBezTo>
                  <a:cubicBezTo>
                    <a:pt x="6662" y="16591"/>
                    <a:pt x="6748" y="16851"/>
                    <a:pt x="6748" y="17164"/>
                  </a:cubicBezTo>
                  <a:cubicBezTo>
                    <a:pt x="6748" y="17800"/>
                    <a:pt x="6901" y="18333"/>
                    <a:pt x="7203" y="18777"/>
                  </a:cubicBezTo>
                  <a:cubicBezTo>
                    <a:pt x="7509" y="19217"/>
                    <a:pt x="7878" y="19437"/>
                    <a:pt x="8313" y="19437"/>
                  </a:cubicBezTo>
                  <a:cubicBezTo>
                    <a:pt x="8732" y="19437"/>
                    <a:pt x="9092" y="19217"/>
                    <a:pt x="9398" y="18777"/>
                  </a:cubicBezTo>
                  <a:cubicBezTo>
                    <a:pt x="9701" y="18333"/>
                    <a:pt x="9853" y="17800"/>
                    <a:pt x="9853" y="17164"/>
                  </a:cubicBezTo>
                  <a:lnTo>
                    <a:pt x="9853" y="10058"/>
                  </a:lnTo>
                  <a:cubicBezTo>
                    <a:pt x="8856" y="10461"/>
                    <a:pt x="8043" y="11337"/>
                    <a:pt x="7420" y="12681"/>
                  </a:cubicBezTo>
                  <a:cubicBezTo>
                    <a:pt x="7344" y="12887"/>
                    <a:pt x="7211" y="12991"/>
                    <a:pt x="7020" y="12991"/>
                  </a:cubicBezTo>
                  <a:cubicBezTo>
                    <a:pt x="6829" y="12991"/>
                    <a:pt x="6700" y="12887"/>
                    <a:pt x="6631" y="12681"/>
                  </a:cubicBezTo>
                  <a:cubicBezTo>
                    <a:pt x="6228" y="11797"/>
                    <a:pt x="5734" y="11111"/>
                    <a:pt x="5147" y="10619"/>
                  </a:cubicBezTo>
                  <a:cubicBezTo>
                    <a:pt x="4561" y="10128"/>
                    <a:pt x="3941" y="9880"/>
                    <a:pt x="3285" y="9880"/>
                  </a:cubicBezTo>
                  <a:cubicBezTo>
                    <a:pt x="2364" y="9880"/>
                    <a:pt x="1541" y="10345"/>
                    <a:pt x="809" y="11272"/>
                  </a:cubicBezTo>
                  <a:cubicBezTo>
                    <a:pt x="718" y="11382"/>
                    <a:pt x="597" y="11435"/>
                    <a:pt x="456" y="11435"/>
                  </a:cubicBezTo>
                  <a:cubicBezTo>
                    <a:pt x="382" y="11435"/>
                    <a:pt x="306" y="11407"/>
                    <a:pt x="239" y="11356"/>
                  </a:cubicBezTo>
                  <a:cubicBezTo>
                    <a:pt x="48" y="11229"/>
                    <a:pt x="-26" y="11034"/>
                    <a:pt x="7" y="10775"/>
                  </a:cubicBezTo>
                  <a:cubicBezTo>
                    <a:pt x="246" y="9538"/>
                    <a:pt x="661" y="8400"/>
                    <a:pt x="1260" y="7355"/>
                  </a:cubicBezTo>
                  <a:cubicBezTo>
                    <a:pt x="1856" y="6308"/>
                    <a:pt x="2595" y="5390"/>
                    <a:pt x="3468" y="4597"/>
                  </a:cubicBezTo>
                  <a:cubicBezTo>
                    <a:pt x="4344" y="3803"/>
                    <a:pt x="5322" y="3168"/>
                    <a:pt x="6402" y="2688"/>
                  </a:cubicBezTo>
                  <a:cubicBezTo>
                    <a:pt x="7483" y="2214"/>
                    <a:pt x="8635" y="1917"/>
                    <a:pt x="9851" y="1799"/>
                  </a:cubicBezTo>
                  <a:lnTo>
                    <a:pt x="9851" y="1081"/>
                  </a:lnTo>
                  <a:cubicBezTo>
                    <a:pt x="9851" y="768"/>
                    <a:pt x="9937" y="508"/>
                    <a:pt x="10118" y="305"/>
                  </a:cubicBezTo>
                  <a:cubicBezTo>
                    <a:pt x="10297" y="102"/>
                    <a:pt x="10512" y="0"/>
                    <a:pt x="10764" y="0"/>
                  </a:cubicBezTo>
                  <a:cubicBezTo>
                    <a:pt x="11029" y="0"/>
                    <a:pt x="11249" y="102"/>
                    <a:pt x="11420" y="305"/>
                  </a:cubicBezTo>
                  <a:cubicBezTo>
                    <a:pt x="11590" y="508"/>
                    <a:pt x="11676" y="768"/>
                    <a:pt x="11676" y="1081"/>
                  </a:cubicBezTo>
                  <a:lnTo>
                    <a:pt x="11676" y="1799"/>
                  </a:lnTo>
                  <a:lnTo>
                    <a:pt x="11685" y="1799"/>
                  </a:lnTo>
                  <a:close/>
                  <a:moveTo>
                    <a:pt x="11685" y="179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25295" y="5145215"/>
              <a:ext cx="31414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25295" y="4811452"/>
              <a:ext cx="314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60772" y="1954166"/>
            <a:ext cx="3141410" cy="3651643"/>
            <a:chOff x="4525295" y="2139903"/>
            <a:chExt cx="3141410" cy="3651643"/>
          </a:xfrm>
        </p:grpSpPr>
        <p:sp>
          <p:nvSpPr>
            <p:cNvPr id="17" name="AutoShape 121"/>
            <p:cNvSpPr>
              <a:spLocks/>
            </p:cNvSpPr>
            <p:nvPr/>
          </p:nvSpPr>
          <p:spPr bwMode="auto">
            <a:xfrm>
              <a:off x="4860380" y="2139903"/>
              <a:ext cx="2471239" cy="2578193"/>
            </a:xfrm>
            <a:custGeom>
              <a:avLst/>
              <a:gdLst>
                <a:gd name="T0" fmla="*/ 206665 w 21542"/>
                <a:gd name="T1" fmla="*/ 31732 h 21600"/>
                <a:gd name="T2" fmla="*/ 267843 w 21542"/>
                <a:gd name="T3" fmla="*/ 47325 h 21600"/>
                <a:gd name="T4" fmla="*/ 319929 w 21542"/>
                <a:gd name="T5" fmla="*/ 81086 h 21600"/>
                <a:gd name="T6" fmla="*/ 358786 w 21542"/>
                <a:gd name="T7" fmla="*/ 129734 h 21600"/>
                <a:gd name="T8" fmla="*/ 380770 w 21542"/>
                <a:gd name="T9" fmla="*/ 190059 h 21600"/>
                <a:gd name="T10" fmla="*/ 376720 w 21542"/>
                <a:gd name="T11" fmla="*/ 200307 h 21600"/>
                <a:gd name="T12" fmla="*/ 372794 w 21542"/>
                <a:gd name="T13" fmla="*/ 201701 h 21600"/>
                <a:gd name="T14" fmla="*/ 367187 w 21542"/>
                <a:gd name="T15" fmla="*/ 198826 h 21600"/>
                <a:gd name="T16" fmla="*/ 323183 w 21542"/>
                <a:gd name="T17" fmla="*/ 174272 h 21600"/>
                <a:gd name="T18" fmla="*/ 290110 w 21542"/>
                <a:gd name="T19" fmla="*/ 187307 h 21600"/>
                <a:gd name="T20" fmla="*/ 263739 w 21542"/>
                <a:gd name="T21" fmla="*/ 223679 h 21600"/>
                <a:gd name="T22" fmla="*/ 256735 w 21542"/>
                <a:gd name="T23" fmla="*/ 229147 h 21600"/>
                <a:gd name="T24" fmla="*/ 249661 w 21542"/>
                <a:gd name="T25" fmla="*/ 223679 h 21600"/>
                <a:gd name="T26" fmla="*/ 206630 w 21542"/>
                <a:gd name="T27" fmla="*/ 177412 h 21600"/>
                <a:gd name="T28" fmla="*/ 206630 w 21542"/>
                <a:gd name="T29" fmla="*/ 302754 h 21600"/>
                <a:gd name="T30" fmla="*/ 201908 w 21542"/>
                <a:gd name="T31" fmla="*/ 333093 h 21600"/>
                <a:gd name="T32" fmla="*/ 189085 w 21542"/>
                <a:gd name="T33" fmla="*/ 358034 h 21600"/>
                <a:gd name="T34" fmla="*/ 170178 w 21542"/>
                <a:gd name="T35" fmla="*/ 374968 h 21600"/>
                <a:gd name="T36" fmla="*/ 147062 w 21542"/>
                <a:gd name="T37" fmla="*/ 381000 h 21600"/>
                <a:gd name="T38" fmla="*/ 123734 w 21542"/>
                <a:gd name="T39" fmla="*/ 374968 h 21600"/>
                <a:gd name="T40" fmla="*/ 104615 w 21542"/>
                <a:gd name="T41" fmla="*/ 358034 h 21600"/>
                <a:gd name="T42" fmla="*/ 91792 w 21542"/>
                <a:gd name="T43" fmla="*/ 333093 h 21600"/>
                <a:gd name="T44" fmla="*/ 87070 w 21542"/>
                <a:gd name="T45" fmla="*/ 302754 h 21600"/>
                <a:gd name="T46" fmla="*/ 91792 w 21542"/>
                <a:gd name="T47" fmla="*/ 289119 h 21600"/>
                <a:gd name="T48" fmla="*/ 103235 w 21542"/>
                <a:gd name="T49" fmla="*/ 283739 h 21600"/>
                <a:gd name="T50" fmla="*/ 114838 w 21542"/>
                <a:gd name="T51" fmla="*/ 289119 h 21600"/>
                <a:gd name="T52" fmla="*/ 119348 w 21542"/>
                <a:gd name="T53" fmla="*/ 302754 h 21600"/>
                <a:gd name="T54" fmla="*/ 127395 w 21542"/>
                <a:gd name="T55" fmla="*/ 331205 h 21600"/>
                <a:gd name="T56" fmla="*/ 147027 w 21542"/>
                <a:gd name="T57" fmla="*/ 342847 h 21600"/>
                <a:gd name="T58" fmla="*/ 166217 w 21542"/>
                <a:gd name="T59" fmla="*/ 331205 h 21600"/>
                <a:gd name="T60" fmla="*/ 174264 w 21542"/>
                <a:gd name="T61" fmla="*/ 302754 h 21600"/>
                <a:gd name="T62" fmla="*/ 174264 w 21542"/>
                <a:gd name="T63" fmla="*/ 177412 h 21600"/>
                <a:gd name="T64" fmla="*/ 131233 w 21542"/>
                <a:gd name="T65" fmla="*/ 223679 h 21600"/>
                <a:gd name="T66" fmla="*/ 124158 w 21542"/>
                <a:gd name="T67" fmla="*/ 229147 h 21600"/>
                <a:gd name="T68" fmla="*/ 117278 w 21542"/>
                <a:gd name="T69" fmla="*/ 223679 h 21600"/>
                <a:gd name="T70" fmla="*/ 91032 w 21542"/>
                <a:gd name="T71" fmla="*/ 187307 h 21600"/>
                <a:gd name="T72" fmla="*/ 58100 w 21542"/>
                <a:gd name="T73" fmla="*/ 174272 h 21600"/>
                <a:gd name="T74" fmla="*/ 14308 w 21542"/>
                <a:gd name="T75" fmla="*/ 198826 h 21600"/>
                <a:gd name="T76" fmla="*/ 8065 w 21542"/>
                <a:gd name="T77" fmla="*/ 201701 h 21600"/>
                <a:gd name="T78" fmla="*/ 4227 w 21542"/>
                <a:gd name="T79" fmla="*/ 200307 h 21600"/>
                <a:gd name="T80" fmla="*/ 124 w 21542"/>
                <a:gd name="T81" fmla="*/ 190059 h 21600"/>
                <a:gd name="T82" fmla="*/ 22285 w 21542"/>
                <a:gd name="T83" fmla="*/ 129734 h 21600"/>
                <a:gd name="T84" fmla="*/ 61336 w 21542"/>
                <a:gd name="T85" fmla="*/ 81086 h 21600"/>
                <a:gd name="T86" fmla="*/ 113228 w 21542"/>
                <a:gd name="T87" fmla="*/ 47413 h 21600"/>
                <a:gd name="T88" fmla="*/ 174229 w 21542"/>
                <a:gd name="T89" fmla="*/ 31732 h 21600"/>
                <a:gd name="T90" fmla="*/ 174229 w 21542"/>
                <a:gd name="T91" fmla="*/ 19068 h 21600"/>
                <a:gd name="T92" fmla="*/ 178951 w 21542"/>
                <a:gd name="T93" fmla="*/ 5380 h 21600"/>
                <a:gd name="T94" fmla="*/ 190376 w 21542"/>
                <a:gd name="T95" fmla="*/ 0 h 21600"/>
                <a:gd name="T96" fmla="*/ 201978 w 21542"/>
                <a:gd name="T97" fmla="*/ 5380 h 21600"/>
                <a:gd name="T98" fmla="*/ 206506 w 21542"/>
                <a:gd name="T99" fmla="*/ 19068 h 21600"/>
                <a:gd name="T100" fmla="*/ 206506 w 21542"/>
                <a:gd name="T101" fmla="*/ 31732 h 21600"/>
                <a:gd name="T102" fmla="*/ 206665 w 21542"/>
                <a:gd name="T103" fmla="*/ 31732 h 21600"/>
                <a:gd name="T104" fmla="*/ 206665 w 21542"/>
                <a:gd name="T105" fmla="*/ 3173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542" h="21600">
                  <a:moveTo>
                    <a:pt x="11685" y="1799"/>
                  </a:moveTo>
                  <a:cubicBezTo>
                    <a:pt x="12904" y="1906"/>
                    <a:pt x="14056" y="2203"/>
                    <a:pt x="15144" y="2683"/>
                  </a:cubicBezTo>
                  <a:cubicBezTo>
                    <a:pt x="16234" y="3165"/>
                    <a:pt x="17214" y="3803"/>
                    <a:pt x="18089" y="4597"/>
                  </a:cubicBezTo>
                  <a:cubicBezTo>
                    <a:pt x="18965" y="5390"/>
                    <a:pt x="19697" y="6308"/>
                    <a:pt x="20286" y="7355"/>
                  </a:cubicBezTo>
                  <a:cubicBezTo>
                    <a:pt x="20875" y="8400"/>
                    <a:pt x="21290" y="9538"/>
                    <a:pt x="21529" y="10775"/>
                  </a:cubicBezTo>
                  <a:cubicBezTo>
                    <a:pt x="21574" y="11034"/>
                    <a:pt x="21498" y="11229"/>
                    <a:pt x="21300" y="11356"/>
                  </a:cubicBezTo>
                  <a:cubicBezTo>
                    <a:pt x="21223" y="11407"/>
                    <a:pt x="21152" y="11435"/>
                    <a:pt x="21078" y="11435"/>
                  </a:cubicBezTo>
                  <a:cubicBezTo>
                    <a:pt x="20930" y="11435"/>
                    <a:pt x="20823" y="11382"/>
                    <a:pt x="20761" y="11272"/>
                  </a:cubicBezTo>
                  <a:cubicBezTo>
                    <a:pt x="20016" y="10354"/>
                    <a:pt x="19186" y="9891"/>
                    <a:pt x="18273" y="9880"/>
                  </a:cubicBezTo>
                  <a:cubicBezTo>
                    <a:pt x="17617" y="9880"/>
                    <a:pt x="16994" y="10128"/>
                    <a:pt x="16403" y="10619"/>
                  </a:cubicBezTo>
                  <a:cubicBezTo>
                    <a:pt x="15814" y="11111"/>
                    <a:pt x="15320" y="11797"/>
                    <a:pt x="14912" y="12681"/>
                  </a:cubicBezTo>
                  <a:cubicBezTo>
                    <a:pt x="14841" y="12887"/>
                    <a:pt x="14705" y="12991"/>
                    <a:pt x="14516" y="12991"/>
                  </a:cubicBezTo>
                  <a:cubicBezTo>
                    <a:pt x="14323" y="12991"/>
                    <a:pt x="14192" y="12887"/>
                    <a:pt x="14116" y="12681"/>
                  </a:cubicBezTo>
                  <a:cubicBezTo>
                    <a:pt x="13491" y="11328"/>
                    <a:pt x="12680" y="10453"/>
                    <a:pt x="11683" y="10058"/>
                  </a:cubicBezTo>
                  <a:lnTo>
                    <a:pt x="11683" y="17164"/>
                  </a:lnTo>
                  <a:cubicBezTo>
                    <a:pt x="11683" y="17780"/>
                    <a:pt x="11594" y="18350"/>
                    <a:pt x="11416" y="18884"/>
                  </a:cubicBezTo>
                  <a:cubicBezTo>
                    <a:pt x="11234" y="19415"/>
                    <a:pt x="10993" y="19886"/>
                    <a:pt x="10691" y="20298"/>
                  </a:cubicBezTo>
                  <a:cubicBezTo>
                    <a:pt x="10385" y="20705"/>
                    <a:pt x="10030" y="21027"/>
                    <a:pt x="9622" y="21258"/>
                  </a:cubicBezTo>
                  <a:cubicBezTo>
                    <a:pt x="9214" y="21487"/>
                    <a:pt x="8778" y="21600"/>
                    <a:pt x="8315" y="21600"/>
                  </a:cubicBezTo>
                  <a:cubicBezTo>
                    <a:pt x="7852" y="21600"/>
                    <a:pt x="7411" y="21487"/>
                    <a:pt x="6996" y="21258"/>
                  </a:cubicBezTo>
                  <a:cubicBezTo>
                    <a:pt x="6581" y="21027"/>
                    <a:pt x="6221" y="20705"/>
                    <a:pt x="5915" y="20298"/>
                  </a:cubicBezTo>
                  <a:cubicBezTo>
                    <a:pt x="5613" y="19886"/>
                    <a:pt x="5369" y="19417"/>
                    <a:pt x="5190" y="18884"/>
                  </a:cubicBezTo>
                  <a:cubicBezTo>
                    <a:pt x="5011" y="18350"/>
                    <a:pt x="4923" y="17780"/>
                    <a:pt x="4923" y="17164"/>
                  </a:cubicBezTo>
                  <a:cubicBezTo>
                    <a:pt x="4923" y="16851"/>
                    <a:pt x="5011" y="16591"/>
                    <a:pt x="5190" y="16391"/>
                  </a:cubicBezTo>
                  <a:cubicBezTo>
                    <a:pt x="5369" y="16187"/>
                    <a:pt x="5584" y="16086"/>
                    <a:pt x="5837" y="16086"/>
                  </a:cubicBezTo>
                  <a:cubicBezTo>
                    <a:pt x="6104" y="16086"/>
                    <a:pt x="6321" y="16188"/>
                    <a:pt x="6493" y="16391"/>
                  </a:cubicBezTo>
                  <a:cubicBezTo>
                    <a:pt x="6662" y="16591"/>
                    <a:pt x="6748" y="16851"/>
                    <a:pt x="6748" y="17164"/>
                  </a:cubicBezTo>
                  <a:cubicBezTo>
                    <a:pt x="6748" y="17800"/>
                    <a:pt x="6901" y="18333"/>
                    <a:pt x="7203" y="18777"/>
                  </a:cubicBezTo>
                  <a:cubicBezTo>
                    <a:pt x="7509" y="19217"/>
                    <a:pt x="7878" y="19437"/>
                    <a:pt x="8313" y="19437"/>
                  </a:cubicBezTo>
                  <a:cubicBezTo>
                    <a:pt x="8732" y="19437"/>
                    <a:pt x="9092" y="19217"/>
                    <a:pt x="9398" y="18777"/>
                  </a:cubicBezTo>
                  <a:cubicBezTo>
                    <a:pt x="9701" y="18333"/>
                    <a:pt x="9853" y="17800"/>
                    <a:pt x="9853" y="17164"/>
                  </a:cubicBezTo>
                  <a:lnTo>
                    <a:pt x="9853" y="10058"/>
                  </a:lnTo>
                  <a:cubicBezTo>
                    <a:pt x="8856" y="10461"/>
                    <a:pt x="8043" y="11337"/>
                    <a:pt x="7420" y="12681"/>
                  </a:cubicBezTo>
                  <a:cubicBezTo>
                    <a:pt x="7344" y="12887"/>
                    <a:pt x="7211" y="12991"/>
                    <a:pt x="7020" y="12991"/>
                  </a:cubicBezTo>
                  <a:cubicBezTo>
                    <a:pt x="6829" y="12991"/>
                    <a:pt x="6700" y="12887"/>
                    <a:pt x="6631" y="12681"/>
                  </a:cubicBezTo>
                  <a:cubicBezTo>
                    <a:pt x="6228" y="11797"/>
                    <a:pt x="5734" y="11111"/>
                    <a:pt x="5147" y="10619"/>
                  </a:cubicBezTo>
                  <a:cubicBezTo>
                    <a:pt x="4561" y="10128"/>
                    <a:pt x="3941" y="9880"/>
                    <a:pt x="3285" y="9880"/>
                  </a:cubicBezTo>
                  <a:cubicBezTo>
                    <a:pt x="2364" y="9880"/>
                    <a:pt x="1541" y="10345"/>
                    <a:pt x="809" y="11272"/>
                  </a:cubicBezTo>
                  <a:cubicBezTo>
                    <a:pt x="718" y="11382"/>
                    <a:pt x="597" y="11435"/>
                    <a:pt x="456" y="11435"/>
                  </a:cubicBezTo>
                  <a:cubicBezTo>
                    <a:pt x="382" y="11435"/>
                    <a:pt x="306" y="11407"/>
                    <a:pt x="239" y="11356"/>
                  </a:cubicBezTo>
                  <a:cubicBezTo>
                    <a:pt x="48" y="11229"/>
                    <a:pt x="-26" y="11034"/>
                    <a:pt x="7" y="10775"/>
                  </a:cubicBezTo>
                  <a:cubicBezTo>
                    <a:pt x="246" y="9538"/>
                    <a:pt x="661" y="8400"/>
                    <a:pt x="1260" y="7355"/>
                  </a:cubicBezTo>
                  <a:cubicBezTo>
                    <a:pt x="1856" y="6308"/>
                    <a:pt x="2595" y="5390"/>
                    <a:pt x="3468" y="4597"/>
                  </a:cubicBezTo>
                  <a:cubicBezTo>
                    <a:pt x="4344" y="3803"/>
                    <a:pt x="5322" y="3168"/>
                    <a:pt x="6402" y="2688"/>
                  </a:cubicBezTo>
                  <a:cubicBezTo>
                    <a:pt x="7483" y="2214"/>
                    <a:pt x="8635" y="1917"/>
                    <a:pt x="9851" y="1799"/>
                  </a:cubicBezTo>
                  <a:lnTo>
                    <a:pt x="9851" y="1081"/>
                  </a:lnTo>
                  <a:cubicBezTo>
                    <a:pt x="9851" y="768"/>
                    <a:pt x="9937" y="508"/>
                    <a:pt x="10118" y="305"/>
                  </a:cubicBezTo>
                  <a:cubicBezTo>
                    <a:pt x="10297" y="102"/>
                    <a:pt x="10512" y="0"/>
                    <a:pt x="10764" y="0"/>
                  </a:cubicBezTo>
                  <a:cubicBezTo>
                    <a:pt x="11029" y="0"/>
                    <a:pt x="11249" y="102"/>
                    <a:pt x="11420" y="305"/>
                  </a:cubicBezTo>
                  <a:cubicBezTo>
                    <a:pt x="11590" y="508"/>
                    <a:pt x="11676" y="768"/>
                    <a:pt x="11676" y="1081"/>
                  </a:cubicBezTo>
                  <a:lnTo>
                    <a:pt x="11676" y="1799"/>
                  </a:lnTo>
                  <a:lnTo>
                    <a:pt x="11685" y="1799"/>
                  </a:lnTo>
                  <a:close/>
                  <a:moveTo>
                    <a:pt x="11685" y="179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5295" y="5145215"/>
              <a:ext cx="31414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25295" y="4811452"/>
              <a:ext cx="314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4903" y="1954166"/>
            <a:ext cx="3141410" cy="3651643"/>
            <a:chOff x="4525295" y="2139903"/>
            <a:chExt cx="3141410" cy="3651643"/>
          </a:xfrm>
        </p:grpSpPr>
        <p:sp>
          <p:nvSpPr>
            <p:cNvPr id="21" name="AutoShape 121"/>
            <p:cNvSpPr>
              <a:spLocks/>
            </p:cNvSpPr>
            <p:nvPr/>
          </p:nvSpPr>
          <p:spPr bwMode="auto">
            <a:xfrm>
              <a:off x="4860380" y="2139903"/>
              <a:ext cx="2471239" cy="2578193"/>
            </a:xfrm>
            <a:custGeom>
              <a:avLst/>
              <a:gdLst>
                <a:gd name="T0" fmla="*/ 206665 w 21542"/>
                <a:gd name="T1" fmla="*/ 31732 h 21600"/>
                <a:gd name="T2" fmla="*/ 267843 w 21542"/>
                <a:gd name="T3" fmla="*/ 47325 h 21600"/>
                <a:gd name="T4" fmla="*/ 319929 w 21542"/>
                <a:gd name="T5" fmla="*/ 81086 h 21600"/>
                <a:gd name="T6" fmla="*/ 358786 w 21542"/>
                <a:gd name="T7" fmla="*/ 129734 h 21600"/>
                <a:gd name="T8" fmla="*/ 380770 w 21542"/>
                <a:gd name="T9" fmla="*/ 190059 h 21600"/>
                <a:gd name="T10" fmla="*/ 376720 w 21542"/>
                <a:gd name="T11" fmla="*/ 200307 h 21600"/>
                <a:gd name="T12" fmla="*/ 372794 w 21542"/>
                <a:gd name="T13" fmla="*/ 201701 h 21600"/>
                <a:gd name="T14" fmla="*/ 367187 w 21542"/>
                <a:gd name="T15" fmla="*/ 198826 h 21600"/>
                <a:gd name="T16" fmla="*/ 323183 w 21542"/>
                <a:gd name="T17" fmla="*/ 174272 h 21600"/>
                <a:gd name="T18" fmla="*/ 290110 w 21542"/>
                <a:gd name="T19" fmla="*/ 187307 h 21600"/>
                <a:gd name="T20" fmla="*/ 263739 w 21542"/>
                <a:gd name="T21" fmla="*/ 223679 h 21600"/>
                <a:gd name="T22" fmla="*/ 256735 w 21542"/>
                <a:gd name="T23" fmla="*/ 229147 h 21600"/>
                <a:gd name="T24" fmla="*/ 249661 w 21542"/>
                <a:gd name="T25" fmla="*/ 223679 h 21600"/>
                <a:gd name="T26" fmla="*/ 206630 w 21542"/>
                <a:gd name="T27" fmla="*/ 177412 h 21600"/>
                <a:gd name="T28" fmla="*/ 206630 w 21542"/>
                <a:gd name="T29" fmla="*/ 302754 h 21600"/>
                <a:gd name="T30" fmla="*/ 201908 w 21542"/>
                <a:gd name="T31" fmla="*/ 333093 h 21600"/>
                <a:gd name="T32" fmla="*/ 189085 w 21542"/>
                <a:gd name="T33" fmla="*/ 358034 h 21600"/>
                <a:gd name="T34" fmla="*/ 170178 w 21542"/>
                <a:gd name="T35" fmla="*/ 374968 h 21600"/>
                <a:gd name="T36" fmla="*/ 147062 w 21542"/>
                <a:gd name="T37" fmla="*/ 381000 h 21600"/>
                <a:gd name="T38" fmla="*/ 123734 w 21542"/>
                <a:gd name="T39" fmla="*/ 374968 h 21600"/>
                <a:gd name="T40" fmla="*/ 104615 w 21542"/>
                <a:gd name="T41" fmla="*/ 358034 h 21600"/>
                <a:gd name="T42" fmla="*/ 91792 w 21542"/>
                <a:gd name="T43" fmla="*/ 333093 h 21600"/>
                <a:gd name="T44" fmla="*/ 87070 w 21542"/>
                <a:gd name="T45" fmla="*/ 302754 h 21600"/>
                <a:gd name="T46" fmla="*/ 91792 w 21542"/>
                <a:gd name="T47" fmla="*/ 289119 h 21600"/>
                <a:gd name="T48" fmla="*/ 103235 w 21542"/>
                <a:gd name="T49" fmla="*/ 283739 h 21600"/>
                <a:gd name="T50" fmla="*/ 114838 w 21542"/>
                <a:gd name="T51" fmla="*/ 289119 h 21600"/>
                <a:gd name="T52" fmla="*/ 119348 w 21542"/>
                <a:gd name="T53" fmla="*/ 302754 h 21600"/>
                <a:gd name="T54" fmla="*/ 127395 w 21542"/>
                <a:gd name="T55" fmla="*/ 331205 h 21600"/>
                <a:gd name="T56" fmla="*/ 147027 w 21542"/>
                <a:gd name="T57" fmla="*/ 342847 h 21600"/>
                <a:gd name="T58" fmla="*/ 166217 w 21542"/>
                <a:gd name="T59" fmla="*/ 331205 h 21600"/>
                <a:gd name="T60" fmla="*/ 174264 w 21542"/>
                <a:gd name="T61" fmla="*/ 302754 h 21600"/>
                <a:gd name="T62" fmla="*/ 174264 w 21542"/>
                <a:gd name="T63" fmla="*/ 177412 h 21600"/>
                <a:gd name="T64" fmla="*/ 131233 w 21542"/>
                <a:gd name="T65" fmla="*/ 223679 h 21600"/>
                <a:gd name="T66" fmla="*/ 124158 w 21542"/>
                <a:gd name="T67" fmla="*/ 229147 h 21600"/>
                <a:gd name="T68" fmla="*/ 117278 w 21542"/>
                <a:gd name="T69" fmla="*/ 223679 h 21600"/>
                <a:gd name="T70" fmla="*/ 91032 w 21542"/>
                <a:gd name="T71" fmla="*/ 187307 h 21600"/>
                <a:gd name="T72" fmla="*/ 58100 w 21542"/>
                <a:gd name="T73" fmla="*/ 174272 h 21600"/>
                <a:gd name="T74" fmla="*/ 14308 w 21542"/>
                <a:gd name="T75" fmla="*/ 198826 h 21600"/>
                <a:gd name="T76" fmla="*/ 8065 w 21542"/>
                <a:gd name="T77" fmla="*/ 201701 h 21600"/>
                <a:gd name="T78" fmla="*/ 4227 w 21542"/>
                <a:gd name="T79" fmla="*/ 200307 h 21600"/>
                <a:gd name="T80" fmla="*/ 124 w 21542"/>
                <a:gd name="T81" fmla="*/ 190059 h 21600"/>
                <a:gd name="T82" fmla="*/ 22285 w 21542"/>
                <a:gd name="T83" fmla="*/ 129734 h 21600"/>
                <a:gd name="T84" fmla="*/ 61336 w 21542"/>
                <a:gd name="T85" fmla="*/ 81086 h 21600"/>
                <a:gd name="T86" fmla="*/ 113228 w 21542"/>
                <a:gd name="T87" fmla="*/ 47413 h 21600"/>
                <a:gd name="T88" fmla="*/ 174229 w 21542"/>
                <a:gd name="T89" fmla="*/ 31732 h 21600"/>
                <a:gd name="T90" fmla="*/ 174229 w 21542"/>
                <a:gd name="T91" fmla="*/ 19068 h 21600"/>
                <a:gd name="T92" fmla="*/ 178951 w 21542"/>
                <a:gd name="T93" fmla="*/ 5380 h 21600"/>
                <a:gd name="T94" fmla="*/ 190376 w 21542"/>
                <a:gd name="T95" fmla="*/ 0 h 21600"/>
                <a:gd name="T96" fmla="*/ 201978 w 21542"/>
                <a:gd name="T97" fmla="*/ 5380 h 21600"/>
                <a:gd name="T98" fmla="*/ 206506 w 21542"/>
                <a:gd name="T99" fmla="*/ 19068 h 21600"/>
                <a:gd name="T100" fmla="*/ 206506 w 21542"/>
                <a:gd name="T101" fmla="*/ 31732 h 21600"/>
                <a:gd name="T102" fmla="*/ 206665 w 21542"/>
                <a:gd name="T103" fmla="*/ 31732 h 21600"/>
                <a:gd name="T104" fmla="*/ 206665 w 21542"/>
                <a:gd name="T105" fmla="*/ 3173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542" h="21600">
                  <a:moveTo>
                    <a:pt x="11685" y="1799"/>
                  </a:moveTo>
                  <a:cubicBezTo>
                    <a:pt x="12904" y="1906"/>
                    <a:pt x="14056" y="2203"/>
                    <a:pt x="15144" y="2683"/>
                  </a:cubicBezTo>
                  <a:cubicBezTo>
                    <a:pt x="16234" y="3165"/>
                    <a:pt x="17214" y="3803"/>
                    <a:pt x="18089" y="4597"/>
                  </a:cubicBezTo>
                  <a:cubicBezTo>
                    <a:pt x="18965" y="5390"/>
                    <a:pt x="19697" y="6308"/>
                    <a:pt x="20286" y="7355"/>
                  </a:cubicBezTo>
                  <a:cubicBezTo>
                    <a:pt x="20875" y="8400"/>
                    <a:pt x="21290" y="9538"/>
                    <a:pt x="21529" y="10775"/>
                  </a:cubicBezTo>
                  <a:cubicBezTo>
                    <a:pt x="21574" y="11034"/>
                    <a:pt x="21498" y="11229"/>
                    <a:pt x="21300" y="11356"/>
                  </a:cubicBezTo>
                  <a:cubicBezTo>
                    <a:pt x="21223" y="11407"/>
                    <a:pt x="21152" y="11435"/>
                    <a:pt x="21078" y="11435"/>
                  </a:cubicBezTo>
                  <a:cubicBezTo>
                    <a:pt x="20930" y="11435"/>
                    <a:pt x="20823" y="11382"/>
                    <a:pt x="20761" y="11272"/>
                  </a:cubicBezTo>
                  <a:cubicBezTo>
                    <a:pt x="20016" y="10354"/>
                    <a:pt x="19186" y="9891"/>
                    <a:pt x="18273" y="9880"/>
                  </a:cubicBezTo>
                  <a:cubicBezTo>
                    <a:pt x="17617" y="9880"/>
                    <a:pt x="16994" y="10128"/>
                    <a:pt x="16403" y="10619"/>
                  </a:cubicBezTo>
                  <a:cubicBezTo>
                    <a:pt x="15814" y="11111"/>
                    <a:pt x="15320" y="11797"/>
                    <a:pt x="14912" y="12681"/>
                  </a:cubicBezTo>
                  <a:cubicBezTo>
                    <a:pt x="14841" y="12887"/>
                    <a:pt x="14705" y="12991"/>
                    <a:pt x="14516" y="12991"/>
                  </a:cubicBezTo>
                  <a:cubicBezTo>
                    <a:pt x="14323" y="12991"/>
                    <a:pt x="14192" y="12887"/>
                    <a:pt x="14116" y="12681"/>
                  </a:cubicBezTo>
                  <a:cubicBezTo>
                    <a:pt x="13491" y="11328"/>
                    <a:pt x="12680" y="10453"/>
                    <a:pt x="11683" y="10058"/>
                  </a:cubicBezTo>
                  <a:lnTo>
                    <a:pt x="11683" y="17164"/>
                  </a:lnTo>
                  <a:cubicBezTo>
                    <a:pt x="11683" y="17780"/>
                    <a:pt x="11594" y="18350"/>
                    <a:pt x="11416" y="18884"/>
                  </a:cubicBezTo>
                  <a:cubicBezTo>
                    <a:pt x="11234" y="19415"/>
                    <a:pt x="10993" y="19886"/>
                    <a:pt x="10691" y="20298"/>
                  </a:cubicBezTo>
                  <a:cubicBezTo>
                    <a:pt x="10385" y="20705"/>
                    <a:pt x="10030" y="21027"/>
                    <a:pt x="9622" y="21258"/>
                  </a:cubicBezTo>
                  <a:cubicBezTo>
                    <a:pt x="9214" y="21487"/>
                    <a:pt x="8778" y="21600"/>
                    <a:pt x="8315" y="21600"/>
                  </a:cubicBezTo>
                  <a:cubicBezTo>
                    <a:pt x="7852" y="21600"/>
                    <a:pt x="7411" y="21487"/>
                    <a:pt x="6996" y="21258"/>
                  </a:cubicBezTo>
                  <a:cubicBezTo>
                    <a:pt x="6581" y="21027"/>
                    <a:pt x="6221" y="20705"/>
                    <a:pt x="5915" y="20298"/>
                  </a:cubicBezTo>
                  <a:cubicBezTo>
                    <a:pt x="5613" y="19886"/>
                    <a:pt x="5369" y="19417"/>
                    <a:pt x="5190" y="18884"/>
                  </a:cubicBezTo>
                  <a:cubicBezTo>
                    <a:pt x="5011" y="18350"/>
                    <a:pt x="4923" y="17780"/>
                    <a:pt x="4923" y="17164"/>
                  </a:cubicBezTo>
                  <a:cubicBezTo>
                    <a:pt x="4923" y="16851"/>
                    <a:pt x="5011" y="16591"/>
                    <a:pt x="5190" y="16391"/>
                  </a:cubicBezTo>
                  <a:cubicBezTo>
                    <a:pt x="5369" y="16187"/>
                    <a:pt x="5584" y="16086"/>
                    <a:pt x="5837" y="16086"/>
                  </a:cubicBezTo>
                  <a:cubicBezTo>
                    <a:pt x="6104" y="16086"/>
                    <a:pt x="6321" y="16188"/>
                    <a:pt x="6493" y="16391"/>
                  </a:cubicBezTo>
                  <a:cubicBezTo>
                    <a:pt x="6662" y="16591"/>
                    <a:pt x="6748" y="16851"/>
                    <a:pt x="6748" y="17164"/>
                  </a:cubicBezTo>
                  <a:cubicBezTo>
                    <a:pt x="6748" y="17800"/>
                    <a:pt x="6901" y="18333"/>
                    <a:pt x="7203" y="18777"/>
                  </a:cubicBezTo>
                  <a:cubicBezTo>
                    <a:pt x="7509" y="19217"/>
                    <a:pt x="7878" y="19437"/>
                    <a:pt x="8313" y="19437"/>
                  </a:cubicBezTo>
                  <a:cubicBezTo>
                    <a:pt x="8732" y="19437"/>
                    <a:pt x="9092" y="19217"/>
                    <a:pt x="9398" y="18777"/>
                  </a:cubicBezTo>
                  <a:cubicBezTo>
                    <a:pt x="9701" y="18333"/>
                    <a:pt x="9853" y="17800"/>
                    <a:pt x="9853" y="17164"/>
                  </a:cubicBezTo>
                  <a:lnTo>
                    <a:pt x="9853" y="10058"/>
                  </a:lnTo>
                  <a:cubicBezTo>
                    <a:pt x="8856" y="10461"/>
                    <a:pt x="8043" y="11337"/>
                    <a:pt x="7420" y="12681"/>
                  </a:cubicBezTo>
                  <a:cubicBezTo>
                    <a:pt x="7344" y="12887"/>
                    <a:pt x="7211" y="12991"/>
                    <a:pt x="7020" y="12991"/>
                  </a:cubicBezTo>
                  <a:cubicBezTo>
                    <a:pt x="6829" y="12991"/>
                    <a:pt x="6700" y="12887"/>
                    <a:pt x="6631" y="12681"/>
                  </a:cubicBezTo>
                  <a:cubicBezTo>
                    <a:pt x="6228" y="11797"/>
                    <a:pt x="5734" y="11111"/>
                    <a:pt x="5147" y="10619"/>
                  </a:cubicBezTo>
                  <a:cubicBezTo>
                    <a:pt x="4561" y="10128"/>
                    <a:pt x="3941" y="9880"/>
                    <a:pt x="3285" y="9880"/>
                  </a:cubicBezTo>
                  <a:cubicBezTo>
                    <a:pt x="2364" y="9880"/>
                    <a:pt x="1541" y="10345"/>
                    <a:pt x="809" y="11272"/>
                  </a:cubicBezTo>
                  <a:cubicBezTo>
                    <a:pt x="718" y="11382"/>
                    <a:pt x="597" y="11435"/>
                    <a:pt x="456" y="11435"/>
                  </a:cubicBezTo>
                  <a:cubicBezTo>
                    <a:pt x="382" y="11435"/>
                    <a:pt x="306" y="11407"/>
                    <a:pt x="239" y="11356"/>
                  </a:cubicBezTo>
                  <a:cubicBezTo>
                    <a:pt x="48" y="11229"/>
                    <a:pt x="-26" y="11034"/>
                    <a:pt x="7" y="10775"/>
                  </a:cubicBezTo>
                  <a:cubicBezTo>
                    <a:pt x="246" y="9538"/>
                    <a:pt x="661" y="8400"/>
                    <a:pt x="1260" y="7355"/>
                  </a:cubicBezTo>
                  <a:cubicBezTo>
                    <a:pt x="1856" y="6308"/>
                    <a:pt x="2595" y="5390"/>
                    <a:pt x="3468" y="4597"/>
                  </a:cubicBezTo>
                  <a:cubicBezTo>
                    <a:pt x="4344" y="3803"/>
                    <a:pt x="5322" y="3168"/>
                    <a:pt x="6402" y="2688"/>
                  </a:cubicBezTo>
                  <a:cubicBezTo>
                    <a:pt x="7483" y="2214"/>
                    <a:pt x="8635" y="1917"/>
                    <a:pt x="9851" y="1799"/>
                  </a:cubicBezTo>
                  <a:lnTo>
                    <a:pt x="9851" y="1081"/>
                  </a:lnTo>
                  <a:cubicBezTo>
                    <a:pt x="9851" y="768"/>
                    <a:pt x="9937" y="508"/>
                    <a:pt x="10118" y="305"/>
                  </a:cubicBezTo>
                  <a:cubicBezTo>
                    <a:pt x="10297" y="102"/>
                    <a:pt x="10512" y="0"/>
                    <a:pt x="10764" y="0"/>
                  </a:cubicBezTo>
                  <a:cubicBezTo>
                    <a:pt x="11029" y="0"/>
                    <a:pt x="11249" y="102"/>
                    <a:pt x="11420" y="305"/>
                  </a:cubicBezTo>
                  <a:cubicBezTo>
                    <a:pt x="11590" y="508"/>
                    <a:pt x="11676" y="768"/>
                    <a:pt x="11676" y="1081"/>
                  </a:cubicBezTo>
                  <a:lnTo>
                    <a:pt x="11676" y="1799"/>
                  </a:lnTo>
                  <a:lnTo>
                    <a:pt x="11685" y="1799"/>
                  </a:lnTo>
                  <a:close/>
                  <a:moveTo>
                    <a:pt x="11685" y="1799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25295" y="5145215"/>
              <a:ext cx="31414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25295" y="4811452"/>
              <a:ext cx="314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7756" y="799492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5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06563" y="2541878"/>
            <a:ext cx="10578874" cy="2381814"/>
            <a:chOff x="790769" y="2598149"/>
            <a:chExt cx="7706992" cy="1735215"/>
          </a:xfrm>
        </p:grpSpPr>
        <p:grpSp>
          <p:nvGrpSpPr>
            <p:cNvPr id="13" name="Group 12"/>
            <p:cNvGrpSpPr/>
            <p:nvPr/>
          </p:nvGrpSpPr>
          <p:grpSpPr>
            <a:xfrm>
              <a:off x="6641083" y="2598150"/>
              <a:ext cx="1856678" cy="1147931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77662" y="3184411"/>
              <a:ext cx="1863874" cy="1148953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13118" y="2598149"/>
              <a:ext cx="1859144" cy="1147931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255314" y="3184410"/>
              <a:ext cx="1867793" cy="1148954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90769" y="2598149"/>
              <a:ext cx="1852337" cy="1147931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28" name="Oval 27"/>
          <p:cNvSpPr/>
          <p:nvPr/>
        </p:nvSpPr>
        <p:spPr>
          <a:xfrm>
            <a:off x="3413877" y="3204731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10570" y="3134571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78693" y="3070715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34535" y="3184071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31132" y="3070715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03054" y="4675631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3054" y="434186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85802" y="4737520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85802" y="4403757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297116" y="4727214"/>
            <a:ext cx="144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7116" y="4393451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14947" y="2194461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14947" y="1860698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14941" y="2193179"/>
            <a:ext cx="1447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4941" y="1859416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2" y="352673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03" y="3505207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92" y="3642028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0" y="364202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09" y="3565394"/>
            <a:ext cx="304800" cy="3048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807756" y="806151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41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6571" y="1920572"/>
            <a:ext cx="5589429" cy="4505984"/>
            <a:chOff x="6243638" y="2084388"/>
            <a:chExt cx="2614613" cy="2466975"/>
          </a:xfrm>
        </p:grpSpPr>
        <p:sp>
          <p:nvSpPr>
            <p:cNvPr id="4" name="Freeform 1107"/>
            <p:cNvSpPr>
              <a:spLocks noEditPoints="1"/>
            </p:cNvSpPr>
            <p:nvPr/>
          </p:nvSpPr>
          <p:spPr bwMode="auto">
            <a:xfrm>
              <a:off x="6243638" y="2084388"/>
              <a:ext cx="2614613" cy="1108075"/>
            </a:xfrm>
            <a:custGeom>
              <a:avLst/>
              <a:gdLst>
                <a:gd name="T0" fmla="*/ 1639 w 1647"/>
                <a:gd name="T1" fmla="*/ 0 h 698"/>
                <a:gd name="T2" fmla="*/ 1642 w 1647"/>
                <a:gd name="T3" fmla="*/ 8 h 698"/>
                <a:gd name="T4" fmla="*/ 1644 w 1647"/>
                <a:gd name="T5" fmla="*/ 30 h 698"/>
                <a:gd name="T6" fmla="*/ 1647 w 1647"/>
                <a:gd name="T7" fmla="*/ 64 h 698"/>
                <a:gd name="T8" fmla="*/ 1645 w 1647"/>
                <a:gd name="T9" fmla="*/ 106 h 698"/>
                <a:gd name="T10" fmla="*/ 1639 w 1647"/>
                <a:gd name="T11" fmla="*/ 153 h 698"/>
                <a:gd name="T12" fmla="*/ 1625 w 1647"/>
                <a:gd name="T13" fmla="*/ 203 h 698"/>
                <a:gd name="T14" fmla="*/ 1601 w 1647"/>
                <a:gd name="T15" fmla="*/ 251 h 698"/>
                <a:gd name="T16" fmla="*/ 1564 w 1647"/>
                <a:gd name="T17" fmla="*/ 296 h 698"/>
                <a:gd name="T18" fmla="*/ 1513 w 1647"/>
                <a:gd name="T19" fmla="*/ 335 h 698"/>
                <a:gd name="T20" fmla="*/ 1445 w 1647"/>
                <a:gd name="T21" fmla="*/ 363 h 698"/>
                <a:gd name="T22" fmla="*/ 1359 w 1647"/>
                <a:gd name="T23" fmla="*/ 378 h 698"/>
                <a:gd name="T24" fmla="*/ 1215 w 1647"/>
                <a:gd name="T25" fmla="*/ 381 h 698"/>
                <a:gd name="T26" fmla="*/ 1279 w 1647"/>
                <a:gd name="T27" fmla="*/ 326 h 698"/>
                <a:gd name="T28" fmla="*/ 1329 w 1647"/>
                <a:gd name="T29" fmla="*/ 257 h 698"/>
                <a:gd name="T30" fmla="*/ 1365 w 1647"/>
                <a:gd name="T31" fmla="*/ 162 h 698"/>
                <a:gd name="T32" fmla="*/ 1374 w 1647"/>
                <a:gd name="T33" fmla="*/ 52 h 698"/>
                <a:gd name="T34" fmla="*/ 480 w 1647"/>
                <a:gd name="T35" fmla="*/ 0 h 698"/>
                <a:gd name="T36" fmla="*/ 1343 w 1647"/>
                <a:gd name="T37" fmla="*/ 48 h 698"/>
                <a:gd name="T38" fmla="*/ 1331 w 1647"/>
                <a:gd name="T39" fmla="*/ 149 h 698"/>
                <a:gd name="T40" fmla="*/ 1292 w 1647"/>
                <a:gd name="T41" fmla="*/ 245 h 698"/>
                <a:gd name="T42" fmla="*/ 1232 w 1647"/>
                <a:gd name="T43" fmla="*/ 322 h 698"/>
                <a:gd name="T44" fmla="*/ 1155 w 1647"/>
                <a:gd name="T45" fmla="*/ 381 h 698"/>
                <a:gd name="T46" fmla="*/ 412 w 1647"/>
                <a:gd name="T47" fmla="*/ 382 h 698"/>
                <a:gd name="T48" fmla="*/ 326 w 1647"/>
                <a:gd name="T49" fmla="*/ 394 h 698"/>
                <a:gd name="T50" fmla="*/ 243 w 1647"/>
                <a:gd name="T51" fmla="*/ 416 h 698"/>
                <a:gd name="T52" fmla="*/ 166 w 1647"/>
                <a:gd name="T53" fmla="*/ 450 h 698"/>
                <a:gd name="T54" fmla="*/ 99 w 1647"/>
                <a:gd name="T55" fmla="*/ 495 h 698"/>
                <a:gd name="T56" fmla="*/ 47 w 1647"/>
                <a:gd name="T57" fmla="*/ 551 h 698"/>
                <a:gd name="T58" fmla="*/ 13 w 1647"/>
                <a:gd name="T59" fmla="*/ 619 h 698"/>
                <a:gd name="T60" fmla="*/ 0 w 1647"/>
                <a:gd name="T61" fmla="*/ 698 h 698"/>
                <a:gd name="T62" fmla="*/ 4 w 1647"/>
                <a:gd name="T63" fmla="*/ 334 h 698"/>
                <a:gd name="T64" fmla="*/ 29 w 1647"/>
                <a:gd name="T65" fmla="*/ 244 h 698"/>
                <a:gd name="T66" fmla="*/ 77 w 1647"/>
                <a:gd name="T67" fmla="*/ 164 h 698"/>
                <a:gd name="T68" fmla="*/ 148 w 1647"/>
                <a:gd name="T69" fmla="*/ 96 h 698"/>
                <a:gd name="T70" fmla="*/ 240 w 1647"/>
                <a:gd name="T71" fmla="*/ 45 h 698"/>
                <a:gd name="T72" fmla="*/ 351 w 1647"/>
                <a:gd name="T73" fmla="*/ 10 h 698"/>
                <a:gd name="T74" fmla="*/ 480 w 1647"/>
                <a:gd name="T7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7" h="698">
                  <a:moveTo>
                    <a:pt x="1368" y="0"/>
                  </a:moveTo>
                  <a:lnTo>
                    <a:pt x="1639" y="0"/>
                  </a:lnTo>
                  <a:lnTo>
                    <a:pt x="1640" y="1"/>
                  </a:lnTo>
                  <a:lnTo>
                    <a:pt x="1642" y="8"/>
                  </a:lnTo>
                  <a:lnTo>
                    <a:pt x="1643" y="17"/>
                  </a:lnTo>
                  <a:lnTo>
                    <a:pt x="1644" y="30"/>
                  </a:lnTo>
                  <a:lnTo>
                    <a:pt x="1645" y="46"/>
                  </a:lnTo>
                  <a:lnTo>
                    <a:pt x="1647" y="64"/>
                  </a:lnTo>
                  <a:lnTo>
                    <a:pt x="1647" y="84"/>
                  </a:lnTo>
                  <a:lnTo>
                    <a:pt x="1645" y="106"/>
                  </a:lnTo>
                  <a:lnTo>
                    <a:pt x="1643" y="128"/>
                  </a:lnTo>
                  <a:lnTo>
                    <a:pt x="1639" y="153"/>
                  </a:lnTo>
                  <a:lnTo>
                    <a:pt x="1632" y="178"/>
                  </a:lnTo>
                  <a:lnTo>
                    <a:pt x="1625" y="203"/>
                  </a:lnTo>
                  <a:lnTo>
                    <a:pt x="1614" y="228"/>
                  </a:lnTo>
                  <a:lnTo>
                    <a:pt x="1601" y="251"/>
                  </a:lnTo>
                  <a:lnTo>
                    <a:pt x="1584" y="275"/>
                  </a:lnTo>
                  <a:lnTo>
                    <a:pt x="1564" y="296"/>
                  </a:lnTo>
                  <a:lnTo>
                    <a:pt x="1541" y="317"/>
                  </a:lnTo>
                  <a:lnTo>
                    <a:pt x="1513" y="335"/>
                  </a:lnTo>
                  <a:lnTo>
                    <a:pt x="1482" y="351"/>
                  </a:lnTo>
                  <a:lnTo>
                    <a:pt x="1445" y="363"/>
                  </a:lnTo>
                  <a:lnTo>
                    <a:pt x="1405" y="373"/>
                  </a:lnTo>
                  <a:lnTo>
                    <a:pt x="1359" y="378"/>
                  </a:lnTo>
                  <a:lnTo>
                    <a:pt x="1308" y="381"/>
                  </a:lnTo>
                  <a:lnTo>
                    <a:pt x="1215" y="381"/>
                  </a:lnTo>
                  <a:lnTo>
                    <a:pt x="1249" y="355"/>
                  </a:lnTo>
                  <a:lnTo>
                    <a:pt x="1279" y="326"/>
                  </a:lnTo>
                  <a:lnTo>
                    <a:pt x="1305" y="293"/>
                  </a:lnTo>
                  <a:lnTo>
                    <a:pt x="1329" y="257"/>
                  </a:lnTo>
                  <a:lnTo>
                    <a:pt x="1347" y="216"/>
                  </a:lnTo>
                  <a:lnTo>
                    <a:pt x="1365" y="162"/>
                  </a:lnTo>
                  <a:lnTo>
                    <a:pt x="1374" y="107"/>
                  </a:lnTo>
                  <a:lnTo>
                    <a:pt x="1374" y="52"/>
                  </a:lnTo>
                  <a:lnTo>
                    <a:pt x="1368" y="0"/>
                  </a:lnTo>
                  <a:close/>
                  <a:moveTo>
                    <a:pt x="480" y="0"/>
                  </a:moveTo>
                  <a:lnTo>
                    <a:pt x="1338" y="0"/>
                  </a:lnTo>
                  <a:lnTo>
                    <a:pt x="1343" y="48"/>
                  </a:lnTo>
                  <a:lnTo>
                    <a:pt x="1340" y="100"/>
                  </a:lnTo>
                  <a:lnTo>
                    <a:pt x="1331" y="149"/>
                  </a:lnTo>
                  <a:lnTo>
                    <a:pt x="1314" y="199"/>
                  </a:lnTo>
                  <a:lnTo>
                    <a:pt x="1292" y="245"/>
                  </a:lnTo>
                  <a:lnTo>
                    <a:pt x="1265" y="285"/>
                  </a:lnTo>
                  <a:lnTo>
                    <a:pt x="1232" y="322"/>
                  </a:lnTo>
                  <a:lnTo>
                    <a:pt x="1195" y="355"/>
                  </a:lnTo>
                  <a:lnTo>
                    <a:pt x="1155" y="381"/>
                  </a:lnTo>
                  <a:lnTo>
                    <a:pt x="454" y="381"/>
                  </a:lnTo>
                  <a:lnTo>
                    <a:pt x="412" y="382"/>
                  </a:lnTo>
                  <a:lnTo>
                    <a:pt x="369" y="386"/>
                  </a:lnTo>
                  <a:lnTo>
                    <a:pt x="326" y="394"/>
                  </a:lnTo>
                  <a:lnTo>
                    <a:pt x="284" y="403"/>
                  </a:lnTo>
                  <a:lnTo>
                    <a:pt x="243" y="416"/>
                  </a:lnTo>
                  <a:lnTo>
                    <a:pt x="204" y="432"/>
                  </a:lnTo>
                  <a:lnTo>
                    <a:pt x="166" y="450"/>
                  </a:lnTo>
                  <a:lnTo>
                    <a:pt x="131" y="471"/>
                  </a:lnTo>
                  <a:lnTo>
                    <a:pt x="99" y="495"/>
                  </a:lnTo>
                  <a:lnTo>
                    <a:pt x="71" y="522"/>
                  </a:lnTo>
                  <a:lnTo>
                    <a:pt x="47" y="551"/>
                  </a:lnTo>
                  <a:lnTo>
                    <a:pt x="27" y="584"/>
                  </a:lnTo>
                  <a:lnTo>
                    <a:pt x="13" y="619"/>
                  </a:lnTo>
                  <a:lnTo>
                    <a:pt x="4" y="657"/>
                  </a:lnTo>
                  <a:lnTo>
                    <a:pt x="0" y="698"/>
                  </a:lnTo>
                  <a:lnTo>
                    <a:pt x="0" y="381"/>
                  </a:lnTo>
                  <a:lnTo>
                    <a:pt x="4" y="334"/>
                  </a:lnTo>
                  <a:lnTo>
                    <a:pt x="13" y="287"/>
                  </a:lnTo>
                  <a:lnTo>
                    <a:pt x="29" y="244"/>
                  </a:lnTo>
                  <a:lnTo>
                    <a:pt x="50" y="202"/>
                  </a:lnTo>
                  <a:lnTo>
                    <a:pt x="77" y="164"/>
                  </a:lnTo>
                  <a:lnTo>
                    <a:pt x="110" y="128"/>
                  </a:lnTo>
                  <a:lnTo>
                    <a:pt x="148" y="96"/>
                  </a:lnTo>
                  <a:lnTo>
                    <a:pt x="191" y="68"/>
                  </a:lnTo>
                  <a:lnTo>
                    <a:pt x="240" y="45"/>
                  </a:lnTo>
                  <a:lnTo>
                    <a:pt x="293" y="25"/>
                  </a:lnTo>
                  <a:lnTo>
                    <a:pt x="351" y="10"/>
                  </a:lnTo>
                  <a:lnTo>
                    <a:pt x="414" y="3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59"/>
            <p:cNvSpPr>
              <a:spLocks noEditPoints="1"/>
            </p:cNvSpPr>
            <p:nvPr/>
          </p:nvSpPr>
          <p:spPr bwMode="auto">
            <a:xfrm>
              <a:off x="6243638" y="2765426"/>
              <a:ext cx="2614613" cy="1108075"/>
            </a:xfrm>
            <a:custGeom>
              <a:avLst/>
              <a:gdLst>
                <a:gd name="T0" fmla="*/ 1639 w 1647"/>
                <a:gd name="T1" fmla="*/ 0 h 698"/>
                <a:gd name="T2" fmla="*/ 1642 w 1647"/>
                <a:gd name="T3" fmla="*/ 8 h 698"/>
                <a:gd name="T4" fmla="*/ 1644 w 1647"/>
                <a:gd name="T5" fmla="*/ 31 h 698"/>
                <a:gd name="T6" fmla="*/ 1647 w 1647"/>
                <a:gd name="T7" fmla="*/ 65 h 698"/>
                <a:gd name="T8" fmla="*/ 1645 w 1647"/>
                <a:gd name="T9" fmla="*/ 106 h 698"/>
                <a:gd name="T10" fmla="*/ 1639 w 1647"/>
                <a:gd name="T11" fmla="*/ 154 h 698"/>
                <a:gd name="T12" fmla="*/ 1625 w 1647"/>
                <a:gd name="T13" fmla="*/ 203 h 698"/>
                <a:gd name="T14" fmla="*/ 1601 w 1647"/>
                <a:gd name="T15" fmla="*/ 252 h 698"/>
                <a:gd name="T16" fmla="*/ 1564 w 1647"/>
                <a:gd name="T17" fmla="*/ 296 h 698"/>
                <a:gd name="T18" fmla="*/ 1513 w 1647"/>
                <a:gd name="T19" fmla="*/ 336 h 698"/>
                <a:gd name="T20" fmla="*/ 1445 w 1647"/>
                <a:gd name="T21" fmla="*/ 363 h 698"/>
                <a:gd name="T22" fmla="*/ 1359 w 1647"/>
                <a:gd name="T23" fmla="*/ 379 h 698"/>
                <a:gd name="T24" fmla="*/ 1215 w 1647"/>
                <a:gd name="T25" fmla="*/ 381 h 698"/>
                <a:gd name="T26" fmla="*/ 1279 w 1647"/>
                <a:gd name="T27" fmla="*/ 326 h 698"/>
                <a:gd name="T28" fmla="*/ 1329 w 1647"/>
                <a:gd name="T29" fmla="*/ 257 h 698"/>
                <a:gd name="T30" fmla="*/ 1365 w 1647"/>
                <a:gd name="T31" fmla="*/ 163 h 698"/>
                <a:gd name="T32" fmla="*/ 1374 w 1647"/>
                <a:gd name="T33" fmla="*/ 53 h 698"/>
                <a:gd name="T34" fmla="*/ 480 w 1647"/>
                <a:gd name="T35" fmla="*/ 0 h 698"/>
                <a:gd name="T36" fmla="*/ 1343 w 1647"/>
                <a:gd name="T37" fmla="*/ 49 h 698"/>
                <a:gd name="T38" fmla="*/ 1331 w 1647"/>
                <a:gd name="T39" fmla="*/ 150 h 698"/>
                <a:gd name="T40" fmla="*/ 1292 w 1647"/>
                <a:gd name="T41" fmla="*/ 245 h 698"/>
                <a:gd name="T42" fmla="*/ 1232 w 1647"/>
                <a:gd name="T43" fmla="*/ 322 h 698"/>
                <a:gd name="T44" fmla="*/ 1155 w 1647"/>
                <a:gd name="T45" fmla="*/ 381 h 698"/>
                <a:gd name="T46" fmla="*/ 412 w 1647"/>
                <a:gd name="T47" fmla="*/ 383 h 698"/>
                <a:gd name="T48" fmla="*/ 326 w 1647"/>
                <a:gd name="T49" fmla="*/ 394 h 698"/>
                <a:gd name="T50" fmla="*/ 243 w 1647"/>
                <a:gd name="T51" fmla="*/ 417 h 698"/>
                <a:gd name="T52" fmla="*/ 166 w 1647"/>
                <a:gd name="T53" fmla="*/ 451 h 698"/>
                <a:gd name="T54" fmla="*/ 99 w 1647"/>
                <a:gd name="T55" fmla="*/ 495 h 698"/>
                <a:gd name="T56" fmla="*/ 47 w 1647"/>
                <a:gd name="T57" fmla="*/ 552 h 698"/>
                <a:gd name="T58" fmla="*/ 13 w 1647"/>
                <a:gd name="T59" fmla="*/ 620 h 698"/>
                <a:gd name="T60" fmla="*/ 0 w 1647"/>
                <a:gd name="T61" fmla="*/ 698 h 698"/>
                <a:gd name="T62" fmla="*/ 4 w 1647"/>
                <a:gd name="T63" fmla="*/ 334 h 698"/>
                <a:gd name="T64" fmla="*/ 29 w 1647"/>
                <a:gd name="T65" fmla="*/ 244 h 698"/>
                <a:gd name="T66" fmla="*/ 77 w 1647"/>
                <a:gd name="T67" fmla="*/ 164 h 698"/>
                <a:gd name="T68" fmla="*/ 148 w 1647"/>
                <a:gd name="T69" fmla="*/ 96 h 698"/>
                <a:gd name="T70" fmla="*/ 240 w 1647"/>
                <a:gd name="T71" fmla="*/ 45 h 698"/>
                <a:gd name="T72" fmla="*/ 351 w 1647"/>
                <a:gd name="T73" fmla="*/ 11 h 698"/>
                <a:gd name="T74" fmla="*/ 480 w 1647"/>
                <a:gd name="T7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7" h="698">
                  <a:moveTo>
                    <a:pt x="1368" y="0"/>
                  </a:moveTo>
                  <a:lnTo>
                    <a:pt x="1639" y="0"/>
                  </a:lnTo>
                  <a:lnTo>
                    <a:pt x="1640" y="2"/>
                  </a:lnTo>
                  <a:lnTo>
                    <a:pt x="1642" y="8"/>
                  </a:lnTo>
                  <a:lnTo>
                    <a:pt x="1643" y="17"/>
                  </a:lnTo>
                  <a:lnTo>
                    <a:pt x="1644" y="31"/>
                  </a:lnTo>
                  <a:lnTo>
                    <a:pt x="1645" y="46"/>
                  </a:lnTo>
                  <a:lnTo>
                    <a:pt x="1647" y="65"/>
                  </a:lnTo>
                  <a:lnTo>
                    <a:pt x="1647" y="84"/>
                  </a:lnTo>
                  <a:lnTo>
                    <a:pt x="1645" y="106"/>
                  </a:lnTo>
                  <a:lnTo>
                    <a:pt x="1643" y="129"/>
                  </a:lnTo>
                  <a:lnTo>
                    <a:pt x="1639" y="154"/>
                  </a:lnTo>
                  <a:lnTo>
                    <a:pt x="1632" y="178"/>
                  </a:lnTo>
                  <a:lnTo>
                    <a:pt x="1625" y="203"/>
                  </a:lnTo>
                  <a:lnTo>
                    <a:pt x="1614" y="228"/>
                  </a:lnTo>
                  <a:lnTo>
                    <a:pt x="1601" y="252"/>
                  </a:lnTo>
                  <a:lnTo>
                    <a:pt x="1584" y="275"/>
                  </a:lnTo>
                  <a:lnTo>
                    <a:pt x="1564" y="296"/>
                  </a:lnTo>
                  <a:lnTo>
                    <a:pt x="1541" y="317"/>
                  </a:lnTo>
                  <a:lnTo>
                    <a:pt x="1513" y="336"/>
                  </a:lnTo>
                  <a:lnTo>
                    <a:pt x="1482" y="351"/>
                  </a:lnTo>
                  <a:lnTo>
                    <a:pt x="1445" y="363"/>
                  </a:lnTo>
                  <a:lnTo>
                    <a:pt x="1405" y="373"/>
                  </a:lnTo>
                  <a:lnTo>
                    <a:pt x="1359" y="379"/>
                  </a:lnTo>
                  <a:lnTo>
                    <a:pt x="1308" y="381"/>
                  </a:lnTo>
                  <a:lnTo>
                    <a:pt x="1215" y="381"/>
                  </a:lnTo>
                  <a:lnTo>
                    <a:pt x="1249" y="355"/>
                  </a:lnTo>
                  <a:lnTo>
                    <a:pt x="1279" y="326"/>
                  </a:lnTo>
                  <a:lnTo>
                    <a:pt x="1305" y="294"/>
                  </a:lnTo>
                  <a:lnTo>
                    <a:pt x="1329" y="257"/>
                  </a:lnTo>
                  <a:lnTo>
                    <a:pt x="1347" y="216"/>
                  </a:lnTo>
                  <a:lnTo>
                    <a:pt x="1365" y="163"/>
                  </a:lnTo>
                  <a:lnTo>
                    <a:pt x="1374" y="108"/>
                  </a:lnTo>
                  <a:lnTo>
                    <a:pt x="1374" y="53"/>
                  </a:lnTo>
                  <a:lnTo>
                    <a:pt x="1368" y="0"/>
                  </a:lnTo>
                  <a:close/>
                  <a:moveTo>
                    <a:pt x="480" y="0"/>
                  </a:moveTo>
                  <a:lnTo>
                    <a:pt x="1338" y="0"/>
                  </a:lnTo>
                  <a:lnTo>
                    <a:pt x="1343" y="49"/>
                  </a:lnTo>
                  <a:lnTo>
                    <a:pt x="1340" y="100"/>
                  </a:lnTo>
                  <a:lnTo>
                    <a:pt x="1331" y="150"/>
                  </a:lnTo>
                  <a:lnTo>
                    <a:pt x="1314" y="199"/>
                  </a:lnTo>
                  <a:lnTo>
                    <a:pt x="1292" y="245"/>
                  </a:lnTo>
                  <a:lnTo>
                    <a:pt x="1265" y="286"/>
                  </a:lnTo>
                  <a:lnTo>
                    <a:pt x="1232" y="322"/>
                  </a:lnTo>
                  <a:lnTo>
                    <a:pt x="1195" y="355"/>
                  </a:lnTo>
                  <a:lnTo>
                    <a:pt x="1155" y="381"/>
                  </a:lnTo>
                  <a:lnTo>
                    <a:pt x="454" y="381"/>
                  </a:lnTo>
                  <a:lnTo>
                    <a:pt x="412" y="383"/>
                  </a:lnTo>
                  <a:lnTo>
                    <a:pt x="369" y="387"/>
                  </a:lnTo>
                  <a:lnTo>
                    <a:pt x="326" y="394"/>
                  </a:lnTo>
                  <a:lnTo>
                    <a:pt x="284" y="404"/>
                  </a:lnTo>
                  <a:lnTo>
                    <a:pt x="243" y="417"/>
                  </a:lnTo>
                  <a:lnTo>
                    <a:pt x="204" y="432"/>
                  </a:lnTo>
                  <a:lnTo>
                    <a:pt x="166" y="451"/>
                  </a:lnTo>
                  <a:lnTo>
                    <a:pt x="131" y="472"/>
                  </a:lnTo>
                  <a:lnTo>
                    <a:pt x="99" y="495"/>
                  </a:lnTo>
                  <a:lnTo>
                    <a:pt x="71" y="523"/>
                  </a:lnTo>
                  <a:lnTo>
                    <a:pt x="47" y="552"/>
                  </a:lnTo>
                  <a:lnTo>
                    <a:pt x="27" y="584"/>
                  </a:lnTo>
                  <a:lnTo>
                    <a:pt x="13" y="620"/>
                  </a:lnTo>
                  <a:lnTo>
                    <a:pt x="4" y="658"/>
                  </a:lnTo>
                  <a:lnTo>
                    <a:pt x="0" y="698"/>
                  </a:lnTo>
                  <a:lnTo>
                    <a:pt x="0" y="381"/>
                  </a:lnTo>
                  <a:lnTo>
                    <a:pt x="4" y="334"/>
                  </a:lnTo>
                  <a:lnTo>
                    <a:pt x="13" y="287"/>
                  </a:lnTo>
                  <a:lnTo>
                    <a:pt x="29" y="244"/>
                  </a:lnTo>
                  <a:lnTo>
                    <a:pt x="50" y="202"/>
                  </a:lnTo>
                  <a:lnTo>
                    <a:pt x="77" y="164"/>
                  </a:lnTo>
                  <a:lnTo>
                    <a:pt x="110" y="129"/>
                  </a:lnTo>
                  <a:lnTo>
                    <a:pt x="148" y="96"/>
                  </a:lnTo>
                  <a:lnTo>
                    <a:pt x="191" y="68"/>
                  </a:lnTo>
                  <a:lnTo>
                    <a:pt x="240" y="45"/>
                  </a:lnTo>
                  <a:lnTo>
                    <a:pt x="293" y="25"/>
                  </a:lnTo>
                  <a:lnTo>
                    <a:pt x="351" y="11"/>
                  </a:lnTo>
                  <a:lnTo>
                    <a:pt x="414" y="3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60"/>
            <p:cNvSpPr>
              <a:spLocks noEditPoints="1"/>
            </p:cNvSpPr>
            <p:nvPr/>
          </p:nvSpPr>
          <p:spPr bwMode="auto">
            <a:xfrm>
              <a:off x="6243638" y="3443288"/>
              <a:ext cx="2614613" cy="1108075"/>
            </a:xfrm>
            <a:custGeom>
              <a:avLst/>
              <a:gdLst>
                <a:gd name="T0" fmla="*/ 1639 w 1647"/>
                <a:gd name="T1" fmla="*/ 0 h 698"/>
                <a:gd name="T2" fmla="*/ 1642 w 1647"/>
                <a:gd name="T3" fmla="*/ 8 h 698"/>
                <a:gd name="T4" fmla="*/ 1644 w 1647"/>
                <a:gd name="T5" fmla="*/ 30 h 698"/>
                <a:gd name="T6" fmla="*/ 1647 w 1647"/>
                <a:gd name="T7" fmla="*/ 64 h 698"/>
                <a:gd name="T8" fmla="*/ 1645 w 1647"/>
                <a:gd name="T9" fmla="*/ 106 h 698"/>
                <a:gd name="T10" fmla="*/ 1639 w 1647"/>
                <a:gd name="T11" fmla="*/ 153 h 698"/>
                <a:gd name="T12" fmla="*/ 1625 w 1647"/>
                <a:gd name="T13" fmla="*/ 203 h 698"/>
                <a:gd name="T14" fmla="*/ 1601 w 1647"/>
                <a:gd name="T15" fmla="*/ 252 h 698"/>
                <a:gd name="T16" fmla="*/ 1564 w 1647"/>
                <a:gd name="T17" fmla="*/ 297 h 698"/>
                <a:gd name="T18" fmla="*/ 1513 w 1647"/>
                <a:gd name="T19" fmla="*/ 335 h 698"/>
                <a:gd name="T20" fmla="*/ 1445 w 1647"/>
                <a:gd name="T21" fmla="*/ 363 h 698"/>
                <a:gd name="T22" fmla="*/ 1359 w 1647"/>
                <a:gd name="T23" fmla="*/ 378 h 698"/>
                <a:gd name="T24" fmla="*/ 1215 w 1647"/>
                <a:gd name="T25" fmla="*/ 381 h 698"/>
                <a:gd name="T26" fmla="*/ 1279 w 1647"/>
                <a:gd name="T27" fmla="*/ 326 h 698"/>
                <a:gd name="T28" fmla="*/ 1329 w 1647"/>
                <a:gd name="T29" fmla="*/ 257 h 698"/>
                <a:gd name="T30" fmla="*/ 1365 w 1647"/>
                <a:gd name="T31" fmla="*/ 162 h 698"/>
                <a:gd name="T32" fmla="*/ 1374 w 1647"/>
                <a:gd name="T33" fmla="*/ 53 h 698"/>
                <a:gd name="T34" fmla="*/ 480 w 1647"/>
                <a:gd name="T35" fmla="*/ 0 h 698"/>
                <a:gd name="T36" fmla="*/ 1343 w 1647"/>
                <a:gd name="T37" fmla="*/ 49 h 698"/>
                <a:gd name="T38" fmla="*/ 1331 w 1647"/>
                <a:gd name="T39" fmla="*/ 149 h 698"/>
                <a:gd name="T40" fmla="*/ 1292 w 1647"/>
                <a:gd name="T41" fmla="*/ 245 h 698"/>
                <a:gd name="T42" fmla="*/ 1232 w 1647"/>
                <a:gd name="T43" fmla="*/ 324 h 698"/>
                <a:gd name="T44" fmla="*/ 1155 w 1647"/>
                <a:gd name="T45" fmla="*/ 381 h 698"/>
                <a:gd name="T46" fmla="*/ 412 w 1647"/>
                <a:gd name="T47" fmla="*/ 382 h 698"/>
                <a:gd name="T48" fmla="*/ 326 w 1647"/>
                <a:gd name="T49" fmla="*/ 394 h 698"/>
                <a:gd name="T50" fmla="*/ 243 w 1647"/>
                <a:gd name="T51" fmla="*/ 416 h 698"/>
                <a:gd name="T52" fmla="*/ 166 w 1647"/>
                <a:gd name="T53" fmla="*/ 450 h 698"/>
                <a:gd name="T54" fmla="*/ 99 w 1647"/>
                <a:gd name="T55" fmla="*/ 495 h 698"/>
                <a:gd name="T56" fmla="*/ 47 w 1647"/>
                <a:gd name="T57" fmla="*/ 551 h 698"/>
                <a:gd name="T58" fmla="*/ 13 w 1647"/>
                <a:gd name="T59" fmla="*/ 619 h 698"/>
                <a:gd name="T60" fmla="*/ 0 w 1647"/>
                <a:gd name="T61" fmla="*/ 698 h 698"/>
                <a:gd name="T62" fmla="*/ 4 w 1647"/>
                <a:gd name="T63" fmla="*/ 334 h 698"/>
                <a:gd name="T64" fmla="*/ 29 w 1647"/>
                <a:gd name="T65" fmla="*/ 244 h 698"/>
                <a:gd name="T66" fmla="*/ 77 w 1647"/>
                <a:gd name="T67" fmla="*/ 164 h 698"/>
                <a:gd name="T68" fmla="*/ 148 w 1647"/>
                <a:gd name="T69" fmla="*/ 96 h 698"/>
                <a:gd name="T70" fmla="*/ 240 w 1647"/>
                <a:gd name="T71" fmla="*/ 45 h 698"/>
                <a:gd name="T72" fmla="*/ 351 w 1647"/>
                <a:gd name="T73" fmla="*/ 12 h 698"/>
                <a:gd name="T74" fmla="*/ 480 w 1647"/>
                <a:gd name="T7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7" h="698">
                  <a:moveTo>
                    <a:pt x="1368" y="0"/>
                  </a:moveTo>
                  <a:lnTo>
                    <a:pt x="1639" y="0"/>
                  </a:lnTo>
                  <a:lnTo>
                    <a:pt x="1640" y="1"/>
                  </a:lnTo>
                  <a:lnTo>
                    <a:pt x="1642" y="8"/>
                  </a:lnTo>
                  <a:lnTo>
                    <a:pt x="1643" y="17"/>
                  </a:lnTo>
                  <a:lnTo>
                    <a:pt x="1644" y="30"/>
                  </a:lnTo>
                  <a:lnTo>
                    <a:pt x="1645" y="46"/>
                  </a:lnTo>
                  <a:lnTo>
                    <a:pt x="1647" y="64"/>
                  </a:lnTo>
                  <a:lnTo>
                    <a:pt x="1647" y="84"/>
                  </a:lnTo>
                  <a:lnTo>
                    <a:pt x="1645" y="106"/>
                  </a:lnTo>
                  <a:lnTo>
                    <a:pt x="1643" y="130"/>
                  </a:lnTo>
                  <a:lnTo>
                    <a:pt x="1639" y="153"/>
                  </a:lnTo>
                  <a:lnTo>
                    <a:pt x="1632" y="178"/>
                  </a:lnTo>
                  <a:lnTo>
                    <a:pt x="1625" y="203"/>
                  </a:lnTo>
                  <a:lnTo>
                    <a:pt x="1614" y="228"/>
                  </a:lnTo>
                  <a:lnTo>
                    <a:pt x="1601" y="252"/>
                  </a:lnTo>
                  <a:lnTo>
                    <a:pt x="1584" y="275"/>
                  </a:lnTo>
                  <a:lnTo>
                    <a:pt x="1564" y="297"/>
                  </a:lnTo>
                  <a:lnTo>
                    <a:pt x="1541" y="317"/>
                  </a:lnTo>
                  <a:lnTo>
                    <a:pt x="1513" y="335"/>
                  </a:lnTo>
                  <a:lnTo>
                    <a:pt x="1482" y="351"/>
                  </a:lnTo>
                  <a:lnTo>
                    <a:pt x="1445" y="363"/>
                  </a:lnTo>
                  <a:lnTo>
                    <a:pt x="1405" y="373"/>
                  </a:lnTo>
                  <a:lnTo>
                    <a:pt x="1359" y="378"/>
                  </a:lnTo>
                  <a:lnTo>
                    <a:pt x="1308" y="381"/>
                  </a:lnTo>
                  <a:lnTo>
                    <a:pt x="1215" y="381"/>
                  </a:lnTo>
                  <a:lnTo>
                    <a:pt x="1249" y="355"/>
                  </a:lnTo>
                  <a:lnTo>
                    <a:pt x="1279" y="326"/>
                  </a:lnTo>
                  <a:lnTo>
                    <a:pt x="1305" y="293"/>
                  </a:lnTo>
                  <a:lnTo>
                    <a:pt x="1329" y="257"/>
                  </a:lnTo>
                  <a:lnTo>
                    <a:pt x="1347" y="216"/>
                  </a:lnTo>
                  <a:lnTo>
                    <a:pt x="1365" y="162"/>
                  </a:lnTo>
                  <a:lnTo>
                    <a:pt x="1374" y="108"/>
                  </a:lnTo>
                  <a:lnTo>
                    <a:pt x="1374" y="53"/>
                  </a:lnTo>
                  <a:lnTo>
                    <a:pt x="1368" y="0"/>
                  </a:lnTo>
                  <a:close/>
                  <a:moveTo>
                    <a:pt x="480" y="0"/>
                  </a:moveTo>
                  <a:lnTo>
                    <a:pt x="1338" y="0"/>
                  </a:lnTo>
                  <a:lnTo>
                    <a:pt x="1343" y="49"/>
                  </a:lnTo>
                  <a:lnTo>
                    <a:pt x="1340" y="100"/>
                  </a:lnTo>
                  <a:lnTo>
                    <a:pt x="1331" y="149"/>
                  </a:lnTo>
                  <a:lnTo>
                    <a:pt x="1314" y="199"/>
                  </a:lnTo>
                  <a:lnTo>
                    <a:pt x="1292" y="245"/>
                  </a:lnTo>
                  <a:lnTo>
                    <a:pt x="1265" y="287"/>
                  </a:lnTo>
                  <a:lnTo>
                    <a:pt x="1232" y="324"/>
                  </a:lnTo>
                  <a:lnTo>
                    <a:pt x="1195" y="355"/>
                  </a:lnTo>
                  <a:lnTo>
                    <a:pt x="1155" y="381"/>
                  </a:lnTo>
                  <a:lnTo>
                    <a:pt x="454" y="381"/>
                  </a:lnTo>
                  <a:lnTo>
                    <a:pt x="412" y="382"/>
                  </a:lnTo>
                  <a:lnTo>
                    <a:pt x="369" y="386"/>
                  </a:lnTo>
                  <a:lnTo>
                    <a:pt x="326" y="394"/>
                  </a:lnTo>
                  <a:lnTo>
                    <a:pt x="284" y="403"/>
                  </a:lnTo>
                  <a:lnTo>
                    <a:pt x="243" y="416"/>
                  </a:lnTo>
                  <a:lnTo>
                    <a:pt x="204" y="432"/>
                  </a:lnTo>
                  <a:lnTo>
                    <a:pt x="166" y="450"/>
                  </a:lnTo>
                  <a:lnTo>
                    <a:pt x="131" y="471"/>
                  </a:lnTo>
                  <a:lnTo>
                    <a:pt x="99" y="495"/>
                  </a:lnTo>
                  <a:lnTo>
                    <a:pt x="71" y="522"/>
                  </a:lnTo>
                  <a:lnTo>
                    <a:pt x="47" y="551"/>
                  </a:lnTo>
                  <a:lnTo>
                    <a:pt x="27" y="584"/>
                  </a:lnTo>
                  <a:lnTo>
                    <a:pt x="13" y="619"/>
                  </a:lnTo>
                  <a:lnTo>
                    <a:pt x="4" y="657"/>
                  </a:lnTo>
                  <a:lnTo>
                    <a:pt x="0" y="698"/>
                  </a:lnTo>
                  <a:lnTo>
                    <a:pt x="0" y="381"/>
                  </a:lnTo>
                  <a:lnTo>
                    <a:pt x="4" y="334"/>
                  </a:lnTo>
                  <a:lnTo>
                    <a:pt x="13" y="288"/>
                  </a:lnTo>
                  <a:lnTo>
                    <a:pt x="29" y="244"/>
                  </a:lnTo>
                  <a:lnTo>
                    <a:pt x="50" y="202"/>
                  </a:lnTo>
                  <a:lnTo>
                    <a:pt x="77" y="164"/>
                  </a:lnTo>
                  <a:lnTo>
                    <a:pt x="110" y="128"/>
                  </a:lnTo>
                  <a:lnTo>
                    <a:pt x="148" y="96"/>
                  </a:lnTo>
                  <a:lnTo>
                    <a:pt x="191" y="68"/>
                  </a:lnTo>
                  <a:lnTo>
                    <a:pt x="240" y="45"/>
                  </a:lnTo>
                  <a:lnTo>
                    <a:pt x="293" y="25"/>
                  </a:lnTo>
                  <a:lnTo>
                    <a:pt x="351" y="12"/>
                  </a:lnTo>
                  <a:lnTo>
                    <a:pt x="414" y="3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7219255" y="245502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19256" y="212126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93929" y="212126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334622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19255" y="344308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19256" y="310931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93929" y="310931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19255" y="443165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9256" y="409789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93929" y="409789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19255" y="54172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9256" y="50834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93929" y="508348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32267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89" y="4311255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89" y="5314320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722630" y="2317485"/>
            <a:ext cx="3192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22630" y="1983722"/>
            <a:ext cx="319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22630" y="3524884"/>
            <a:ext cx="3192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2630" y="3191121"/>
            <a:ext cx="319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22630" y="4776854"/>
            <a:ext cx="3192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22630" y="4443091"/>
            <a:ext cx="319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85" y="2265363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02" y="3500386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02" y="4726931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07756" y="814810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613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699380" y="1711271"/>
            <a:ext cx="4793239" cy="4427622"/>
            <a:chOff x="3062288" y="4492625"/>
            <a:chExt cx="2081213" cy="1922463"/>
          </a:xfrm>
        </p:grpSpPr>
        <p:sp>
          <p:nvSpPr>
            <p:cNvPr id="12" name="Rectangle 1692"/>
            <p:cNvSpPr>
              <a:spLocks noChangeArrowheads="1"/>
            </p:cNvSpPr>
            <p:nvPr/>
          </p:nvSpPr>
          <p:spPr bwMode="auto">
            <a:xfrm>
              <a:off x="3062288" y="5962650"/>
              <a:ext cx="590550" cy="452438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693"/>
            <p:cNvSpPr>
              <a:spLocks noChangeArrowheads="1"/>
            </p:cNvSpPr>
            <p:nvPr/>
          </p:nvSpPr>
          <p:spPr bwMode="auto">
            <a:xfrm>
              <a:off x="3808413" y="5816600"/>
              <a:ext cx="588963" cy="5984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694"/>
            <p:cNvSpPr>
              <a:spLocks noChangeArrowheads="1"/>
            </p:cNvSpPr>
            <p:nvPr/>
          </p:nvSpPr>
          <p:spPr bwMode="auto">
            <a:xfrm>
              <a:off x="4554538" y="5616575"/>
              <a:ext cx="588963" cy="798513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95"/>
            <p:cNvSpPr>
              <a:spLocks/>
            </p:cNvSpPr>
            <p:nvPr/>
          </p:nvSpPr>
          <p:spPr bwMode="auto">
            <a:xfrm>
              <a:off x="3159125" y="5310188"/>
              <a:ext cx="395288" cy="180975"/>
            </a:xfrm>
            <a:custGeom>
              <a:avLst/>
              <a:gdLst>
                <a:gd name="T0" fmla="*/ 125 w 249"/>
                <a:gd name="T1" fmla="*/ 0 h 114"/>
                <a:gd name="T2" fmla="*/ 249 w 249"/>
                <a:gd name="T3" fmla="*/ 114 h 114"/>
                <a:gd name="T4" fmla="*/ 0 w 249"/>
                <a:gd name="T5" fmla="*/ 114 h 114"/>
                <a:gd name="T6" fmla="*/ 125 w 249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14">
                  <a:moveTo>
                    <a:pt x="125" y="0"/>
                  </a:moveTo>
                  <a:lnTo>
                    <a:pt x="249" y="114"/>
                  </a:lnTo>
                  <a:lnTo>
                    <a:pt x="0" y="11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97"/>
            <p:cNvSpPr>
              <a:spLocks noEditPoints="1"/>
            </p:cNvSpPr>
            <p:nvPr/>
          </p:nvSpPr>
          <p:spPr bwMode="auto">
            <a:xfrm>
              <a:off x="3159125" y="5524500"/>
              <a:ext cx="395288" cy="387350"/>
            </a:xfrm>
            <a:custGeom>
              <a:avLst/>
              <a:gdLst>
                <a:gd name="T0" fmla="*/ 139 w 249"/>
                <a:gd name="T1" fmla="*/ 136 h 244"/>
                <a:gd name="T2" fmla="*/ 139 w 249"/>
                <a:gd name="T3" fmla="*/ 214 h 244"/>
                <a:gd name="T4" fmla="*/ 203 w 249"/>
                <a:gd name="T5" fmla="*/ 214 h 244"/>
                <a:gd name="T6" fmla="*/ 203 w 249"/>
                <a:gd name="T7" fmla="*/ 136 h 244"/>
                <a:gd name="T8" fmla="*/ 139 w 249"/>
                <a:gd name="T9" fmla="*/ 136 h 244"/>
                <a:gd name="T10" fmla="*/ 46 w 249"/>
                <a:gd name="T11" fmla="*/ 136 h 244"/>
                <a:gd name="T12" fmla="*/ 46 w 249"/>
                <a:gd name="T13" fmla="*/ 214 h 244"/>
                <a:gd name="T14" fmla="*/ 110 w 249"/>
                <a:gd name="T15" fmla="*/ 214 h 244"/>
                <a:gd name="T16" fmla="*/ 110 w 249"/>
                <a:gd name="T17" fmla="*/ 136 h 244"/>
                <a:gd name="T18" fmla="*/ 46 w 249"/>
                <a:gd name="T19" fmla="*/ 136 h 244"/>
                <a:gd name="T20" fmla="*/ 139 w 249"/>
                <a:gd name="T21" fmla="*/ 30 h 244"/>
                <a:gd name="T22" fmla="*/ 139 w 249"/>
                <a:gd name="T23" fmla="*/ 107 h 244"/>
                <a:gd name="T24" fmla="*/ 203 w 249"/>
                <a:gd name="T25" fmla="*/ 107 h 244"/>
                <a:gd name="T26" fmla="*/ 203 w 249"/>
                <a:gd name="T27" fmla="*/ 30 h 244"/>
                <a:gd name="T28" fmla="*/ 139 w 249"/>
                <a:gd name="T29" fmla="*/ 30 h 244"/>
                <a:gd name="T30" fmla="*/ 46 w 249"/>
                <a:gd name="T31" fmla="*/ 30 h 244"/>
                <a:gd name="T32" fmla="*/ 46 w 249"/>
                <a:gd name="T33" fmla="*/ 107 h 244"/>
                <a:gd name="T34" fmla="*/ 110 w 249"/>
                <a:gd name="T35" fmla="*/ 107 h 244"/>
                <a:gd name="T36" fmla="*/ 110 w 249"/>
                <a:gd name="T37" fmla="*/ 30 h 244"/>
                <a:gd name="T38" fmla="*/ 46 w 249"/>
                <a:gd name="T39" fmla="*/ 30 h 244"/>
                <a:gd name="T40" fmla="*/ 0 w 249"/>
                <a:gd name="T41" fmla="*/ 0 h 244"/>
                <a:gd name="T42" fmla="*/ 249 w 249"/>
                <a:gd name="T43" fmla="*/ 0 h 244"/>
                <a:gd name="T44" fmla="*/ 249 w 249"/>
                <a:gd name="T45" fmla="*/ 244 h 244"/>
                <a:gd name="T46" fmla="*/ 0 w 249"/>
                <a:gd name="T47" fmla="*/ 244 h 244"/>
                <a:gd name="T48" fmla="*/ 0 w 249"/>
                <a:gd name="T4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4">
                  <a:moveTo>
                    <a:pt x="139" y="136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6"/>
                  </a:lnTo>
                  <a:lnTo>
                    <a:pt x="139" y="136"/>
                  </a:lnTo>
                  <a:close/>
                  <a:moveTo>
                    <a:pt x="46" y="136"/>
                  </a:moveTo>
                  <a:lnTo>
                    <a:pt x="46" y="214"/>
                  </a:lnTo>
                  <a:lnTo>
                    <a:pt x="110" y="214"/>
                  </a:lnTo>
                  <a:lnTo>
                    <a:pt x="110" y="136"/>
                  </a:lnTo>
                  <a:lnTo>
                    <a:pt x="46" y="136"/>
                  </a:lnTo>
                  <a:close/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10" y="107"/>
                  </a:lnTo>
                  <a:lnTo>
                    <a:pt x="110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99"/>
            <p:cNvSpPr>
              <a:spLocks noEditPoints="1"/>
            </p:cNvSpPr>
            <p:nvPr/>
          </p:nvSpPr>
          <p:spPr bwMode="auto">
            <a:xfrm>
              <a:off x="3905250" y="4979988"/>
              <a:ext cx="395288" cy="390525"/>
            </a:xfrm>
            <a:custGeom>
              <a:avLst/>
              <a:gdLst>
                <a:gd name="T0" fmla="*/ 139 w 249"/>
                <a:gd name="T1" fmla="*/ 137 h 246"/>
                <a:gd name="T2" fmla="*/ 139 w 249"/>
                <a:gd name="T3" fmla="*/ 214 h 246"/>
                <a:gd name="T4" fmla="*/ 203 w 249"/>
                <a:gd name="T5" fmla="*/ 214 h 246"/>
                <a:gd name="T6" fmla="*/ 203 w 249"/>
                <a:gd name="T7" fmla="*/ 137 h 246"/>
                <a:gd name="T8" fmla="*/ 139 w 249"/>
                <a:gd name="T9" fmla="*/ 137 h 246"/>
                <a:gd name="T10" fmla="*/ 46 w 249"/>
                <a:gd name="T11" fmla="*/ 137 h 246"/>
                <a:gd name="T12" fmla="*/ 46 w 249"/>
                <a:gd name="T13" fmla="*/ 214 h 246"/>
                <a:gd name="T14" fmla="*/ 109 w 249"/>
                <a:gd name="T15" fmla="*/ 214 h 246"/>
                <a:gd name="T16" fmla="*/ 109 w 249"/>
                <a:gd name="T17" fmla="*/ 137 h 246"/>
                <a:gd name="T18" fmla="*/ 46 w 249"/>
                <a:gd name="T19" fmla="*/ 137 h 246"/>
                <a:gd name="T20" fmla="*/ 139 w 249"/>
                <a:gd name="T21" fmla="*/ 31 h 246"/>
                <a:gd name="T22" fmla="*/ 139 w 249"/>
                <a:gd name="T23" fmla="*/ 108 h 246"/>
                <a:gd name="T24" fmla="*/ 203 w 249"/>
                <a:gd name="T25" fmla="*/ 108 h 246"/>
                <a:gd name="T26" fmla="*/ 203 w 249"/>
                <a:gd name="T27" fmla="*/ 31 h 246"/>
                <a:gd name="T28" fmla="*/ 139 w 249"/>
                <a:gd name="T29" fmla="*/ 31 h 246"/>
                <a:gd name="T30" fmla="*/ 46 w 249"/>
                <a:gd name="T31" fmla="*/ 31 h 246"/>
                <a:gd name="T32" fmla="*/ 46 w 249"/>
                <a:gd name="T33" fmla="*/ 108 h 246"/>
                <a:gd name="T34" fmla="*/ 109 w 249"/>
                <a:gd name="T35" fmla="*/ 108 h 246"/>
                <a:gd name="T36" fmla="*/ 109 w 249"/>
                <a:gd name="T37" fmla="*/ 31 h 246"/>
                <a:gd name="T38" fmla="*/ 46 w 249"/>
                <a:gd name="T39" fmla="*/ 31 h 246"/>
                <a:gd name="T40" fmla="*/ 0 w 249"/>
                <a:gd name="T41" fmla="*/ 0 h 246"/>
                <a:gd name="T42" fmla="*/ 249 w 249"/>
                <a:gd name="T43" fmla="*/ 0 h 246"/>
                <a:gd name="T44" fmla="*/ 249 w 249"/>
                <a:gd name="T45" fmla="*/ 246 h 246"/>
                <a:gd name="T46" fmla="*/ 0 w 249"/>
                <a:gd name="T47" fmla="*/ 246 h 246"/>
                <a:gd name="T48" fmla="*/ 0 w 249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9" h="246">
                  <a:moveTo>
                    <a:pt x="139" y="137"/>
                  </a:moveTo>
                  <a:lnTo>
                    <a:pt x="139" y="214"/>
                  </a:lnTo>
                  <a:lnTo>
                    <a:pt x="203" y="214"/>
                  </a:lnTo>
                  <a:lnTo>
                    <a:pt x="203" y="137"/>
                  </a:lnTo>
                  <a:lnTo>
                    <a:pt x="139" y="137"/>
                  </a:lnTo>
                  <a:close/>
                  <a:moveTo>
                    <a:pt x="46" y="137"/>
                  </a:moveTo>
                  <a:lnTo>
                    <a:pt x="46" y="214"/>
                  </a:lnTo>
                  <a:lnTo>
                    <a:pt x="109" y="214"/>
                  </a:lnTo>
                  <a:lnTo>
                    <a:pt x="109" y="137"/>
                  </a:lnTo>
                  <a:lnTo>
                    <a:pt x="46" y="137"/>
                  </a:lnTo>
                  <a:close/>
                  <a:moveTo>
                    <a:pt x="139" y="31"/>
                  </a:moveTo>
                  <a:lnTo>
                    <a:pt x="139" y="108"/>
                  </a:lnTo>
                  <a:lnTo>
                    <a:pt x="203" y="108"/>
                  </a:lnTo>
                  <a:lnTo>
                    <a:pt x="203" y="31"/>
                  </a:lnTo>
                  <a:lnTo>
                    <a:pt x="139" y="31"/>
                  </a:lnTo>
                  <a:close/>
                  <a:moveTo>
                    <a:pt x="46" y="31"/>
                  </a:moveTo>
                  <a:lnTo>
                    <a:pt x="46" y="108"/>
                  </a:lnTo>
                  <a:lnTo>
                    <a:pt x="109" y="108"/>
                  </a:lnTo>
                  <a:lnTo>
                    <a:pt x="109" y="31"/>
                  </a:lnTo>
                  <a:lnTo>
                    <a:pt x="46" y="31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00"/>
            <p:cNvSpPr>
              <a:spLocks noEditPoints="1"/>
            </p:cNvSpPr>
            <p:nvPr/>
          </p:nvSpPr>
          <p:spPr bwMode="auto">
            <a:xfrm>
              <a:off x="3905250" y="5370513"/>
              <a:ext cx="395288" cy="387350"/>
            </a:xfrm>
            <a:custGeom>
              <a:avLst/>
              <a:gdLst>
                <a:gd name="T0" fmla="*/ 139 w 249"/>
                <a:gd name="T1" fmla="*/ 30 h 244"/>
                <a:gd name="T2" fmla="*/ 139 w 249"/>
                <a:gd name="T3" fmla="*/ 107 h 244"/>
                <a:gd name="T4" fmla="*/ 203 w 249"/>
                <a:gd name="T5" fmla="*/ 107 h 244"/>
                <a:gd name="T6" fmla="*/ 203 w 249"/>
                <a:gd name="T7" fmla="*/ 30 h 244"/>
                <a:gd name="T8" fmla="*/ 139 w 249"/>
                <a:gd name="T9" fmla="*/ 30 h 244"/>
                <a:gd name="T10" fmla="*/ 46 w 249"/>
                <a:gd name="T11" fmla="*/ 30 h 244"/>
                <a:gd name="T12" fmla="*/ 46 w 249"/>
                <a:gd name="T13" fmla="*/ 107 h 244"/>
                <a:gd name="T14" fmla="*/ 109 w 249"/>
                <a:gd name="T15" fmla="*/ 107 h 244"/>
                <a:gd name="T16" fmla="*/ 109 w 249"/>
                <a:gd name="T17" fmla="*/ 30 h 244"/>
                <a:gd name="T18" fmla="*/ 46 w 249"/>
                <a:gd name="T19" fmla="*/ 30 h 244"/>
                <a:gd name="T20" fmla="*/ 0 w 249"/>
                <a:gd name="T21" fmla="*/ 0 h 244"/>
                <a:gd name="T22" fmla="*/ 249 w 249"/>
                <a:gd name="T23" fmla="*/ 0 h 244"/>
                <a:gd name="T24" fmla="*/ 249 w 249"/>
                <a:gd name="T25" fmla="*/ 244 h 244"/>
                <a:gd name="T26" fmla="*/ 164 w 249"/>
                <a:gd name="T27" fmla="*/ 244 h 244"/>
                <a:gd name="T28" fmla="*/ 164 w 249"/>
                <a:gd name="T29" fmla="*/ 187 h 244"/>
                <a:gd name="T30" fmla="*/ 161 w 249"/>
                <a:gd name="T31" fmla="*/ 171 h 244"/>
                <a:gd name="T32" fmla="*/ 152 w 249"/>
                <a:gd name="T33" fmla="*/ 158 h 244"/>
                <a:gd name="T34" fmla="*/ 140 w 249"/>
                <a:gd name="T35" fmla="*/ 150 h 244"/>
                <a:gd name="T36" fmla="*/ 125 w 249"/>
                <a:gd name="T37" fmla="*/ 148 h 244"/>
                <a:gd name="T38" fmla="*/ 109 w 249"/>
                <a:gd name="T39" fmla="*/ 150 h 244"/>
                <a:gd name="T40" fmla="*/ 96 w 249"/>
                <a:gd name="T41" fmla="*/ 158 h 244"/>
                <a:gd name="T42" fmla="*/ 88 w 249"/>
                <a:gd name="T43" fmla="*/ 171 h 244"/>
                <a:gd name="T44" fmla="*/ 84 w 249"/>
                <a:gd name="T45" fmla="*/ 187 h 244"/>
                <a:gd name="T46" fmla="*/ 84 w 249"/>
                <a:gd name="T47" fmla="*/ 244 h 244"/>
                <a:gd name="T48" fmla="*/ 0 w 249"/>
                <a:gd name="T49" fmla="*/ 244 h 244"/>
                <a:gd name="T50" fmla="*/ 0 w 249"/>
                <a:gd name="T5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44">
                  <a:moveTo>
                    <a:pt x="139" y="30"/>
                  </a:moveTo>
                  <a:lnTo>
                    <a:pt x="139" y="107"/>
                  </a:lnTo>
                  <a:lnTo>
                    <a:pt x="203" y="107"/>
                  </a:lnTo>
                  <a:lnTo>
                    <a:pt x="203" y="30"/>
                  </a:lnTo>
                  <a:lnTo>
                    <a:pt x="139" y="30"/>
                  </a:lnTo>
                  <a:close/>
                  <a:moveTo>
                    <a:pt x="46" y="30"/>
                  </a:moveTo>
                  <a:lnTo>
                    <a:pt x="46" y="107"/>
                  </a:lnTo>
                  <a:lnTo>
                    <a:pt x="109" y="107"/>
                  </a:lnTo>
                  <a:lnTo>
                    <a:pt x="109" y="30"/>
                  </a:lnTo>
                  <a:lnTo>
                    <a:pt x="46" y="30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244"/>
                  </a:lnTo>
                  <a:lnTo>
                    <a:pt x="164" y="244"/>
                  </a:lnTo>
                  <a:lnTo>
                    <a:pt x="164" y="187"/>
                  </a:lnTo>
                  <a:lnTo>
                    <a:pt x="161" y="171"/>
                  </a:lnTo>
                  <a:lnTo>
                    <a:pt x="152" y="158"/>
                  </a:lnTo>
                  <a:lnTo>
                    <a:pt x="140" y="150"/>
                  </a:lnTo>
                  <a:lnTo>
                    <a:pt x="125" y="148"/>
                  </a:lnTo>
                  <a:lnTo>
                    <a:pt x="109" y="150"/>
                  </a:lnTo>
                  <a:lnTo>
                    <a:pt x="96" y="158"/>
                  </a:lnTo>
                  <a:lnTo>
                    <a:pt x="88" y="171"/>
                  </a:lnTo>
                  <a:lnTo>
                    <a:pt x="84" y="187"/>
                  </a:lnTo>
                  <a:lnTo>
                    <a:pt x="84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01"/>
            <p:cNvSpPr>
              <a:spLocks/>
            </p:cNvSpPr>
            <p:nvPr/>
          </p:nvSpPr>
          <p:spPr bwMode="auto">
            <a:xfrm>
              <a:off x="4651375" y="4492625"/>
              <a:ext cx="395288" cy="71438"/>
            </a:xfrm>
            <a:custGeom>
              <a:avLst/>
              <a:gdLst>
                <a:gd name="T0" fmla="*/ 125 w 249"/>
                <a:gd name="T1" fmla="*/ 0 h 45"/>
                <a:gd name="T2" fmla="*/ 249 w 249"/>
                <a:gd name="T3" fmla="*/ 45 h 45"/>
                <a:gd name="T4" fmla="*/ 0 w 249"/>
                <a:gd name="T5" fmla="*/ 45 h 45"/>
                <a:gd name="T6" fmla="*/ 125 w 24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45">
                  <a:moveTo>
                    <a:pt x="125" y="0"/>
                  </a:moveTo>
                  <a:lnTo>
                    <a:pt x="249" y="45"/>
                  </a:lnTo>
                  <a:lnTo>
                    <a:pt x="0" y="4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02"/>
            <p:cNvSpPr>
              <a:spLocks noChangeArrowheads="1"/>
            </p:cNvSpPr>
            <p:nvPr/>
          </p:nvSpPr>
          <p:spPr bwMode="auto">
            <a:xfrm>
              <a:off x="4651375" y="5487988"/>
              <a:ext cx="395288" cy="7302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03"/>
            <p:cNvSpPr>
              <a:spLocks noEditPoints="1"/>
            </p:cNvSpPr>
            <p:nvPr/>
          </p:nvSpPr>
          <p:spPr bwMode="auto">
            <a:xfrm>
              <a:off x="4651375" y="4586288"/>
              <a:ext cx="395288" cy="866775"/>
            </a:xfrm>
            <a:custGeom>
              <a:avLst/>
              <a:gdLst>
                <a:gd name="T0" fmla="*/ 223 w 249"/>
                <a:gd name="T1" fmla="*/ 496 h 546"/>
                <a:gd name="T2" fmla="*/ 169 w 249"/>
                <a:gd name="T3" fmla="*/ 528 h 546"/>
                <a:gd name="T4" fmla="*/ 80 w 249"/>
                <a:gd name="T5" fmla="*/ 528 h 546"/>
                <a:gd name="T6" fmla="*/ 26 w 249"/>
                <a:gd name="T7" fmla="*/ 496 h 546"/>
                <a:gd name="T8" fmla="*/ 26 w 249"/>
                <a:gd name="T9" fmla="*/ 496 h 546"/>
                <a:gd name="T10" fmla="*/ 223 w 249"/>
                <a:gd name="T11" fmla="*/ 453 h 546"/>
                <a:gd name="T12" fmla="*/ 169 w 249"/>
                <a:gd name="T13" fmla="*/ 483 h 546"/>
                <a:gd name="T14" fmla="*/ 80 w 249"/>
                <a:gd name="T15" fmla="*/ 483 h 546"/>
                <a:gd name="T16" fmla="*/ 26 w 249"/>
                <a:gd name="T17" fmla="*/ 453 h 546"/>
                <a:gd name="T18" fmla="*/ 26 w 249"/>
                <a:gd name="T19" fmla="*/ 453 h 546"/>
                <a:gd name="T20" fmla="*/ 223 w 249"/>
                <a:gd name="T21" fmla="*/ 410 h 546"/>
                <a:gd name="T22" fmla="*/ 169 w 249"/>
                <a:gd name="T23" fmla="*/ 440 h 546"/>
                <a:gd name="T24" fmla="*/ 80 w 249"/>
                <a:gd name="T25" fmla="*/ 440 h 546"/>
                <a:gd name="T26" fmla="*/ 26 w 249"/>
                <a:gd name="T27" fmla="*/ 410 h 546"/>
                <a:gd name="T28" fmla="*/ 26 w 249"/>
                <a:gd name="T29" fmla="*/ 410 h 546"/>
                <a:gd name="T30" fmla="*/ 223 w 249"/>
                <a:gd name="T31" fmla="*/ 367 h 546"/>
                <a:gd name="T32" fmla="*/ 169 w 249"/>
                <a:gd name="T33" fmla="*/ 397 h 546"/>
                <a:gd name="T34" fmla="*/ 80 w 249"/>
                <a:gd name="T35" fmla="*/ 397 h 546"/>
                <a:gd name="T36" fmla="*/ 26 w 249"/>
                <a:gd name="T37" fmla="*/ 367 h 546"/>
                <a:gd name="T38" fmla="*/ 26 w 249"/>
                <a:gd name="T39" fmla="*/ 367 h 546"/>
                <a:gd name="T40" fmla="*/ 223 w 249"/>
                <a:gd name="T41" fmla="*/ 324 h 546"/>
                <a:gd name="T42" fmla="*/ 169 w 249"/>
                <a:gd name="T43" fmla="*/ 354 h 546"/>
                <a:gd name="T44" fmla="*/ 80 w 249"/>
                <a:gd name="T45" fmla="*/ 354 h 546"/>
                <a:gd name="T46" fmla="*/ 26 w 249"/>
                <a:gd name="T47" fmla="*/ 324 h 546"/>
                <a:gd name="T48" fmla="*/ 26 w 249"/>
                <a:gd name="T49" fmla="*/ 324 h 546"/>
                <a:gd name="T50" fmla="*/ 223 w 249"/>
                <a:gd name="T51" fmla="*/ 279 h 546"/>
                <a:gd name="T52" fmla="*/ 169 w 249"/>
                <a:gd name="T53" fmla="*/ 310 h 546"/>
                <a:gd name="T54" fmla="*/ 80 w 249"/>
                <a:gd name="T55" fmla="*/ 310 h 546"/>
                <a:gd name="T56" fmla="*/ 26 w 249"/>
                <a:gd name="T57" fmla="*/ 279 h 546"/>
                <a:gd name="T58" fmla="*/ 26 w 249"/>
                <a:gd name="T59" fmla="*/ 279 h 546"/>
                <a:gd name="T60" fmla="*/ 223 w 249"/>
                <a:gd name="T61" fmla="*/ 236 h 546"/>
                <a:gd name="T62" fmla="*/ 169 w 249"/>
                <a:gd name="T63" fmla="*/ 267 h 546"/>
                <a:gd name="T64" fmla="*/ 80 w 249"/>
                <a:gd name="T65" fmla="*/ 267 h 546"/>
                <a:gd name="T66" fmla="*/ 26 w 249"/>
                <a:gd name="T67" fmla="*/ 236 h 546"/>
                <a:gd name="T68" fmla="*/ 26 w 249"/>
                <a:gd name="T69" fmla="*/ 236 h 546"/>
                <a:gd name="T70" fmla="*/ 223 w 249"/>
                <a:gd name="T71" fmla="*/ 193 h 546"/>
                <a:gd name="T72" fmla="*/ 169 w 249"/>
                <a:gd name="T73" fmla="*/ 223 h 546"/>
                <a:gd name="T74" fmla="*/ 80 w 249"/>
                <a:gd name="T75" fmla="*/ 223 h 546"/>
                <a:gd name="T76" fmla="*/ 26 w 249"/>
                <a:gd name="T77" fmla="*/ 193 h 546"/>
                <a:gd name="T78" fmla="*/ 26 w 249"/>
                <a:gd name="T79" fmla="*/ 193 h 546"/>
                <a:gd name="T80" fmla="*/ 223 w 249"/>
                <a:gd name="T81" fmla="*/ 149 h 546"/>
                <a:gd name="T82" fmla="*/ 169 w 249"/>
                <a:gd name="T83" fmla="*/ 180 h 546"/>
                <a:gd name="T84" fmla="*/ 80 w 249"/>
                <a:gd name="T85" fmla="*/ 180 h 546"/>
                <a:gd name="T86" fmla="*/ 26 w 249"/>
                <a:gd name="T87" fmla="*/ 149 h 546"/>
                <a:gd name="T88" fmla="*/ 26 w 249"/>
                <a:gd name="T89" fmla="*/ 149 h 546"/>
                <a:gd name="T90" fmla="*/ 223 w 249"/>
                <a:gd name="T91" fmla="*/ 106 h 546"/>
                <a:gd name="T92" fmla="*/ 169 w 249"/>
                <a:gd name="T93" fmla="*/ 136 h 546"/>
                <a:gd name="T94" fmla="*/ 80 w 249"/>
                <a:gd name="T95" fmla="*/ 136 h 546"/>
                <a:gd name="T96" fmla="*/ 26 w 249"/>
                <a:gd name="T97" fmla="*/ 106 h 546"/>
                <a:gd name="T98" fmla="*/ 26 w 249"/>
                <a:gd name="T99" fmla="*/ 106 h 546"/>
                <a:gd name="T100" fmla="*/ 223 w 249"/>
                <a:gd name="T101" fmla="*/ 63 h 546"/>
                <a:gd name="T102" fmla="*/ 169 w 249"/>
                <a:gd name="T103" fmla="*/ 93 h 546"/>
                <a:gd name="T104" fmla="*/ 80 w 249"/>
                <a:gd name="T105" fmla="*/ 93 h 546"/>
                <a:gd name="T106" fmla="*/ 26 w 249"/>
                <a:gd name="T107" fmla="*/ 63 h 546"/>
                <a:gd name="T108" fmla="*/ 26 w 249"/>
                <a:gd name="T109" fmla="*/ 63 h 546"/>
                <a:gd name="T110" fmla="*/ 223 w 249"/>
                <a:gd name="T111" fmla="*/ 18 h 546"/>
                <a:gd name="T112" fmla="*/ 169 w 249"/>
                <a:gd name="T113" fmla="*/ 50 h 546"/>
                <a:gd name="T114" fmla="*/ 80 w 249"/>
                <a:gd name="T115" fmla="*/ 50 h 546"/>
                <a:gd name="T116" fmla="*/ 26 w 249"/>
                <a:gd name="T117" fmla="*/ 18 h 546"/>
                <a:gd name="T118" fmla="*/ 26 w 249"/>
                <a:gd name="T119" fmla="*/ 18 h 546"/>
                <a:gd name="T120" fmla="*/ 0 w 249"/>
                <a:gd name="T12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9" h="546">
                  <a:moveTo>
                    <a:pt x="187" y="496"/>
                  </a:moveTo>
                  <a:lnTo>
                    <a:pt x="187" y="528"/>
                  </a:lnTo>
                  <a:lnTo>
                    <a:pt x="223" y="528"/>
                  </a:lnTo>
                  <a:lnTo>
                    <a:pt x="223" y="496"/>
                  </a:lnTo>
                  <a:lnTo>
                    <a:pt x="187" y="496"/>
                  </a:lnTo>
                  <a:close/>
                  <a:moveTo>
                    <a:pt x="134" y="496"/>
                  </a:moveTo>
                  <a:lnTo>
                    <a:pt x="134" y="528"/>
                  </a:lnTo>
                  <a:lnTo>
                    <a:pt x="169" y="528"/>
                  </a:lnTo>
                  <a:lnTo>
                    <a:pt x="169" y="496"/>
                  </a:lnTo>
                  <a:lnTo>
                    <a:pt x="134" y="496"/>
                  </a:lnTo>
                  <a:close/>
                  <a:moveTo>
                    <a:pt x="80" y="496"/>
                  </a:moveTo>
                  <a:lnTo>
                    <a:pt x="80" y="528"/>
                  </a:lnTo>
                  <a:lnTo>
                    <a:pt x="115" y="528"/>
                  </a:lnTo>
                  <a:lnTo>
                    <a:pt x="115" y="496"/>
                  </a:lnTo>
                  <a:lnTo>
                    <a:pt x="80" y="496"/>
                  </a:lnTo>
                  <a:close/>
                  <a:moveTo>
                    <a:pt x="26" y="496"/>
                  </a:moveTo>
                  <a:lnTo>
                    <a:pt x="26" y="528"/>
                  </a:lnTo>
                  <a:lnTo>
                    <a:pt x="62" y="528"/>
                  </a:lnTo>
                  <a:lnTo>
                    <a:pt x="62" y="496"/>
                  </a:lnTo>
                  <a:lnTo>
                    <a:pt x="26" y="496"/>
                  </a:lnTo>
                  <a:close/>
                  <a:moveTo>
                    <a:pt x="187" y="453"/>
                  </a:moveTo>
                  <a:lnTo>
                    <a:pt x="187" y="483"/>
                  </a:lnTo>
                  <a:lnTo>
                    <a:pt x="223" y="483"/>
                  </a:lnTo>
                  <a:lnTo>
                    <a:pt x="223" y="453"/>
                  </a:lnTo>
                  <a:lnTo>
                    <a:pt x="187" y="453"/>
                  </a:lnTo>
                  <a:close/>
                  <a:moveTo>
                    <a:pt x="134" y="453"/>
                  </a:moveTo>
                  <a:lnTo>
                    <a:pt x="134" y="483"/>
                  </a:lnTo>
                  <a:lnTo>
                    <a:pt x="169" y="483"/>
                  </a:lnTo>
                  <a:lnTo>
                    <a:pt x="169" y="453"/>
                  </a:lnTo>
                  <a:lnTo>
                    <a:pt x="134" y="453"/>
                  </a:lnTo>
                  <a:close/>
                  <a:moveTo>
                    <a:pt x="80" y="453"/>
                  </a:moveTo>
                  <a:lnTo>
                    <a:pt x="80" y="483"/>
                  </a:lnTo>
                  <a:lnTo>
                    <a:pt x="115" y="483"/>
                  </a:lnTo>
                  <a:lnTo>
                    <a:pt x="115" y="453"/>
                  </a:lnTo>
                  <a:lnTo>
                    <a:pt x="80" y="453"/>
                  </a:lnTo>
                  <a:close/>
                  <a:moveTo>
                    <a:pt x="26" y="453"/>
                  </a:moveTo>
                  <a:lnTo>
                    <a:pt x="26" y="483"/>
                  </a:lnTo>
                  <a:lnTo>
                    <a:pt x="62" y="483"/>
                  </a:lnTo>
                  <a:lnTo>
                    <a:pt x="62" y="453"/>
                  </a:lnTo>
                  <a:lnTo>
                    <a:pt x="26" y="453"/>
                  </a:lnTo>
                  <a:close/>
                  <a:moveTo>
                    <a:pt x="187" y="410"/>
                  </a:moveTo>
                  <a:lnTo>
                    <a:pt x="187" y="440"/>
                  </a:lnTo>
                  <a:lnTo>
                    <a:pt x="223" y="440"/>
                  </a:lnTo>
                  <a:lnTo>
                    <a:pt x="223" y="410"/>
                  </a:lnTo>
                  <a:lnTo>
                    <a:pt x="187" y="410"/>
                  </a:lnTo>
                  <a:close/>
                  <a:moveTo>
                    <a:pt x="134" y="410"/>
                  </a:moveTo>
                  <a:lnTo>
                    <a:pt x="134" y="440"/>
                  </a:lnTo>
                  <a:lnTo>
                    <a:pt x="169" y="440"/>
                  </a:lnTo>
                  <a:lnTo>
                    <a:pt x="169" y="410"/>
                  </a:lnTo>
                  <a:lnTo>
                    <a:pt x="134" y="410"/>
                  </a:lnTo>
                  <a:close/>
                  <a:moveTo>
                    <a:pt x="80" y="410"/>
                  </a:moveTo>
                  <a:lnTo>
                    <a:pt x="80" y="440"/>
                  </a:lnTo>
                  <a:lnTo>
                    <a:pt x="115" y="440"/>
                  </a:lnTo>
                  <a:lnTo>
                    <a:pt x="115" y="410"/>
                  </a:lnTo>
                  <a:lnTo>
                    <a:pt x="80" y="410"/>
                  </a:lnTo>
                  <a:close/>
                  <a:moveTo>
                    <a:pt x="26" y="410"/>
                  </a:moveTo>
                  <a:lnTo>
                    <a:pt x="26" y="440"/>
                  </a:lnTo>
                  <a:lnTo>
                    <a:pt x="62" y="440"/>
                  </a:lnTo>
                  <a:lnTo>
                    <a:pt x="62" y="410"/>
                  </a:lnTo>
                  <a:lnTo>
                    <a:pt x="26" y="410"/>
                  </a:lnTo>
                  <a:close/>
                  <a:moveTo>
                    <a:pt x="187" y="367"/>
                  </a:moveTo>
                  <a:lnTo>
                    <a:pt x="187" y="397"/>
                  </a:lnTo>
                  <a:lnTo>
                    <a:pt x="223" y="397"/>
                  </a:lnTo>
                  <a:lnTo>
                    <a:pt x="223" y="367"/>
                  </a:lnTo>
                  <a:lnTo>
                    <a:pt x="187" y="367"/>
                  </a:lnTo>
                  <a:close/>
                  <a:moveTo>
                    <a:pt x="134" y="367"/>
                  </a:moveTo>
                  <a:lnTo>
                    <a:pt x="134" y="397"/>
                  </a:lnTo>
                  <a:lnTo>
                    <a:pt x="169" y="397"/>
                  </a:lnTo>
                  <a:lnTo>
                    <a:pt x="169" y="367"/>
                  </a:lnTo>
                  <a:lnTo>
                    <a:pt x="134" y="367"/>
                  </a:lnTo>
                  <a:close/>
                  <a:moveTo>
                    <a:pt x="80" y="367"/>
                  </a:moveTo>
                  <a:lnTo>
                    <a:pt x="80" y="397"/>
                  </a:lnTo>
                  <a:lnTo>
                    <a:pt x="115" y="397"/>
                  </a:lnTo>
                  <a:lnTo>
                    <a:pt x="115" y="367"/>
                  </a:lnTo>
                  <a:lnTo>
                    <a:pt x="80" y="367"/>
                  </a:lnTo>
                  <a:close/>
                  <a:moveTo>
                    <a:pt x="26" y="367"/>
                  </a:moveTo>
                  <a:lnTo>
                    <a:pt x="26" y="397"/>
                  </a:lnTo>
                  <a:lnTo>
                    <a:pt x="62" y="397"/>
                  </a:lnTo>
                  <a:lnTo>
                    <a:pt x="62" y="367"/>
                  </a:lnTo>
                  <a:lnTo>
                    <a:pt x="26" y="367"/>
                  </a:lnTo>
                  <a:close/>
                  <a:moveTo>
                    <a:pt x="187" y="324"/>
                  </a:moveTo>
                  <a:lnTo>
                    <a:pt x="187" y="354"/>
                  </a:lnTo>
                  <a:lnTo>
                    <a:pt x="223" y="354"/>
                  </a:lnTo>
                  <a:lnTo>
                    <a:pt x="223" y="324"/>
                  </a:lnTo>
                  <a:lnTo>
                    <a:pt x="187" y="324"/>
                  </a:lnTo>
                  <a:close/>
                  <a:moveTo>
                    <a:pt x="134" y="324"/>
                  </a:moveTo>
                  <a:lnTo>
                    <a:pt x="134" y="354"/>
                  </a:lnTo>
                  <a:lnTo>
                    <a:pt x="169" y="354"/>
                  </a:lnTo>
                  <a:lnTo>
                    <a:pt x="169" y="324"/>
                  </a:lnTo>
                  <a:lnTo>
                    <a:pt x="134" y="324"/>
                  </a:lnTo>
                  <a:close/>
                  <a:moveTo>
                    <a:pt x="80" y="324"/>
                  </a:moveTo>
                  <a:lnTo>
                    <a:pt x="80" y="354"/>
                  </a:lnTo>
                  <a:lnTo>
                    <a:pt x="115" y="354"/>
                  </a:lnTo>
                  <a:lnTo>
                    <a:pt x="115" y="324"/>
                  </a:lnTo>
                  <a:lnTo>
                    <a:pt x="80" y="324"/>
                  </a:lnTo>
                  <a:close/>
                  <a:moveTo>
                    <a:pt x="26" y="324"/>
                  </a:moveTo>
                  <a:lnTo>
                    <a:pt x="26" y="354"/>
                  </a:lnTo>
                  <a:lnTo>
                    <a:pt x="62" y="354"/>
                  </a:lnTo>
                  <a:lnTo>
                    <a:pt x="62" y="324"/>
                  </a:lnTo>
                  <a:lnTo>
                    <a:pt x="26" y="324"/>
                  </a:lnTo>
                  <a:close/>
                  <a:moveTo>
                    <a:pt x="187" y="279"/>
                  </a:moveTo>
                  <a:lnTo>
                    <a:pt x="187" y="310"/>
                  </a:lnTo>
                  <a:lnTo>
                    <a:pt x="223" y="310"/>
                  </a:lnTo>
                  <a:lnTo>
                    <a:pt x="223" y="279"/>
                  </a:lnTo>
                  <a:lnTo>
                    <a:pt x="187" y="279"/>
                  </a:lnTo>
                  <a:close/>
                  <a:moveTo>
                    <a:pt x="134" y="279"/>
                  </a:moveTo>
                  <a:lnTo>
                    <a:pt x="134" y="310"/>
                  </a:lnTo>
                  <a:lnTo>
                    <a:pt x="169" y="310"/>
                  </a:lnTo>
                  <a:lnTo>
                    <a:pt x="169" y="279"/>
                  </a:lnTo>
                  <a:lnTo>
                    <a:pt x="134" y="279"/>
                  </a:lnTo>
                  <a:close/>
                  <a:moveTo>
                    <a:pt x="80" y="279"/>
                  </a:moveTo>
                  <a:lnTo>
                    <a:pt x="80" y="310"/>
                  </a:lnTo>
                  <a:lnTo>
                    <a:pt x="115" y="310"/>
                  </a:lnTo>
                  <a:lnTo>
                    <a:pt x="115" y="279"/>
                  </a:lnTo>
                  <a:lnTo>
                    <a:pt x="80" y="279"/>
                  </a:lnTo>
                  <a:close/>
                  <a:moveTo>
                    <a:pt x="26" y="279"/>
                  </a:moveTo>
                  <a:lnTo>
                    <a:pt x="26" y="310"/>
                  </a:lnTo>
                  <a:lnTo>
                    <a:pt x="62" y="310"/>
                  </a:lnTo>
                  <a:lnTo>
                    <a:pt x="62" y="279"/>
                  </a:lnTo>
                  <a:lnTo>
                    <a:pt x="26" y="279"/>
                  </a:lnTo>
                  <a:close/>
                  <a:moveTo>
                    <a:pt x="187" y="236"/>
                  </a:moveTo>
                  <a:lnTo>
                    <a:pt x="187" y="267"/>
                  </a:lnTo>
                  <a:lnTo>
                    <a:pt x="223" y="267"/>
                  </a:lnTo>
                  <a:lnTo>
                    <a:pt x="223" y="236"/>
                  </a:lnTo>
                  <a:lnTo>
                    <a:pt x="187" y="236"/>
                  </a:lnTo>
                  <a:close/>
                  <a:moveTo>
                    <a:pt x="134" y="236"/>
                  </a:moveTo>
                  <a:lnTo>
                    <a:pt x="134" y="267"/>
                  </a:lnTo>
                  <a:lnTo>
                    <a:pt x="169" y="267"/>
                  </a:lnTo>
                  <a:lnTo>
                    <a:pt x="169" y="236"/>
                  </a:lnTo>
                  <a:lnTo>
                    <a:pt x="134" y="236"/>
                  </a:lnTo>
                  <a:close/>
                  <a:moveTo>
                    <a:pt x="80" y="236"/>
                  </a:moveTo>
                  <a:lnTo>
                    <a:pt x="80" y="267"/>
                  </a:lnTo>
                  <a:lnTo>
                    <a:pt x="115" y="267"/>
                  </a:lnTo>
                  <a:lnTo>
                    <a:pt x="115" y="236"/>
                  </a:lnTo>
                  <a:lnTo>
                    <a:pt x="80" y="236"/>
                  </a:lnTo>
                  <a:close/>
                  <a:moveTo>
                    <a:pt x="26" y="236"/>
                  </a:moveTo>
                  <a:lnTo>
                    <a:pt x="26" y="267"/>
                  </a:lnTo>
                  <a:lnTo>
                    <a:pt x="62" y="267"/>
                  </a:lnTo>
                  <a:lnTo>
                    <a:pt x="62" y="236"/>
                  </a:lnTo>
                  <a:lnTo>
                    <a:pt x="26" y="236"/>
                  </a:lnTo>
                  <a:close/>
                  <a:moveTo>
                    <a:pt x="187" y="193"/>
                  </a:moveTo>
                  <a:lnTo>
                    <a:pt x="187" y="223"/>
                  </a:lnTo>
                  <a:lnTo>
                    <a:pt x="223" y="223"/>
                  </a:lnTo>
                  <a:lnTo>
                    <a:pt x="223" y="193"/>
                  </a:lnTo>
                  <a:lnTo>
                    <a:pt x="187" y="193"/>
                  </a:lnTo>
                  <a:close/>
                  <a:moveTo>
                    <a:pt x="134" y="193"/>
                  </a:moveTo>
                  <a:lnTo>
                    <a:pt x="134" y="223"/>
                  </a:lnTo>
                  <a:lnTo>
                    <a:pt x="169" y="223"/>
                  </a:lnTo>
                  <a:lnTo>
                    <a:pt x="169" y="193"/>
                  </a:lnTo>
                  <a:lnTo>
                    <a:pt x="134" y="193"/>
                  </a:lnTo>
                  <a:close/>
                  <a:moveTo>
                    <a:pt x="80" y="193"/>
                  </a:moveTo>
                  <a:lnTo>
                    <a:pt x="80" y="223"/>
                  </a:lnTo>
                  <a:lnTo>
                    <a:pt x="115" y="223"/>
                  </a:lnTo>
                  <a:lnTo>
                    <a:pt x="115" y="193"/>
                  </a:lnTo>
                  <a:lnTo>
                    <a:pt x="80" y="193"/>
                  </a:lnTo>
                  <a:close/>
                  <a:moveTo>
                    <a:pt x="26" y="193"/>
                  </a:moveTo>
                  <a:lnTo>
                    <a:pt x="26" y="223"/>
                  </a:lnTo>
                  <a:lnTo>
                    <a:pt x="62" y="223"/>
                  </a:lnTo>
                  <a:lnTo>
                    <a:pt x="62" y="193"/>
                  </a:lnTo>
                  <a:lnTo>
                    <a:pt x="26" y="193"/>
                  </a:lnTo>
                  <a:close/>
                  <a:moveTo>
                    <a:pt x="187" y="149"/>
                  </a:moveTo>
                  <a:lnTo>
                    <a:pt x="187" y="180"/>
                  </a:lnTo>
                  <a:lnTo>
                    <a:pt x="223" y="180"/>
                  </a:lnTo>
                  <a:lnTo>
                    <a:pt x="223" y="149"/>
                  </a:lnTo>
                  <a:lnTo>
                    <a:pt x="187" y="149"/>
                  </a:lnTo>
                  <a:close/>
                  <a:moveTo>
                    <a:pt x="134" y="149"/>
                  </a:moveTo>
                  <a:lnTo>
                    <a:pt x="134" y="180"/>
                  </a:lnTo>
                  <a:lnTo>
                    <a:pt x="169" y="180"/>
                  </a:lnTo>
                  <a:lnTo>
                    <a:pt x="169" y="149"/>
                  </a:lnTo>
                  <a:lnTo>
                    <a:pt x="134" y="149"/>
                  </a:lnTo>
                  <a:close/>
                  <a:moveTo>
                    <a:pt x="80" y="149"/>
                  </a:moveTo>
                  <a:lnTo>
                    <a:pt x="80" y="180"/>
                  </a:lnTo>
                  <a:lnTo>
                    <a:pt x="115" y="180"/>
                  </a:lnTo>
                  <a:lnTo>
                    <a:pt x="115" y="149"/>
                  </a:lnTo>
                  <a:lnTo>
                    <a:pt x="80" y="149"/>
                  </a:lnTo>
                  <a:close/>
                  <a:moveTo>
                    <a:pt x="26" y="149"/>
                  </a:moveTo>
                  <a:lnTo>
                    <a:pt x="26" y="180"/>
                  </a:lnTo>
                  <a:lnTo>
                    <a:pt x="62" y="180"/>
                  </a:lnTo>
                  <a:lnTo>
                    <a:pt x="62" y="149"/>
                  </a:lnTo>
                  <a:lnTo>
                    <a:pt x="26" y="149"/>
                  </a:lnTo>
                  <a:close/>
                  <a:moveTo>
                    <a:pt x="187" y="106"/>
                  </a:moveTo>
                  <a:lnTo>
                    <a:pt x="187" y="136"/>
                  </a:lnTo>
                  <a:lnTo>
                    <a:pt x="223" y="136"/>
                  </a:lnTo>
                  <a:lnTo>
                    <a:pt x="223" y="106"/>
                  </a:lnTo>
                  <a:lnTo>
                    <a:pt x="187" y="106"/>
                  </a:lnTo>
                  <a:close/>
                  <a:moveTo>
                    <a:pt x="134" y="106"/>
                  </a:moveTo>
                  <a:lnTo>
                    <a:pt x="134" y="136"/>
                  </a:lnTo>
                  <a:lnTo>
                    <a:pt x="169" y="136"/>
                  </a:lnTo>
                  <a:lnTo>
                    <a:pt x="169" y="106"/>
                  </a:lnTo>
                  <a:lnTo>
                    <a:pt x="134" y="106"/>
                  </a:lnTo>
                  <a:close/>
                  <a:moveTo>
                    <a:pt x="80" y="106"/>
                  </a:moveTo>
                  <a:lnTo>
                    <a:pt x="80" y="136"/>
                  </a:lnTo>
                  <a:lnTo>
                    <a:pt x="115" y="136"/>
                  </a:lnTo>
                  <a:lnTo>
                    <a:pt x="115" y="106"/>
                  </a:lnTo>
                  <a:lnTo>
                    <a:pt x="80" y="106"/>
                  </a:lnTo>
                  <a:close/>
                  <a:moveTo>
                    <a:pt x="26" y="106"/>
                  </a:moveTo>
                  <a:lnTo>
                    <a:pt x="26" y="136"/>
                  </a:lnTo>
                  <a:lnTo>
                    <a:pt x="62" y="136"/>
                  </a:lnTo>
                  <a:lnTo>
                    <a:pt x="62" y="106"/>
                  </a:lnTo>
                  <a:lnTo>
                    <a:pt x="26" y="106"/>
                  </a:lnTo>
                  <a:close/>
                  <a:moveTo>
                    <a:pt x="187" y="63"/>
                  </a:moveTo>
                  <a:lnTo>
                    <a:pt x="187" y="93"/>
                  </a:lnTo>
                  <a:lnTo>
                    <a:pt x="223" y="93"/>
                  </a:lnTo>
                  <a:lnTo>
                    <a:pt x="223" y="63"/>
                  </a:lnTo>
                  <a:lnTo>
                    <a:pt x="187" y="63"/>
                  </a:lnTo>
                  <a:close/>
                  <a:moveTo>
                    <a:pt x="134" y="63"/>
                  </a:moveTo>
                  <a:lnTo>
                    <a:pt x="134" y="93"/>
                  </a:lnTo>
                  <a:lnTo>
                    <a:pt x="169" y="93"/>
                  </a:lnTo>
                  <a:lnTo>
                    <a:pt x="169" y="63"/>
                  </a:lnTo>
                  <a:lnTo>
                    <a:pt x="134" y="63"/>
                  </a:lnTo>
                  <a:close/>
                  <a:moveTo>
                    <a:pt x="80" y="63"/>
                  </a:moveTo>
                  <a:lnTo>
                    <a:pt x="80" y="93"/>
                  </a:lnTo>
                  <a:lnTo>
                    <a:pt x="115" y="93"/>
                  </a:lnTo>
                  <a:lnTo>
                    <a:pt x="115" y="63"/>
                  </a:lnTo>
                  <a:lnTo>
                    <a:pt x="80" y="63"/>
                  </a:lnTo>
                  <a:close/>
                  <a:moveTo>
                    <a:pt x="26" y="63"/>
                  </a:moveTo>
                  <a:lnTo>
                    <a:pt x="26" y="93"/>
                  </a:lnTo>
                  <a:lnTo>
                    <a:pt x="62" y="93"/>
                  </a:lnTo>
                  <a:lnTo>
                    <a:pt x="62" y="63"/>
                  </a:lnTo>
                  <a:lnTo>
                    <a:pt x="26" y="63"/>
                  </a:lnTo>
                  <a:close/>
                  <a:moveTo>
                    <a:pt x="187" y="18"/>
                  </a:moveTo>
                  <a:lnTo>
                    <a:pt x="187" y="50"/>
                  </a:lnTo>
                  <a:lnTo>
                    <a:pt x="223" y="50"/>
                  </a:lnTo>
                  <a:lnTo>
                    <a:pt x="223" y="18"/>
                  </a:lnTo>
                  <a:lnTo>
                    <a:pt x="187" y="18"/>
                  </a:lnTo>
                  <a:close/>
                  <a:moveTo>
                    <a:pt x="134" y="18"/>
                  </a:moveTo>
                  <a:lnTo>
                    <a:pt x="134" y="50"/>
                  </a:lnTo>
                  <a:lnTo>
                    <a:pt x="169" y="50"/>
                  </a:lnTo>
                  <a:lnTo>
                    <a:pt x="169" y="18"/>
                  </a:lnTo>
                  <a:lnTo>
                    <a:pt x="134" y="18"/>
                  </a:lnTo>
                  <a:close/>
                  <a:moveTo>
                    <a:pt x="80" y="18"/>
                  </a:moveTo>
                  <a:lnTo>
                    <a:pt x="80" y="50"/>
                  </a:lnTo>
                  <a:lnTo>
                    <a:pt x="115" y="50"/>
                  </a:lnTo>
                  <a:lnTo>
                    <a:pt x="115" y="18"/>
                  </a:lnTo>
                  <a:lnTo>
                    <a:pt x="80" y="18"/>
                  </a:lnTo>
                  <a:close/>
                  <a:moveTo>
                    <a:pt x="26" y="18"/>
                  </a:moveTo>
                  <a:lnTo>
                    <a:pt x="26" y="50"/>
                  </a:lnTo>
                  <a:lnTo>
                    <a:pt x="62" y="50"/>
                  </a:lnTo>
                  <a:lnTo>
                    <a:pt x="62" y="18"/>
                  </a:lnTo>
                  <a:lnTo>
                    <a:pt x="26" y="18"/>
                  </a:lnTo>
                  <a:close/>
                  <a:moveTo>
                    <a:pt x="0" y="0"/>
                  </a:moveTo>
                  <a:lnTo>
                    <a:pt x="249" y="0"/>
                  </a:lnTo>
                  <a:lnTo>
                    <a:pt x="249" y="546"/>
                  </a:lnTo>
                  <a:lnTo>
                    <a:pt x="0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99380" y="5387055"/>
            <a:ext cx="135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10%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3039" y="5387055"/>
            <a:ext cx="135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30%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36176" y="5387054"/>
            <a:ext cx="135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50%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07558" y="1973689"/>
            <a:ext cx="3372891" cy="986257"/>
            <a:chOff x="523016" y="1566211"/>
            <a:chExt cx="3372891" cy="986257"/>
          </a:xfrm>
        </p:grpSpPr>
        <p:sp>
          <p:nvSpPr>
            <p:cNvPr id="27" name="Rectangle 26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1531" y="3352891"/>
            <a:ext cx="3372891" cy="986257"/>
            <a:chOff x="516989" y="2945413"/>
            <a:chExt cx="3372891" cy="986257"/>
          </a:xfrm>
        </p:grpSpPr>
        <p:sp>
          <p:nvSpPr>
            <p:cNvPr id="31" name="Rectangle 30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1531" y="4835668"/>
            <a:ext cx="3372891" cy="986257"/>
            <a:chOff x="530722" y="4467593"/>
            <a:chExt cx="3372891" cy="986257"/>
          </a:xfrm>
        </p:grpSpPr>
        <p:sp>
          <p:nvSpPr>
            <p:cNvPr id="35" name="Rectangle 34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3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3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631135" y="1973689"/>
            <a:ext cx="3372891" cy="986257"/>
            <a:chOff x="523016" y="1566211"/>
            <a:chExt cx="3372891" cy="986257"/>
          </a:xfrm>
        </p:grpSpPr>
        <p:sp>
          <p:nvSpPr>
            <p:cNvPr id="39" name="Rectangle 38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Bebas Neue" panose="020B0606020202050201" pitchFamily="34" charset="0"/>
                </a:rPr>
                <a:t>4</a:t>
              </a:r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625108" y="3352891"/>
            <a:ext cx="3372891" cy="986257"/>
            <a:chOff x="516989" y="2945413"/>
            <a:chExt cx="3372891" cy="986257"/>
          </a:xfrm>
        </p:grpSpPr>
        <p:sp>
          <p:nvSpPr>
            <p:cNvPr id="43" name="Rectangle 42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5"/>
                  </a:solidFill>
                  <a:latin typeface="Bebas Neue" panose="020B0606020202050201" pitchFamily="34" charset="0"/>
                </a:rPr>
                <a:t>5.</a:t>
              </a:r>
              <a:endParaRPr lang="en-US" sz="4000" dirty="0">
                <a:solidFill>
                  <a:schemeClr val="accent5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625108" y="4835668"/>
            <a:ext cx="3372891" cy="986257"/>
            <a:chOff x="530722" y="4467593"/>
            <a:chExt cx="3372891" cy="986257"/>
          </a:xfrm>
        </p:grpSpPr>
        <p:sp>
          <p:nvSpPr>
            <p:cNvPr id="47" name="Rectangle 46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/>
                  </a:solidFill>
                  <a:latin typeface="Bebas Neue" panose="020B0606020202050201" pitchFamily="34" charset="0"/>
                </a:rPr>
                <a:t>6.</a:t>
              </a:r>
              <a:endParaRPr lang="en-US" sz="4000" dirty="0">
                <a:solidFill>
                  <a:schemeClr val="accent6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7756" y="649027"/>
            <a:ext cx="10576488" cy="738664"/>
            <a:chOff x="592428" y="600007"/>
            <a:chExt cx="3940935" cy="738664"/>
          </a:xfrm>
        </p:grpSpPr>
        <p:sp>
          <p:nvSpPr>
            <p:cNvPr id="51" name="TextBox 5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4325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93966" y="1298464"/>
            <a:ext cx="7024544" cy="5559536"/>
            <a:chOff x="5757821" y="3793931"/>
            <a:chExt cx="12095826" cy="9573174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460" y="11263160"/>
              <a:ext cx="609600" cy="609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5"/>
              <a:ext cx="609600" cy="609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614" y="9037825"/>
              <a:ext cx="609600" cy="609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757" y="11872760"/>
              <a:ext cx="609600" cy="609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3567" y="821486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754" y="5183632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111" y="8116191"/>
              <a:ext cx="304800" cy="3048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367" y="4365530"/>
              <a:ext cx="1219200" cy="1219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60" y="5813029"/>
              <a:ext cx="1219200" cy="1219200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332801" y="219546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32802" y="186170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65219" y="368115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65220" y="334739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91334" y="5418247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91335" y="5084484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4216" y="235913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4217" y="202536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155" y="5318439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156" y="4984676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3" name="TextBox 5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7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9"/>
          <p:cNvSpPr>
            <a:spLocks/>
          </p:cNvSpPr>
          <p:nvPr/>
        </p:nvSpPr>
        <p:spPr bwMode="auto">
          <a:xfrm flipH="1">
            <a:off x="6448855" y="5579757"/>
            <a:ext cx="2574934" cy="261441"/>
          </a:xfrm>
          <a:custGeom>
            <a:avLst/>
            <a:gdLst>
              <a:gd name="T0" fmla="*/ 0 w 1566"/>
              <a:gd name="T1" fmla="*/ 0 h 159"/>
              <a:gd name="T2" fmla="*/ 0 w 1566"/>
              <a:gd name="T3" fmla="*/ 159 h 159"/>
              <a:gd name="T4" fmla="*/ 1407 w 1566"/>
              <a:gd name="T5" fmla="*/ 159 h 159"/>
              <a:gd name="T6" fmla="*/ 1566 w 1566"/>
              <a:gd name="T7" fmla="*/ 0 h 159"/>
              <a:gd name="T8" fmla="*/ 0 w 1566"/>
              <a:gd name="T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159">
                <a:moveTo>
                  <a:pt x="0" y="0"/>
                </a:moveTo>
                <a:lnTo>
                  <a:pt x="0" y="159"/>
                </a:lnTo>
                <a:lnTo>
                  <a:pt x="1407" y="159"/>
                </a:lnTo>
                <a:lnTo>
                  <a:pt x="15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 flipH="1">
            <a:off x="6448855" y="4902316"/>
            <a:ext cx="259796" cy="6774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 flipH="1">
            <a:off x="4845686" y="4642521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4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4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 flipH="1">
            <a:off x="4847331" y="3965079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33"/>
          <p:cNvSpPr>
            <a:spLocks/>
          </p:cNvSpPr>
          <p:nvPr/>
        </p:nvSpPr>
        <p:spPr bwMode="auto">
          <a:xfrm flipH="1">
            <a:off x="3247452" y="3705284"/>
            <a:ext cx="1859675" cy="259796"/>
          </a:xfrm>
          <a:custGeom>
            <a:avLst/>
            <a:gdLst>
              <a:gd name="T0" fmla="*/ 158 w 1131"/>
              <a:gd name="T1" fmla="*/ 0 h 158"/>
              <a:gd name="T2" fmla="*/ 0 w 1131"/>
              <a:gd name="T3" fmla="*/ 158 h 158"/>
              <a:gd name="T4" fmla="*/ 972 w 1131"/>
              <a:gd name="T5" fmla="*/ 158 h 158"/>
              <a:gd name="T6" fmla="*/ 1131 w 1131"/>
              <a:gd name="T7" fmla="*/ 0 h 158"/>
              <a:gd name="T8" fmla="*/ 158 w 1131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1" h="158">
                <a:moveTo>
                  <a:pt x="158" y="0"/>
                </a:moveTo>
                <a:lnTo>
                  <a:pt x="0" y="158"/>
                </a:lnTo>
                <a:lnTo>
                  <a:pt x="972" y="158"/>
                </a:lnTo>
                <a:lnTo>
                  <a:pt x="1131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Freeform 34"/>
          <p:cNvSpPr>
            <a:spLocks/>
          </p:cNvSpPr>
          <p:nvPr/>
        </p:nvSpPr>
        <p:spPr bwMode="auto">
          <a:xfrm flipH="1">
            <a:off x="3249096" y="3027843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8" name="Freeform 35"/>
          <p:cNvSpPr>
            <a:spLocks/>
          </p:cNvSpPr>
          <p:nvPr/>
        </p:nvSpPr>
        <p:spPr bwMode="auto">
          <a:xfrm flipH="1">
            <a:off x="1645926" y="2768047"/>
            <a:ext cx="1862964" cy="259796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158">
                <a:moveTo>
                  <a:pt x="158" y="0"/>
                </a:moveTo>
                <a:lnTo>
                  <a:pt x="0" y="158"/>
                </a:lnTo>
                <a:lnTo>
                  <a:pt x="973" y="158"/>
                </a:lnTo>
                <a:lnTo>
                  <a:pt x="1133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9" name="Freeform 36"/>
          <p:cNvSpPr>
            <a:spLocks/>
          </p:cNvSpPr>
          <p:nvPr/>
        </p:nvSpPr>
        <p:spPr bwMode="auto">
          <a:xfrm flipH="1">
            <a:off x="1650861" y="2090607"/>
            <a:ext cx="259796" cy="937236"/>
          </a:xfrm>
          <a:custGeom>
            <a:avLst/>
            <a:gdLst>
              <a:gd name="T0" fmla="*/ 0 w 158"/>
              <a:gd name="T1" fmla="*/ 0 h 570"/>
              <a:gd name="T2" fmla="*/ 0 w 158"/>
              <a:gd name="T3" fmla="*/ 570 h 570"/>
              <a:gd name="T4" fmla="*/ 158 w 158"/>
              <a:gd name="T5" fmla="*/ 412 h 570"/>
              <a:gd name="T6" fmla="*/ 158 w 158"/>
              <a:gd name="T7" fmla="*/ 0 h 570"/>
              <a:gd name="T8" fmla="*/ 0 w 158"/>
              <a:gd name="T9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570">
                <a:moveTo>
                  <a:pt x="0" y="0"/>
                </a:moveTo>
                <a:lnTo>
                  <a:pt x="0" y="570"/>
                </a:lnTo>
                <a:lnTo>
                  <a:pt x="158" y="412"/>
                </a:lnTo>
                <a:lnTo>
                  <a:pt x="1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" name="Freeform 37"/>
          <p:cNvSpPr>
            <a:spLocks/>
          </p:cNvSpPr>
          <p:nvPr/>
        </p:nvSpPr>
        <p:spPr bwMode="auto">
          <a:xfrm flipH="1">
            <a:off x="0" y="1830811"/>
            <a:ext cx="1910655" cy="262264"/>
          </a:xfrm>
          <a:custGeom>
            <a:avLst/>
            <a:gdLst>
              <a:gd name="T0" fmla="*/ 158 w 1133"/>
              <a:gd name="T1" fmla="*/ 0 h 158"/>
              <a:gd name="T2" fmla="*/ 0 w 1133"/>
              <a:gd name="T3" fmla="*/ 158 h 158"/>
              <a:gd name="T4" fmla="*/ 973 w 1133"/>
              <a:gd name="T5" fmla="*/ 158 h 158"/>
              <a:gd name="T6" fmla="*/ 1133 w 1133"/>
              <a:gd name="T7" fmla="*/ 0 h 158"/>
              <a:gd name="T8" fmla="*/ 158 w 1133"/>
              <a:gd name="T9" fmla="*/ 0 h 158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000 w 10256"/>
              <a:gd name="connsiteY3" fmla="*/ 0 h 10095"/>
              <a:gd name="connsiteX4" fmla="*/ 1395 w 10256"/>
              <a:gd name="connsiteY4" fmla="*/ 0 h 10095"/>
              <a:gd name="connsiteX0" fmla="*/ 1395 w 10256"/>
              <a:gd name="connsiteY0" fmla="*/ 0 h 10095"/>
              <a:gd name="connsiteX1" fmla="*/ 0 w 10256"/>
              <a:gd name="connsiteY1" fmla="*/ 10000 h 10095"/>
              <a:gd name="connsiteX2" fmla="*/ 10256 w 10256"/>
              <a:gd name="connsiteY2" fmla="*/ 10095 h 10095"/>
              <a:gd name="connsiteX3" fmla="*/ 10146 w 10256"/>
              <a:gd name="connsiteY3" fmla="*/ 0 h 10095"/>
              <a:gd name="connsiteX4" fmla="*/ 1395 w 10256"/>
              <a:gd name="connsiteY4" fmla="*/ 0 h 1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6" h="10095">
                <a:moveTo>
                  <a:pt x="1395" y="0"/>
                </a:moveTo>
                <a:lnTo>
                  <a:pt x="0" y="10000"/>
                </a:lnTo>
                <a:lnTo>
                  <a:pt x="10256" y="10095"/>
                </a:lnTo>
                <a:cubicBezTo>
                  <a:pt x="10171" y="6730"/>
                  <a:pt x="10231" y="3365"/>
                  <a:pt x="10146" y="0"/>
                </a:cubicBezTo>
                <a:lnTo>
                  <a:pt x="13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Rectangle 20"/>
          <p:cNvSpPr/>
          <p:nvPr/>
        </p:nvSpPr>
        <p:spPr>
          <a:xfrm>
            <a:off x="3095032" y="2168465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5032" y="1834702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69705" y="183470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76" y="2048062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640134" y="3101810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0134" y="2768047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14807" y="276804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15715" y="4042939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5715" y="3709176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90388" y="370917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82693" y="4991472"/>
            <a:ext cx="412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2693" y="4657709"/>
            <a:ext cx="41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57366" y="46577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35" y="2984160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48" y="391130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1" y="4848281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/>
          </p:cNvSpPr>
          <p:nvPr/>
        </p:nvSpPr>
        <p:spPr bwMode="auto">
          <a:xfrm rot="10800000">
            <a:off x="5104606" y="3117850"/>
            <a:ext cx="1174750" cy="1339850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 rot="10800000">
            <a:off x="6150768" y="3117850"/>
            <a:ext cx="1012825" cy="1511300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 rot="10800000">
            <a:off x="5033168" y="4329112"/>
            <a:ext cx="1069975" cy="152717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7" name="Freeform 17"/>
          <p:cNvSpPr>
            <a:spLocks/>
          </p:cNvSpPr>
          <p:nvPr/>
        </p:nvSpPr>
        <p:spPr bwMode="auto">
          <a:xfrm rot="10800000">
            <a:off x="5976143" y="4502149"/>
            <a:ext cx="1260475" cy="1354138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66456" y="1454150"/>
            <a:ext cx="2935287" cy="4768850"/>
            <a:chOff x="4649788" y="967712"/>
            <a:chExt cx="2935287" cy="4768850"/>
          </a:xfrm>
          <a:solidFill>
            <a:schemeClr val="tx2"/>
          </a:solidFill>
        </p:grpSpPr>
        <p:sp>
          <p:nvSpPr>
            <p:cNvPr id="9" name="Freeform 13"/>
            <p:cNvSpPr>
              <a:spLocks noEditPoints="1"/>
            </p:cNvSpPr>
            <p:nvPr/>
          </p:nvSpPr>
          <p:spPr bwMode="auto">
            <a:xfrm rot="10800000">
              <a:off x="4649788" y="2266287"/>
              <a:ext cx="2935287" cy="3470275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 rot="10800000">
              <a:off x="5346701" y="967712"/>
              <a:ext cx="1500187" cy="1203325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096000" y="0"/>
            <a:ext cx="0" cy="1666212"/>
          </a:xfrm>
          <a:prstGeom prst="line">
            <a:avLst/>
          </a:prstGeom>
          <a:ln w="165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01283" y="308648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1283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750424" y="3117850"/>
            <a:ext cx="1465729" cy="6149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01283" y="4962913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01283" y="4629150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944" y="3086488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944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8280" y="4960027"/>
            <a:ext cx="3163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280" y="4626264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871467" y="3086488"/>
            <a:ext cx="1722509" cy="77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871467" y="4840941"/>
            <a:ext cx="1491902" cy="2469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2471" y="4840941"/>
            <a:ext cx="1223682" cy="1190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68" y="3773160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3" y="3774883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80" y="4946580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1" y="4918168"/>
            <a:ext cx="304800" cy="3048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5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80543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Market research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23667" y="1551617"/>
            <a:ext cx="5472333" cy="3145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221760" y="1551617"/>
            <a:ext cx="53465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3667" y="4973690"/>
            <a:ext cx="1208317" cy="954107"/>
            <a:chOff x="623667" y="5453754"/>
            <a:chExt cx="1208317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623667" y="5453754"/>
              <a:ext cx="1208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78%</a:t>
              </a:r>
              <a:endParaRPr lang="en-US" sz="32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623668" y="6038529"/>
              <a:ext cx="1208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Subtitle Here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59393" y="4973690"/>
            <a:ext cx="1208317" cy="954107"/>
            <a:chOff x="623667" y="5453754"/>
            <a:chExt cx="1208317" cy="954107"/>
          </a:xfrm>
        </p:grpSpPr>
        <p:sp>
          <p:nvSpPr>
            <p:cNvPr id="14" name="TextBox 13"/>
            <p:cNvSpPr txBox="1"/>
            <p:nvPr/>
          </p:nvSpPr>
          <p:spPr>
            <a:xfrm>
              <a:off x="623667" y="5453754"/>
              <a:ext cx="1208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65%</a:t>
              </a:r>
              <a:endParaRPr lang="en-US" sz="32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623668" y="6038529"/>
              <a:ext cx="1208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Subtitle Here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95121" y="4973690"/>
            <a:ext cx="1208317" cy="954107"/>
            <a:chOff x="623667" y="5453754"/>
            <a:chExt cx="1208317" cy="954107"/>
          </a:xfrm>
        </p:grpSpPr>
        <p:sp>
          <p:nvSpPr>
            <p:cNvPr id="17" name="TextBox 16"/>
            <p:cNvSpPr txBox="1"/>
            <p:nvPr/>
          </p:nvSpPr>
          <p:spPr>
            <a:xfrm>
              <a:off x="623667" y="5453754"/>
              <a:ext cx="1208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99%</a:t>
              </a:r>
              <a:endParaRPr lang="en-US" sz="32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23668" y="6038529"/>
              <a:ext cx="1208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Subtitle Here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221760" y="3737823"/>
            <a:ext cx="5346572" cy="24717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24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8"/>
          <p:cNvSpPr>
            <a:spLocks noEditPoints="1"/>
          </p:cNvSpPr>
          <p:nvPr/>
        </p:nvSpPr>
        <p:spPr bwMode="auto">
          <a:xfrm>
            <a:off x="6801437" y="392233"/>
            <a:ext cx="3894272" cy="5672328"/>
          </a:xfrm>
          <a:custGeom>
            <a:avLst/>
            <a:gdLst>
              <a:gd name="T0" fmla="*/ 526 w 1071"/>
              <a:gd name="T1" fmla="*/ 28 h 1560"/>
              <a:gd name="T2" fmla="*/ 547 w 1071"/>
              <a:gd name="T3" fmla="*/ 80 h 1560"/>
              <a:gd name="T4" fmla="*/ 542 w 1071"/>
              <a:gd name="T5" fmla="*/ 225 h 1560"/>
              <a:gd name="T6" fmla="*/ 575 w 1071"/>
              <a:gd name="T7" fmla="*/ 296 h 1560"/>
              <a:gd name="T8" fmla="*/ 592 w 1071"/>
              <a:gd name="T9" fmla="*/ 330 h 1560"/>
              <a:gd name="T10" fmla="*/ 629 w 1071"/>
              <a:gd name="T11" fmla="*/ 359 h 1560"/>
              <a:gd name="T12" fmla="*/ 663 w 1071"/>
              <a:gd name="T13" fmla="*/ 379 h 1560"/>
              <a:gd name="T14" fmla="*/ 714 w 1071"/>
              <a:gd name="T15" fmla="*/ 387 h 1560"/>
              <a:gd name="T16" fmla="*/ 745 w 1071"/>
              <a:gd name="T17" fmla="*/ 379 h 1560"/>
              <a:gd name="T18" fmla="*/ 748 w 1071"/>
              <a:gd name="T19" fmla="*/ 329 h 1560"/>
              <a:gd name="T20" fmla="*/ 770 w 1071"/>
              <a:gd name="T21" fmla="*/ 228 h 1560"/>
              <a:gd name="T22" fmla="*/ 909 w 1071"/>
              <a:gd name="T23" fmla="*/ 278 h 1560"/>
              <a:gd name="T24" fmla="*/ 923 w 1071"/>
              <a:gd name="T25" fmla="*/ 340 h 1560"/>
              <a:gd name="T26" fmla="*/ 915 w 1071"/>
              <a:gd name="T27" fmla="*/ 386 h 1560"/>
              <a:gd name="T28" fmla="*/ 986 w 1071"/>
              <a:gd name="T29" fmla="*/ 452 h 1560"/>
              <a:gd name="T30" fmla="*/ 1006 w 1071"/>
              <a:gd name="T31" fmla="*/ 637 h 1560"/>
              <a:gd name="T32" fmla="*/ 1023 w 1071"/>
              <a:gd name="T33" fmla="*/ 771 h 1560"/>
              <a:gd name="T34" fmla="*/ 1071 w 1071"/>
              <a:gd name="T35" fmla="*/ 872 h 1560"/>
              <a:gd name="T36" fmla="*/ 1031 w 1071"/>
              <a:gd name="T37" fmla="*/ 888 h 1560"/>
              <a:gd name="T38" fmla="*/ 945 w 1071"/>
              <a:gd name="T39" fmla="*/ 741 h 1560"/>
              <a:gd name="T40" fmla="*/ 883 w 1071"/>
              <a:gd name="T41" fmla="*/ 743 h 1560"/>
              <a:gd name="T42" fmla="*/ 827 w 1071"/>
              <a:gd name="T43" fmla="*/ 1108 h 1560"/>
              <a:gd name="T44" fmla="*/ 968 w 1071"/>
              <a:gd name="T45" fmla="*/ 1399 h 1560"/>
              <a:gd name="T46" fmla="*/ 876 w 1071"/>
              <a:gd name="T47" fmla="*/ 1516 h 1560"/>
              <a:gd name="T48" fmla="*/ 849 w 1071"/>
              <a:gd name="T49" fmla="*/ 1487 h 1560"/>
              <a:gd name="T50" fmla="*/ 825 w 1071"/>
              <a:gd name="T51" fmla="*/ 1424 h 1560"/>
              <a:gd name="T52" fmla="*/ 765 w 1071"/>
              <a:gd name="T53" fmla="*/ 1554 h 1560"/>
              <a:gd name="T54" fmla="*/ 682 w 1071"/>
              <a:gd name="T55" fmla="*/ 1506 h 1560"/>
              <a:gd name="T56" fmla="*/ 743 w 1071"/>
              <a:gd name="T57" fmla="*/ 1456 h 1560"/>
              <a:gd name="T58" fmla="*/ 673 w 1071"/>
              <a:gd name="T59" fmla="*/ 1042 h 1560"/>
              <a:gd name="T60" fmla="*/ 652 w 1071"/>
              <a:gd name="T61" fmla="*/ 718 h 1560"/>
              <a:gd name="T62" fmla="*/ 578 w 1071"/>
              <a:gd name="T63" fmla="*/ 411 h 1560"/>
              <a:gd name="T64" fmla="*/ 482 w 1071"/>
              <a:gd name="T65" fmla="*/ 304 h 1560"/>
              <a:gd name="T66" fmla="*/ 404 w 1071"/>
              <a:gd name="T67" fmla="*/ 670 h 1560"/>
              <a:gd name="T68" fmla="*/ 333 w 1071"/>
              <a:gd name="T69" fmla="*/ 1365 h 1560"/>
              <a:gd name="T70" fmla="*/ 379 w 1071"/>
              <a:gd name="T71" fmla="*/ 1472 h 1560"/>
              <a:gd name="T72" fmla="*/ 438 w 1071"/>
              <a:gd name="T73" fmla="*/ 1495 h 1560"/>
              <a:gd name="T74" fmla="*/ 228 w 1071"/>
              <a:gd name="T75" fmla="*/ 1473 h 1560"/>
              <a:gd name="T76" fmla="*/ 128 w 1071"/>
              <a:gd name="T77" fmla="*/ 1475 h 1560"/>
              <a:gd name="T78" fmla="*/ 151 w 1071"/>
              <a:gd name="T79" fmla="*/ 1495 h 1560"/>
              <a:gd name="T80" fmla="*/ 25 w 1071"/>
              <a:gd name="T81" fmla="*/ 1530 h 1560"/>
              <a:gd name="T82" fmla="*/ 15 w 1071"/>
              <a:gd name="T83" fmla="*/ 1388 h 1560"/>
              <a:gd name="T84" fmla="*/ 25 w 1071"/>
              <a:gd name="T85" fmla="*/ 1360 h 1560"/>
              <a:gd name="T86" fmla="*/ 127 w 1071"/>
              <a:gd name="T87" fmla="*/ 996 h 1560"/>
              <a:gd name="T88" fmla="*/ 108 w 1071"/>
              <a:gd name="T89" fmla="*/ 905 h 1560"/>
              <a:gd name="T90" fmla="*/ 91 w 1071"/>
              <a:gd name="T91" fmla="*/ 910 h 1560"/>
              <a:gd name="T92" fmla="*/ 91 w 1071"/>
              <a:gd name="T93" fmla="*/ 902 h 1560"/>
              <a:gd name="T94" fmla="*/ 86 w 1071"/>
              <a:gd name="T95" fmla="*/ 869 h 1560"/>
              <a:gd name="T96" fmla="*/ 66 w 1071"/>
              <a:gd name="T97" fmla="*/ 888 h 1560"/>
              <a:gd name="T98" fmla="*/ 69 w 1071"/>
              <a:gd name="T99" fmla="*/ 639 h 1560"/>
              <a:gd name="T100" fmla="*/ 160 w 1071"/>
              <a:gd name="T101" fmla="*/ 354 h 1560"/>
              <a:gd name="T102" fmla="*/ 154 w 1071"/>
              <a:gd name="T103" fmla="*/ 200 h 1560"/>
              <a:gd name="T104" fmla="*/ 294 w 1071"/>
              <a:gd name="T105" fmla="*/ 154 h 1560"/>
              <a:gd name="T106" fmla="*/ 300 w 1071"/>
              <a:gd name="T107" fmla="*/ 184 h 1560"/>
              <a:gd name="T108" fmla="*/ 314 w 1071"/>
              <a:gd name="T109" fmla="*/ 326 h 1560"/>
              <a:gd name="T110" fmla="*/ 333 w 1071"/>
              <a:gd name="T111" fmla="*/ 323 h 1560"/>
              <a:gd name="T112" fmla="*/ 375 w 1071"/>
              <a:gd name="T113" fmla="*/ 307 h 1560"/>
              <a:gd name="T114" fmla="*/ 390 w 1071"/>
              <a:gd name="T115" fmla="*/ 282 h 1560"/>
              <a:gd name="T116" fmla="*/ 484 w 1071"/>
              <a:gd name="T117" fmla="*/ 102 h 1560"/>
              <a:gd name="T118" fmla="*/ 500 w 1071"/>
              <a:gd name="T119" fmla="*/ 69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71" h="1560">
                <a:moveTo>
                  <a:pt x="497" y="208"/>
                </a:moveTo>
                <a:lnTo>
                  <a:pt x="517" y="220"/>
                </a:lnTo>
                <a:lnTo>
                  <a:pt x="503" y="211"/>
                </a:lnTo>
                <a:lnTo>
                  <a:pt x="497" y="208"/>
                </a:lnTo>
                <a:close/>
                <a:moveTo>
                  <a:pt x="287" y="179"/>
                </a:moveTo>
                <a:lnTo>
                  <a:pt x="289" y="181"/>
                </a:lnTo>
                <a:lnTo>
                  <a:pt x="297" y="190"/>
                </a:lnTo>
                <a:lnTo>
                  <a:pt x="289" y="179"/>
                </a:lnTo>
                <a:lnTo>
                  <a:pt x="287" y="179"/>
                </a:lnTo>
                <a:close/>
                <a:moveTo>
                  <a:pt x="515" y="0"/>
                </a:moveTo>
                <a:lnTo>
                  <a:pt x="522" y="0"/>
                </a:lnTo>
                <a:lnTo>
                  <a:pt x="526" y="8"/>
                </a:lnTo>
                <a:lnTo>
                  <a:pt x="525" y="19"/>
                </a:lnTo>
                <a:lnTo>
                  <a:pt x="526" y="28"/>
                </a:lnTo>
                <a:lnTo>
                  <a:pt x="530" y="34"/>
                </a:lnTo>
                <a:lnTo>
                  <a:pt x="533" y="44"/>
                </a:lnTo>
                <a:lnTo>
                  <a:pt x="536" y="55"/>
                </a:lnTo>
                <a:lnTo>
                  <a:pt x="541" y="42"/>
                </a:lnTo>
                <a:lnTo>
                  <a:pt x="542" y="39"/>
                </a:lnTo>
                <a:lnTo>
                  <a:pt x="548" y="39"/>
                </a:lnTo>
                <a:lnTo>
                  <a:pt x="548" y="41"/>
                </a:lnTo>
                <a:lnTo>
                  <a:pt x="548" y="42"/>
                </a:lnTo>
                <a:lnTo>
                  <a:pt x="548" y="46"/>
                </a:lnTo>
                <a:lnTo>
                  <a:pt x="548" y="47"/>
                </a:lnTo>
                <a:lnTo>
                  <a:pt x="548" y="52"/>
                </a:lnTo>
                <a:lnTo>
                  <a:pt x="548" y="64"/>
                </a:lnTo>
                <a:lnTo>
                  <a:pt x="547" y="75"/>
                </a:lnTo>
                <a:lnTo>
                  <a:pt x="547" y="80"/>
                </a:lnTo>
                <a:lnTo>
                  <a:pt x="548" y="86"/>
                </a:lnTo>
                <a:lnTo>
                  <a:pt x="545" y="90"/>
                </a:lnTo>
                <a:lnTo>
                  <a:pt x="547" y="115"/>
                </a:lnTo>
                <a:lnTo>
                  <a:pt x="545" y="121"/>
                </a:lnTo>
                <a:lnTo>
                  <a:pt x="539" y="145"/>
                </a:lnTo>
                <a:lnTo>
                  <a:pt x="536" y="167"/>
                </a:lnTo>
                <a:lnTo>
                  <a:pt x="534" y="195"/>
                </a:lnTo>
                <a:lnTo>
                  <a:pt x="537" y="214"/>
                </a:lnTo>
                <a:lnTo>
                  <a:pt x="537" y="214"/>
                </a:lnTo>
                <a:lnTo>
                  <a:pt x="539" y="220"/>
                </a:lnTo>
                <a:lnTo>
                  <a:pt x="537" y="214"/>
                </a:lnTo>
                <a:lnTo>
                  <a:pt x="537" y="214"/>
                </a:lnTo>
                <a:lnTo>
                  <a:pt x="542" y="225"/>
                </a:lnTo>
                <a:lnTo>
                  <a:pt x="542" y="225"/>
                </a:lnTo>
                <a:lnTo>
                  <a:pt x="544" y="228"/>
                </a:lnTo>
                <a:lnTo>
                  <a:pt x="545" y="233"/>
                </a:lnTo>
                <a:lnTo>
                  <a:pt x="547" y="236"/>
                </a:lnTo>
                <a:lnTo>
                  <a:pt x="548" y="241"/>
                </a:lnTo>
                <a:lnTo>
                  <a:pt x="550" y="245"/>
                </a:lnTo>
                <a:lnTo>
                  <a:pt x="553" y="253"/>
                </a:lnTo>
                <a:lnTo>
                  <a:pt x="558" y="264"/>
                </a:lnTo>
                <a:lnTo>
                  <a:pt x="563" y="274"/>
                </a:lnTo>
                <a:lnTo>
                  <a:pt x="566" y="278"/>
                </a:lnTo>
                <a:lnTo>
                  <a:pt x="566" y="280"/>
                </a:lnTo>
                <a:lnTo>
                  <a:pt x="569" y="283"/>
                </a:lnTo>
                <a:lnTo>
                  <a:pt x="570" y="288"/>
                </a:lnTo>
                <a:lnTo>
                  <a:pt x="572" y="291"/>
                </a:lnTo>
                <a:lnTo>
                  <a:pt x="575" y="296"/>
                </a:lnTo>
                <a:lnTo>
                  <a:pt x="577" y="299"/>
                </a:lnTo>
                <a:lnTo>
                  <a:pt x="577" y="302"/>
                </a:lnTo>
                <a:lnTo>
                  <a:pt x="578" y="304"/>
                </a:lnTo>
                <a:lnTo>
                  <a:pt x="577" y="321"/>
                </a:lnTo>
                <a:lnTo>
                  <a:pt x="577" y="321"/>
                </a:lnTo>
                <a:lnTo>
                  <a:pt x="577" y="318"/>
                </a:lnTo>
                <a:lnTo>
                  <a:pt x="578" y="323"/>
                </a:lnTo>
                <a:lnTo>
                  <a:pt x="578" y="324"/>
                </a:lnTo>
                <a:lnTo>
                  <a:pt x="581" y="326"/>
                </a:lnTo>
                <a:lnTo>
                  <a:pt x="583" y="327"/>
                </a:lnTo>
                <a:lnTo>
                  <a:pt x="585" y="329"/>
                </a:lnTo>
                <a:lnTo>
                  <a:pt x="586" y="329"/>
                </a:lnTo>
                <a:lnTo>
                  <a:pt x="589" y="329"/>
                </a:lnTo>
                <a:lnTo>
                  <a:pt x="592" y="330"/>
                </a:lnTo>
                <a:lnTo>
                  <a:pt x="596" y="330"/>
                </a:lnTo>
                <a:lnTo>
                  <a:pt x="599" y="332"/>
                </a:lnTo>
                <a:lnTo>
                  <a:pt x="602" y="334"/>
                </a:lnTo>
                <a:lnTo>
                  <a:pt x="605" y="334"/>
                </a:lnTo>
                <a:lnTo>
                  <a:pt x="607" y="334"/>
                </a:lnTo>
                <a:lnTo>
                  <a:pt x="613" y="351"/>
                </a:lnTo>
                <a:lnTo>
                  <a:pt x="613" y="351"/>
                </a:lnTo>
                <a:lnTo>
                  <a:pt x="614" y="352"/>
                </a:lnTo>
                <a:lnTo>
                  <a:pt x="618" y="354"/>
                </a:lnTo>
                <a:lnTo>
                  <a:pt x="619" y="356"/>
                </a:lnTo>
                <a:lnTo>
                  <a:pt x="622" y="357"/>
                </a:lnTo>
                <a:lnTo>
                  <a:pt x="624" y="359"/>
                </a:lnTo>
                <a:lnTo>
                  <a:pt x="625" y="359"/>
                </a:lnTo>
                <a:lnTo>
                  <a:pt x="629" y="359"/>
                </a:lnTo>
                <a:lnTo>
                  <a:pt x="632" y="359"/>
                </a:lnTo>
                <a:lnTo>
                  <a:pt x="635" y="360"/>
                </a:lnTo>
                <a:lnTo>
                  <a:pt x="640" y="360"/>
                </a:lnTo>
                <a:lnTo>
                  <a:pt x="643" y="360"/>
                </a:lnTo>
                <a:lnTo>
                  <a:pt x="643" y="360"/>
                </a:lnTo>
                <a:lnTo>
                  <a:pt x="644" y="362"/>
                </a:lnTo>
                <a:lnTo>
                  <a:pt x="644" y="363"/>
                </a:lnTo>
                <a:lnTo>
                  <a:pt x="647" y="367"/>
                </a:lnTo>
                <a:lnTo>
                  <a:pt x="649" y="368"/>
                </a:lnTo>
                <a:lnTo>
                  <a:pt x="651" y="371"/>
                </a:lnTo>
                <a:lnTo>
                  <a:pt x="654" y="375"/>
                </a:lnTo>
                <a:lnTo>
                  <a:pt x="657" y="376"/>
                </a:lnTo>
                <a:lnTo>
                  <a:pt x="660" y="378"/>
                </a:lnTo>
                <a:lnTo>
                  <a:pt x="663" y="379"/>
                </a:lnTo>
                <a:lnTo>
                  <a:pt x="668" y="381"/>
                </a:lnTo>
                <a:lnTo>
                  <a:pt x="670" y="381"/>
                </a:lnTo>
                <a:lnTo>
                  <a:pt x="671" y="381"/>
                </a:lnTo>
                <a:lnTo>
                  <a:pt x="671" y="382"/>
                </a:lnTo>
                <a:lnTo>
                  <a:pt x="674" y="382"/>
                </a:lnTo>
                <a:lnTo>
                  <a:pt x="676" y="382"/>
                </a:lnTo>
                <a:lnTo>
                  <a:pt x="679" y="384"/>
                </a:lnTo>
                <a:lnTo>
                  <a:pt x="682" y="386"/>
                </a:lnTo>
                <a:lnTo>
                  <a:pt x="685" y="387"/>
                </a:lnTo>
                <a:lnTo>
                  <a:pt x="688" y="387"/>
                </a:lnTo>
                <a:lnTo>
                  <a:pt x="693" y="389"/>
                </a:lnTo>
                <a:lnTo>
                  <a:pt x="696" y="389"/>
                </a:lnTo>
                <a:lnTo>
                  <a:pt x="696" y="389"/>
                </a:lnTo>
                <a:lnTo>
                  <a:pt x="714" y="387"/>
                </a:lnTo>
                <a:lnTo>
                  <a:pt x="714" y="387"/>
                </a:lnTo>
                <a:lnTo>
                  <a:pt x="715" y="386"/>
                </a:lnTo>
                <a:lnTo>
                  <a:pt x="717" y="384"/>
                </a:lnTo>
                <a:lnTo>
                  <a:pt x="720" y="382"/>
                </a:lnTo>
                <a:lnTo>
                  <a:pt x="721" y="382"/>
                </a:lnTo>
                <a:lnTo>
                  <a:pt x="723" y="381"/>
                </a:lnTo>
                <a:lnTo>
                  <a:pt x="726" y="379"/>
                </a:lnTo>
                <a:lnTo>
                  <a:pt x="729" y="378"/>
                </a:lnTo>
                <a:lnTo>
                  <a:pt x="732" y="376"/>
                </a:lnTo>
                <a:lnTo>
                  <a:pt x="734" y="376"/>
                </a:lnTo>
                <a:lnTo>
                  <a:pt x="736" y="376"/>
                </a:lnTo>
                <a:lnTo>
                  <a:pt x="739" y="378"/>
                </a:lnTo>
                <a:lnTo>
                  <a:pt x="742" y="378"/>
                </a:lnTo>
                <a:lnTo>
                  <a:pt x="745" y="379"/>
                </a:lnTo>
                <a:lnTo>
                  <a:pt x="748" y="381"/>
                </a:lnTo>
                <a:lnTo>
                  <a:pt x="751" y="381"/>
                </a:lnTo>
                <a:lnTo>
                  <a:pt x="753" y="381"/>
                </a:lnTo>
                <a:lnTo>
                  <a:pt x="773" y="384"/>
                </a:lnTo>
                <a:lnTo>
                  <a:pt x="789" y="382"/>
                </a:lnTo>
                <a:lnTo>
                  <a:pt x="778" y="397"/>
                </a:lnTo>
                <a:lnTo>
                  <a:pt x="789" y="381"/>
                </a:lnTo>
                <a:lnTo>
                  <a:pt x="761" y="376"/>
                </a:lnTo>
                <a:lnTo>
                  <a:pt x="754" y="370"/>
                </a:lnTo>
                <a:lnTo>
                  <a:pt x="754" y="348"/>
                </a:lnTo>
                <a:lnTo>
                  <a:pt x="756" y="341"/>
                </a:lnTo>
                <a:lnTo>
                  <a:pt x="753" y="337"/>
                </a:lnTo>
                <a:lnTo>
                  <a:pt x="756" y="330"/>
                </a:lnTo>
                <a:lnTo>
                  <a:pt x="748" y="329"/>
                </a:lnTo>
                <a:lnTo>
                  <a:pt x="742" y="327"/>
                </a:lnTo>
                <a:lnTo>
                  <a:pt x="743" y="315"/>
                </a:lnTo>
                <a:lnTo>
                  <a:pt x="756" y="301"/>
                </a:lnTo>
                <a:lnTo>
                  <a:pt x="758" y="291"/>
                </a:lnTo>
                <a:lnTo>
                  <a:pt x="756" y="288"/>
                </a:lnTo>
                <a:lnTo>
                  <a:pt x="758" y="271"/>
                </a:lnTo>
                <a:lnTo>
                  <a:pt x="769" y="242"/>
                </a:lnTo>
                <a:lnTo>
                  <a:pt x="770" y="238"/>
                </a:lnTo>
                <a:lnTo>
                  <a:pt x="770" y="239"/>
                </a:lnTo>
                <a:lnTo>
                  <a:pt x="767" y="236"/>
                </a:lnTo>
                <a:lnTo>
                  <a:pt x="769" y="234"/>
                </a:lnTo>
                <a:lnTo>
                  <a:pt x="769" y="233"/>
                </a:lnTo>
                <a:lnTo>
                  <a:pt x="770" y="230"/>
                </a:lnTo>
                <a:lnTo>
                  <a:pt x="770" y="228"/>
                </a:lnTo>
                <a:lnTo>
                  <a:pt x="770" y="227"/>
                </a:lnTo>
                <a:lnTo>
                  <a:pt x="772" y="225"/>
                </a:lnTo>
                <a:lnTo>
                  <a:pt x="773" y="222"/>
                </a:lnTo>
                <a:lnTo>
                  <a:pt x="775" y="220"/>
                </a:lnTo>
                <a:lnTo>
                  <a:pt x="776" y="219"/>
                </a:lnTo>
                <a:lnTo>
                  <a:pt x="778" y="217"/>
                </a:lnTo>
                <a:lnTo>
                  <a:pt x="786" y="208"/>
                </a:lnTo>
                <a:lnTo>
                  <a:pt x="808" y="206"/>
                </a:lnTo>
                <a:lnTo>
                  <a:pt x="827" y="198"/>
                </a:lnTo>
                <a:lnTo>
                  <a:pt x="854" y="203"/>
                </a:lnTo>
                <a:lnTo>
                  <a:pt x="874" y="208"/>
                </a:lnTo>
                <a:lnTo>
                  <a:pt x="893" y="222"/>
                </a:lnTo>
                <a:lnTo>
                  <a:pt x="904" y="244"/>
                </a:lnTo>
                <a:lnTo>
                  <a:pt x="909" y="278"/>
                </a:lnTo>
                <a:lnTo>
                  <a:pt x="910" y="301"/>
                </a:lnTo>
                <a:lnTo>
                  <a:pt x="910" y="315"/>
                </a:lnTo>
                <a:lnTo>
                  <a:pt x="910" y="315"/>
                </a:lnTo>
                <a:lnTo>
                  <a:pt x="913" y="316"/>
                </a:lnTo>
                <a:lnTo>
                  <a:pt x="915" y="318"/>
                </a:lnTo>
                <a:lnTo>
                  <a:pt x="916" y="321"/>
                </a:lnTo>
                <a:lnTo>
                  <a:pt x="918" y="324"/>
                </a:lnTo>
                <a:lnTo>
                  <a:pt x="920" y="327"/>
                </a:lnTo>
                <a:lnTo>
                  <a:pt x="920" y="329"/>
                </a:lnTo>
                <a:lnTo>
                  <a:pt x="920" y="330"/>
                </a:lnTo>
                <a:lnTo>
                  <a:pt x="920" y="330"/>
                </a:lnTo>
                <a:lnTo>
                  <a:pt x="921" y="334"/>
                </a:lnTo>
                <a:lnTo>
                  <a:pt x="921" y="335"/>
                </a:lnTo>
                <a:lnTo>
                  <a:pt x="923" y="340"/>
                </a:lnTo>
                <a:lnTo>
                  <a:pt x="923" y="343"/>
                </a:lnTo>
                <a:lnTo>
                  <a:pt x="923" y="346"/>
                </a:lnTo>
                <a:lnTo>
                  <a:pt x="921" y="349"/>
                </a:lnTo>
                <a:lnTo>
                  <a:pt x="920" y="352"/>
                </a:lnTo>
                <a:lnTo>
                  <a:pt x="920" y="356"/>
                </a:lnTo>
                <a:lnTo>
                  <a:pt x="920" y="359"/>
                </a:lnTo>
                <a:lnTo>
                  <a:pt x="921" y="362"/>
                </a:lnTo>
                <a:lnTo>
                  <a:pt x="921" y="367"/>
                </a:lnTo>
                <a:lnTo>
                  <a:pt x="923" y="371"/>
                </a:lnTo>
                <a:lnTo>
                  <a:pt x="921" y="375"/>
                </a:lnTo>
                <a:lnTo>
                  <a:pt x="921" y="379"/>
                </a:lnTo>
                <a:lnTo>
                  <a:pt x="918" y="382"/>
                </a:lnTo>
                <a:lnTo>
                  <a:pt x="916" y="384"/>
                </a:lnTo>
                <a:lnTo>
                  <a:pt x="915" y="386"/>
                </a:lnTo>
                <a:lnTo>
                  <a:pt x="915" y="398"/>
                </a:lnTo>
                <a:lnTo>
                  <a:pt x="920" y="403"/>
                </a:lnTo>
                <a:lnTo>
                  <a:pt x="942" y="414"/>
                </a:lnTo>
                <a:lnTo>
                  <a:pt x="945" y="415"/>
                </a:lnTo>
                <a:lnTo>
                  <a:pt x="951" y="422"/>
                </a:lnTo>
                <a:lnTo>
                  <a:pt x="959" y="428"/>
                </a:lnTo>
                <a:lnTo>
                  <a:pt x="967" y="434"/>
                </a:lnTo>
                <a:lnTo>
                  <a:pt x="970" y="437"/>
                </a:lnTo>
                <a:lnTo>
                  <a:pt x="971" y="439"/>
                </a:lnTo>
                <a:lnTo>
                  <a:pt x="973" y="441"/>
                </a:lnTo>
                <a:lnTo>
                  <a:pt x="976" y="444"/>
                </a:lnTo>
                <a:lnTo>
                  <a:pt x="981" y="447"/>
                </a:lnTo>
                <a:lnTo>
                  <a:pt x="984" y="452"/>
                </a:lnTo>
                <a:lnTo>
                  <a:pt x="986" y="452"/>
                </a:lnTo>
                <a:lnTo>
                  <a:pt x="984" y="452"/>
                </a:lnTo>
                <a:lnTo>
                  <a:pt x="987" y="455"/>
                </a:lnTo>
                <a:lnTo>
                  <a:pt x="990" y="456"/>
                </a:lnTo>
                <a:lnTo>
                  <a:pt x="992" y="458"/>
                </a:lnTo>
                <a:lnTo>
                  <a:pt x="992" y="460"/>
                </a:lnTo>
                <a:lnTo>
                  <a:pt x="998" y="486"/>
                </a:lnTo>
                <a:lnTo>
                  <a:pt x="997" y="521"/>
                </a:lnTo>
                <a:lnTo>
                  <a:pt x="993" y="541"/>
                </a:lnTo>
                <a:lnTo>
                  <a:pt x="997" y="551"/>
                </a:lnTo>
                <a:lnTo>
                  <a:pt x="1006" y="590"/>
                </a:lnTo>
                <a:lnTo>
                  <a:pt x="1009" y="612"/>
                </a:lnTo>
                <a:lnTo>
                  <a:pt x="1009" y="617"/>
                </a:lnTo>
                <a:lnTo>
                  <a:pt x="1008" y="626"/>
                </a:lnTo>
                <a:lnTo>
                  <a:pt x="1006" y="637"/>
                </a:lnTo>
                <a:lnTo>
                  <a:pt x="1005" y="642"/>
                </a:lnTo>
                <a:lnTo>
                  <a:pt x="1005" y="645"/>
                </a:lnTo>
                <a:lnTo>
                  <a:pt x="1005" y="647"/>
                </a:lnTo>
                <a:lnTo>
                  <a:pt x="1003" y="650"/>
                </a:lnTo>
                <a:lnTo>
                  <a:pt x="1003" y="653"/>
                </a:lnTo>
                <a:lnTo>
                  <a:pt x="1003" y="653"/>
                </a:lnTo>
                <a:lnTo>
                  <a:pt x="1011" y="685"/>
                </a:lnTo>
                <a:lnTo>
                  <a:pt x="1011" y="715"/>
                </a:lnTo>
                <a:lnTo>
                  <a:pt x="1012" y="721"/>
                </a:lnTo>
                <a:lnTo>
                  <a:pt x="1020" y="732"/>
                </a:lnTo>
                <a:lnTo>
                  <a:pt x="1022" y="766"/>
                </a:lnTo>
                <a:lnTo>
                  <a:pt x="1022" y="768"/>
                </a:lnTo>
                <a:lnTo>
                  <a:pt x="1022" y="770"/>
                </a:lnTo>
                <a:lnTo>
                  <a:pt x="1023" y="771"/>
                </a:lnTo>
                <a:lnTo>
                  <a:pt x="1025" y="774"/>
                </a:lnTo>
                <a:lnTo>
                  <a:pt x="1025" y="774"/>
                </a:lnTo>
                <a:lnTo>
                  <a:pt x="1028" y="778"/>
                </a:lnTo>
                <a:lnTo>
                  <a:pt x="1030" y="781"/>
                </a:lnTo>
                <a:lnTo>
                  <a:pt x="1031" y="784"/>
                </a:lnTo>
                <a:lnTo>
                  <a:pt x="1033" y="787"/>
                </a:lnTo>
                <a:lnTo>
                  <a:pt x="1034" y="789"/>
                </a:lnTo>
                <a:lnTo>
                  <a:pt x="1034" y="790"/>
                </a:lnTo>
                <a:lnTo>
                  <a:pt x="1044" y="825"/>
                </a:lnTo>
                <a:lnTo>
                  <a:pt x="1047" y="834"/>
                </a:lnTo>
                <a:lnTo>
                  <a:pt x="1045" y="836"/>
                </a:lnTo>
                <a:lnTo>
                  <a:pt x="1052" y="840"/>
                </a:lnTo>
                <a:lnTo>
                  <a:pt x="1069" y="856"/>
                </a:lnTo>
                <a:lnTo>
                  <a:pt x="1071" y="872"/>
                </a:lnTo>
                <a:lnTo>
                  <a:pt x="1066" y="891"/>
                </a:lnTo>
                <a:lnTo>
                  <a:pt x="1061" y="891"/>
                </a:lnTo>
                <a:lnTo>
                  <a:pt x="1060" y="886"/>
                </a:lnTo>
                <a:lnTo>
                  <a:pt x="1061" y="870"/>
                </a:lnTo>
                <a:lnTo>
                  <a:pt x="1060" y="863"/>
                </a:lnTo>
                <a:lnTo>
                  <a:pt x="1055" y="858"/>
                </a:lnTo>
                <a:lnTo>
                  <a:pt x="1056" y="872"/>
                </a:lnTo>
                <a:lnTo>
                  <a:pt x="1050" y="889"/>
                </a:lnTo>
                <a:lnTo>
                  <a:pt x="1045" y="896"/>
                </a:lnTo>
                <a:lnTo>
                  <a:pt x="1036" y="910"/>
                </a:lnTo>
                <a:lnTo>
                  <a:pt x="1031" y="908"/>
                </a:lnTo>
                <a:lnTo>
                  <a:pt x="1033" y="900"/>
                </a:lnTo>
                <a:lnTo>
                  <a:pt x="1028" y="897"/>
                </a:lnTo>
                <a:lnTo>
                  <a:pt x="1031" y="888"/>
                </a:lnTo>
                <a:lnTo>
                  <a:pt x="1028" y="886"/>
                </a:lnTo>
                <a:lnTo>
                  <a:pt x="1025" y="877"/>
                </a:lnTo>
                <a:lnTo>
                  <a:pt x="1027" y="866"/>
                </a:lnTo>
                <a:lnTo>
                  <a:pt x="1025" y="863"/>
                </a:lnTo>
                <a:lnTo>
                  <a:pt x="1017" y="864"/>
                </a:lnTo>
                <a:lnTo>
                  <a:pt x="1000" y="861"/>
                </a:lnTo>
                <a:lnTo>
                  <a:pt x="989" y="856"/>
                </a:lnTo>
                <a:lnTo>
                  <a:pt x="986" y="859"/>
                </a:lnTo>
                <a:lnTo>
                  <a:pt x="979" y="861"/>
                </a:lnTo>
                <a:lnTo>
                  <a:pt x="978" y="856"/>
                </a:lnTo>
                <a:lnTo>
                  <a:pt x="975" y="848"/>
                </a:lnTo>
                <a:lnTo>
                  <a:pt x="970" y="844"/>
                </a:lnTo>
                <a:lnTo>
                  <a:pt x="954" y="785"/>
                </a:lnTo>
                <a:lnTo>
                  <a:pt x="945" y="741"/>
                </a:lnTo>
                <a:lnTo>
                  <a:pt x="932" y="677"/>
                </a:lnTo>
                <a:lnTo>
                  <a:pt x="918" y="634"/>
                </a:lnTo>
                <a:lnTo>
                  <a:pt x="913" y="603"/>
                </a:lnTo>
                <a:lnTo>
                  <a:pt x="915" y="595"/>
                </a:lnTo>
                <a:lnTo>
                  <a:pt x="909" y="589"/>
                </a:lnTo>
                <a:lnTo>
                  <a:pt x="899" y="600"/>
                </a:lnTo>
                <a:lnTo>
                  <a:pt x="898" y="623"/>
                </a:lnTo>
                <a:lnTo>
                  <a:pt x="893" y="630"/>
                </a:lnTo>
                <a:lnTo>
                  <a:pt x="880" y="644"/>
                </a:lnTo>
                <a:lnTo>
                  <a:pt x="872" y="658"/>
                </a:lnTo>
                <a:lnTo>
                  <a:pt x="877" y="666"/>
                </a:lnTo>
                <a:lnTo>
                  <a:pt x="879" y="710"/>
                </a:lnTo>
                <a:lnTo>
                  <a:pt x="882" y="719"/>
                </a:lnTo>
                <a:lnTo>
                  <a:pt x="883" y="743"/>
                </a:lnTo>
                <a:lnTo>
                  <a:pt x="885" y="771"/>
                </a:lnTo>
                <a:lnTo>
                  <a:pt x="882" y="770"/>
                </a:lnTo>
                <a:lnTo>
                  <a:pt x="883" y="773"/>
                </a:lnTo>
                <a:lnTo>
                  <a:pt x="888" y="787"/>
                </a:lnTo>
                <a:lnTo>
                  <a:pt x="891" y="844"/>
                </a:lnTo>
                <a:lnTo>
                  <a:pt x="888" y="894"/>
                </a:lnTo>
                <a:lnTo>
                  <a:pt x="885" y="930"/>
                </a:lnTo>
                <a:lnTo>
                  <a:pt x="882" y="1009"/>
                </a:lnTo>
                <a:lnTo>
                  <a:pt x="880" y="1042"/>
                </a:lnTo>
                <a:lnTo>
                  <a:pt x="874" y="1039"/>
                </a:lnTo>
                <a:lnTo>
                  <a:pt x="841" y="1045"/>
                </a:lnTo>
                <a:lnTo>
                  <a:pt x="838" y="1047"/>
                </a:lnTo>
                <a:lnTo>
                  <a:pt x="836" y="1059"/>
                </a:lnTo>
                <a:lnTo>
                  <a:pt x="827" y="1108"/>
                </a:lnTo>
                <a:lnTo>
                  <a:pt x="832" y="1143"/>
                </a:lnTo>
                <a:lnTo>
                  <a:pt x="843" y="1192"/>
                </a:lnTo>
                <a:lnTo>
                  <a:pt x="847" y="1262"/>
                </a:lnTo>
                <a:lnTo>
                  <a:pt x="865" y="1303"/>
                </a:lnTo>
                <a:lnTo>
                  <a:pt x="885" y="1338"/>
                </a:lnTo>
                <a:lnTo>
                  <a:pt x="890" y="1341"/>
                </a:lnTo>
                <a:lnTo>
                  <a:pt x="894" y="1338"/>
                </a:lnTo>
                <a:lnTo>
                  <a:pt x="907" y="1339"/>
                </a:lnTo>
                <a:lnTo>
                  <a:pt x="924" y="1339"/>
                </a:lnTo>
                <a:lnTo>
                  <a:pt x="927" y="1346"/>
                </a:lnTo>
                <a:lnTo>
                  <a:pt x="943" y="1363"/>
                </a:lnTo>
                <a:lnTo>
                  <a:pt x="957" y="1382"/>
                </a:lnTo>
                <a:lnTo>
                  <a:pt x="971" y="1391"/>
                </a:lnTo>
                <a:lnTo>
                  <a:pt x="968" y="1399"/>
                </a:lnTo>
                <a:lnTo>
                  <a:pt x="949" y="1388"/>
                </a:lnTo>
                <a:lnTo>
                  <a:pt x="931" y="1382"/>
                </a:lnTo>
                <a:lnTo>
                  <a:pt x="920" y="1393"/>
                </a:lnTo>
                <a:lnTo>
                  <a:pt x="913" y="1415"/>
                </a:lnTo>
                <a:lnTo>
                  <a:pt x="921" y="1434"/>
                </a:lnTo>
                <a:lnTo>
                  <a:pt x="932" y="1458"/>
                </a:lnTo>
                <a:lnTo>
                  <a:pt x="921" y="1483"/>
                </a:lnTo>
                <a:lnTo>
                  <a:pt x="918" y="1486"/>
                </a:lnTo>
                <a:lnTo>
                  <a:pt x="912" y="1491"/>
                </a:lnTo>
                <a:lnTo>
                  <a:pt x="904" y="1495"/>
                </a:lnTo>
                <a:lnTo>
                  <a:pt x="894" y="1503"/>
                </a:lnTo>
                <a:lnTo>
                  <a:pt x="885" y="1509"/>
                </a:lnTo>
                <a:lnTo>
                  <a:pt x="879" y="1514"/>
                </a:lnTo>
                <a:lnTo>
                  <a:pt x="876" y="1516"/>
                </a:lnTo>
                <a:lnTo>
                  <a:pt x="874" y="1516"/>
                </a:lnTo>
                <a:lnTo>
                  <a:pt x="872" y="1514"/>
                </a:lnTo>
                <a:lnTo>
                  <a:pt x="869" y="1513"/>
                </a:lnTo>
                <a:lnTo>
                  <a:pt x="868" y="1511"/>
                </a:lnTo>
                <a:lnTo>
                  <a:pt x="866" y="1509"/>
                </a:lnTo>
                <a:lnTo>
                  <a:pt x="866" y="1509"/>
                </a:lnTo>
                <a:lnTo>
                  <a:pt x="852" y="1503"/>
                </a:lnTo>
                <a:lnTo>
                  <a:pt x="850" y="1502"/>
                </a:lnTo>
                <a:lnTo>
                  <a:pt x="850" y="1500"/>
                </a:lnTo>
                <a:lnTo>
                  <a:pt x="849" y="1497"/>
                </a:lnTo>
                <a:lnTo>
                  <a:pt x="847" y="1495"/>
                </a:lnTo>
                <a:lnTo>
                  <a:pt x="847" y="1492"/>
                </a:lnTo>
                <a:lnTo>
                  <a:pt x="847" y="1491"/>
                </a:lnTo>
                <a:lnTo>
                  <a:pt x="849" y="1487"/>
                </a:lnTo>
                <a:lnTo>
                  <a:pt x="849" y="1483"/>
                </a:lnTo>
                <a:lnTo>
                  <a:pt x="850" y="1478"/>
                </a:lnTo>
                <a:lnTo>
                  <a:pt x="852" y="1475"/>
                </a:lnTo>
                <a:lnTo>
                  <a:pt x="854" y="1472"/>
                </a:lnTo>
                <a:lnTo>
                  <a:pt x="854" y="1472"/>
                </a:lnTo>
                <a:lnTo>
                  <a:pt x="858" y="1448"/>
                </a:lnTo>
                <a:lnTo>
                  <a:pt x="858" y="1440"/>
                </a:lnTo>
                <a:lnTo>
                  <a:pt x="846" y="1396"/>
                </a:lnTo>
                <a:lnTo>
                  <a:pt x="827" y="1355"/>
                </a:lnTo>
                <a:lnTo>
                  <a:pt x="820" y="1382"/>
                </a:lnTo>
                <a:lnTo>
                  <a:pt x="820" y="1421"/>
                </a:lnTo>
                <a:lnTo>
                  <a:pt x="824" y="1426"/>
                </a:lnTo>
                <a:lnTo>
                  <a:pt x="805" y="1443"/>
                </a:lnTo>
                <a:lnTo>
                  <a:pt x="825" y="1424"/>
                </a:lnTo>
                <a:lnTo>
                  <a:pt x="836" y="1436"/>
                </a:lnTo>
                <a:lnTo>
                  <a:pt x="843" y="1456"/>
                </a:lnTo>
                <a:lnTo>
                  <a:pt x="843" y="1467"/>
                </a:lnTo>
                <a:lnTo>
                  <a:pt x="833" y="1502"/>
                </a:lnTo>
                <a:lnTo>
                  <a:pt x="827" y="1550"/>
                </a:lnTo>
                <a:lnTo>
                  <a:pt x="817" y="1554"/>
                </a:lnTo>
                <a:lnTo>
                  <a:pt x="814" y="1552"/>
                </a:lnTo>
                <a:lnTo>
                  <a:pt x="816" y="1535"/>
                </a:lnTo>
                <a:lnTo>
                  <a:pt x="820" y="1489"/>
                </a:lnTo>
                <a:lnTo>
                  <a:pt x="814" y="1484"/>
                </a:lnTo>
                <a:lnTo>
                  <a:pt x="797" y="1492"/>
                </a:lnTo>
                <a:lnTo>
                  <a:pt x="781" y="1508"/>
                </a:lnTo>
                <a:lnTo>
                  <a:pt x="770" y="1536"/>
                </a:lnTo>
                <a:lnTo>
                  <a:pt x="765" y="1554"/>
                </a:lnTo>
                <a:lnTo>
                  <a:pt x="751" y="1558"/>
                </a:lnTo>
                <a:lnTo>
                  <a:pt x="747" y="1560"/>
                </a:lnTo>
                <a:lnTo>
                  <a:pt x="737" y="1560"/>
                </a:lnTo>
                <a:lnTo>
                  <a:pt x="726" y="1560"/>
                </a:lnTo>
                <a:lnTo>
                  <a:pt x="720" y="1560"/>
                </a:lnTo>
                <a:lnTo>
                  <a:pt x="715" y="1560"/>
                </a:lnTo>
                <a:lnTo>
                  <a:pt x="703" y="1558"/>
                </a:lnTo>
                <a:lnTo>
                  <a:pt x="693" y="1558"/>
                </a:lnTo>
                <a:lnTo>
                  <a:pt x="688" y="1558"/>
                </a:lnTo>
                <a:lnTo>
                  <a:pt x="665" y="1546"/>
                </a:lnTo>
                <a:lnTo>
                  <a:pt x="662" y="1528"/>
                </a:lnTo>
                <a:lnTo>
                  <a:pt x="660" y="1517"/>
                </a:lnTo>
                <a:lnTo>
                  <a:pt x="666" y="1513"/>
                </a:lnTo>
                <a:lnTo>
                  <a:pt x="682" y="1506"/>
                </a:lnTo>
                <a:lnTo>
                  <a:pt x="699" y="1500"/>
                </a:lnTo>
                <a:lnTo>
                  <a:pt x="709" y="1494"/>
                </a:lnTo>
                <a:lnTo>
                  <a:pt x="709" y="1494"/>
                </a:lnTo>
                <a:lnTo>
                  <a:pt x="709" y="1494"/>
                </a:lnTo>
                <a:lnTo>
                  <a:pt x="715" y="1495"/>
                </a:lnTo>
                <a:lnTo>
                  <a:pt x="709" y="1494"/>
                </a:lnTo>
                <a:lnTo>
                  <a:pt x="712" y="1491"/>
                </a:lnTo>
                <a:lnTo>
                  <a:pt x="714" y="1487"/>
                </a:lnTo>
                <a:lnTo>
                  <a:pt x="717" y="1484"/>
                </a:lnTo>
                <a:lnTo>
                  <a:pt x="718" y="1481"/>
                </a:lnTo>
                <a:lnTo>
                  <a:pt x="720" y="1480"/>
                </a:lnTo>
                <a:lnTo>
                  <a:pt x="721" y="1476"/>
                </a:lnTo>
                <a:lnTo>
                  <a:pt x="723" y="1476"/>
                </a:lnTo>
                <a:lnTo>
                  <a:pt x="743" y="1456"/>
                </a:lnTo>
                <a:lnTo>
                  <a:pt x="758" y="1417"/>
                </a:lnTo>
                <a:lnTo>
                  <a:pt x="762" y="1371"/>
                </a:lnTo>
                <a:lnTo>
                  <a:pt x="759" y="1297"/>
                </a:lnTo>
                <a:lnTo>
                  <a:pt x="759" y="1250"/>
                </a:lnTo>
                <a:lnTo>
                  <a:pt x="747" y="1225"/>
                </a:lnTo>
                <a:lnTo>
                  <a:pt x="720" y="1174"/>
                </a:lnTo>
                <a:lnTo>
                  <a:pt x="704" y="1160"/>
                </a:lnTo>
                <a:lnTo>
                  <a:pt x="688" y="1135"/>
                </a:lnTo>
                <a:lnTo>
                  <a:pt x="684" y="1095"/>
                </a:lnTo>
                <a:lnTo>
                  <a:pt x="677" y="1045"/>
                </a:lnTo>
                <a:lnTo>
                  <a:pt x="677" y="1045"/>
                </a:lnTo>
                <a:lnTo>
                  <a:pt x="674" y="1044"/>
                </a:lnTo>
                <a:lnTo>
                  <a:pt x="674" y="1044"/>
                </a:lnTo>
                <a:lnTo>
                  <a:pt x="673" y="1042"/>
                </a:lnTo>
                <a:lnTo>
                  <a:pt x="670" y="1040"/>
                </a:lnTo>
                <a:lnTo>
                  <a:pt x="668" y="1040"/>
                </a:lnTo>
                <a:lnTo>
                  <a:pt x="668" y="1040"/>
                </a:lnTo>
                <a:lnTo>
                  <a:pt x="671" y="1029"/>
                </a:lnTo>
                <a:lnTo>
                  <a:pt x="666" y="1009"/>
                </a:lnTo>
                <a:lnTo>
                  <a:pt x="662" y="951"/>
                </a:lnTo>
                <a:lnTo>
                  <a:pt x="659" y="891"/>
                </a:lnTo>
                <a:lnTo>
                  <a:pt x="662" y="840"/>
                </a:lnTo>
                <a:lnTo>
                  <a:pt x="666" y="796"/>
                </a:lnTo>
                <a:lnTo>
                  <a:pt x="668" y="757"/>
                </a:lnTo>
                <a:lnTo>
                  <a:pt x="670" y="740"/>
                </a:lnTo>
                <a:lnTo>
                  <a:pt x="670" y="741"/>
                </a:lnTo>
                <a:lnTo>
                  <a:pt x="665" y="735"/>
                </a:lnTo>
                <a:lnTo>
                  <a:pt x="652" y="718"/>
                </a:lnTo>
                <a:lnTo>
                  <a:pt x="644" y="711"/>
                </a:lnTo>
                <a:lnTo>
                  <a:pt x="662" y="659"/>
                </a:lnTo>
                <a:lnTo>
                  <a:pt x="655" y="656"/>
                </a:lnTo>
                <a:lnTo>
                  <a:pt x="659" y="645"/>
                </a:lnTo>
                <a:lnTo>
                  <a:pt x="670" y="628"/>
                </a:lnTo>
                <a:lnTo>
                  <a:pt x="674" y="620"/>
                </a:lnTo>
                <a:lnTo>
                  <a:pt x="677" y="549"/>
                </a:lnTo>
                <a:lnTo>
                  <a:pt x="682" y="504"/>
                </a:lnTo>
                <a:lnTo>
                  <a:pt x="684" y="488"/>
                </a:lnTo>
                <a:lnTo>
                  <a:pt x="636" y="463"/>
                </a:lnTo>
                <a:lnTo>
                  <a:pt x="594" y="423"/>
                </a:lnTo>
                <a:lnTo>
                  <a:pt x="592" y="422"/>
                </a:lnTo>
                <a:lnTo>
                  <a:pt x="586" y="417"/>
                </a:lnTo>
                <a:lnTo>
                  <a:pt x="578" y="411"/>
                </a:lnTo>
                <a:lnTo>
                  <a:pt x="570" y="406"/>
                </a:lnTo>
                <a:lnTo>
                  <a:pt x="564" y="401"/>
                </a:lnTo>
                <a:lnTo>
                  <a:pt x="559" y="398"/>
                </a:lnTo>
                <a:lnTo>
                  <a:pt x="550" y="390"/>
                </a:lnTo>
                <a:lnTo>
                  <a:pt x="541" y="382"/>
                </a:lnTo>
                <a:lnTo>
                  <a:pt x="534" y="378"/>
                </a:lnTo>
                <a:lnTo>
                  <a:pt x="531" y="375"/>
                </a:lnTo>
                <a:lnTo>
                  <a:pt x="515" y="354"/>
                </a:lnTo>
                <a:lnTo>
                  <a:pt x="489" y="297"/>
                </a:lnTo>
                <a:lnTo>
                  <a:pt x="489" y="296"/>
                </a:lnTo>
                <a:lnTo>
                  <a:pt x="504" y="269"/>
                </a:lnTo>
                <a:lnTo>
                  <a:pt x="489" y="294"/>
                </a:lnTo>
                <a:lnTo>
                  <a:pt x="489" y="296"/>
                </a:lnTo>
                <a:lnTo>
                  <a:pt x="482" y="304"/>
                </a:lnTo>
                <a:lnTo>
                  <a:pt x="460" y="338"/>
                </a:lnTo>
                <a:lnTo>
                  <a:pt x="449" y="348"/>
                </a:lnTo>
                <a:lnTo>
                  <a:pt x="446" y="356"/>
                </a:lnTo>
                <a:lnTo>
                  <a:pt x="407" y="386"/>
                </a:lnTo>
                <a:lnTo>
                  <a:pt x="396" y="398"/>
                </a:lnTo>
                <a:lnTo>
                  <a:pt x="372" y="406"/>
                </a:lnTo>
                <a:lnTo>
                  <a:pt x="366" y="417"/>
                </a:lnTo>
                <a:lnTo>
                  <a:pt x="357" y="422"/>
                </a:lnTo>
                <a:lnTo>
                  <a:pt x="363" y="448"/>
                </a:lnTo>
                <a:lnTo>
                  <a:pt x="364" y="469"/>
                </a:lnTo>
                <a:lnTo>
                  <a:pt x="361" y="524"/>
                </a:lnTo>
                <a:lnTo>
                  <a:pt x="358" y="548"/>
                </a:lnTo>
                <a:lnTo>
                  <a:pt x="375" y="593"/>
                </a:lnTo>
                <a:lnTo>
                  <a:pt x="404" y="670"/>
                </a:lnTo>
                <a:lnTo>
                  <a:pt x="399" y="672"/>
                </a:lnTo>
                <a:lnTo>
                  <a:pt x="375" y="752"/>
                </a:lnTo>
                <a:lnTo>
                  <a:pt x="385" y="815"/>
                </a:lnTo>
                <a:lnTo>
                  <a:pt x="386" y="851"/>
                </a:lnTo>
                <a:lnTo>
                  <a:pt x="339" y="880"/>
                </a:lnTo>
                <a:lnTo>
                  <a:pt x="338" y="903"/>
                </a:lnTo>
                <a:lnTo>
                  <a:pt x="342" y="911"/>
                </a:lnTo>
                <a:lnTo>
                  <a:pt x="342" y="925"/>
                </a:lnTo>
                <a:lnTo>
                  <a:pt x="336" y="1015"/>
                </a:lnTo>
                <a:lnTo>
                  <a:pt x="341" y="1129"/>
                </a:lnTo>
                <a:lnTo>
                  <a:pt x="342" y="1185"/>
                </a:lnTo>
                <a:lnTo>
                  <a:pt x="344" y="1218"/>
                </a:lnTo>
                <a:lnTo>
                  <a:pt x="328" y="1358"/>
                </a:lnTo>
                <a:lnTo>
                  <a:pt x="333" y="1365"/>
                </a:lnTo>
                <a:lnTo>
                  <a:pt x="338" y="1380"/>
                </a:lnTo>
                <a:lnTo>
                  <a:pt x="341" y="1398"/>
                </a:lnTo>
                <a:lnTo>
                  <a:pt x="333" y="1407"/>
                </a:lnTo>
                <a:lnTo>
                  <a:pt x="324" y="1409"/>
                </a:lnTo>
                <a:lnTo>
                  <a:pt x="324" y="1412"/>
                </a:lnTo>
                <a:lnTo>
                  <a:pt x="330" y="1418"/>
                </a:lnTo>
                <a:lnTo>
                  <a:pt x="336" y="1418"/>
                </a:lnTo>
                <a:lnTo>
                  <a:pt x="341" y="1429"/>
                </a:lnTo>
                <a:lnTo>
                  <a:pt x="349" y="1445"/>
                </a:lnTo>
                <a:lnTo>
                  <a:pt x="346" y="1447"/>
                </a:lnTo>
                <a:lnTo>
                  <a:pt x="358" y="1461"/>
                </a:lnTo>
                <a:lnTo>
                  <a:pt x="369" y="1470"/>
                </a:lnTo>
                <a:lnTo>
                  <a:pt x="372" y="1470"/>
                </a:lnTo>
                <a:lnTo>
                  <a:pt x="379" y="1472"/>
                </a:lnTo>
                <a:lnTo>
                  <a:pt x="386" y="1475"/>
                </a:lnTo>
                <a:lnTo>
                  <a:pt x="394" y="1476"/>
                </a:lnTo>
                <a:lnTo>
                  <a:pt x="397" y="1476"/>
                </a:lnTo>
                <a:lnTo>
                  <a:pt x="399" y="1476"/>
                </a:lnTo>
                <a:lnTo>
                  <a:pt x="402" y="1478"/>
                </a:lnTo>
                <a:lnTo>
                  <a:pt x="405" y="1480"/>
                </a:lnTo>
                <a:lnTo>
                  <a:pt x="410" y="1480"/>
                </a:lnTo>
                <a:lnTo>
                  <a:pt x="415" y="1481"/>
                </a:lnTo>
                <a:lnTo>
                  <a:pt x="418" y="1483"/>
                </a:lnTo>
                <a:lnTo>
                  <a:pt x="421" y="1484"/>
                </a:lnTo>
                <a:lnTo>
                  <a:pt x="421" y="1484"/>
                </a:lnTo>
                <a:lnTo>
                  <a:pt x="432" y="1487"/>
                </a:lnTo>
                <a:lnTo>
                  <a:pt x="434" y="1495"/>
                </a:lnTo>
                <a:lnTo>
                  <a:pt x="438" y="1495"/>
                </a:lnTo>
                <a:lnTo>
                  <a:pt x="438" y="1498"/>
                </a:lnTo>
                <a:lnTo>
                  <a:pt x="419" y="1503"/>
                </a:lnTo>
                <a:lnTo>
                  <a:pt x="405" y="1508"/>
                </a:lnTo>
                <a:lnTo>
                  <a:pt x="371" y="1513"/>
                </a:lnTo>
                <a:lnTo>
                  <a:pt x="336" y="1509"/>
                </a:lnTo>
                <a:lnTo>
                  <a:pt x="327" y="1503"/>
                </a:lnTo>
                <a:lnTo>
                  <a:pt x="301" y="1491"/>
                </a:lnTo>
                <a:lnTo>
                  <a:pt x="292" y="1487"/>
                </a:lnTo>
                <a:lnTo>
                  <a:pt x="287" y="1506"/>
                </a:lnTo>
                <a:lnTo>
                  <a:pt x="262" y="1506"/>
                </a:lnTo>
                <a:lnTo>
                  <a:pt x="243" y="1506"/>
                </a:lnTo>
                <a:lnTo>
                  <a:pt x="237" y="1495"/>
                </a:lnTo>
                <a:lnTo>
                  <a:pt x="229" y="1480"/>
                </a:lnTo>
                <a:lnTo>
                  <a:pt x="228" y="1473"/>
                </a:lnTo>
                <a:lnTo>
                  <a:pt x="223" y="1473"/>
                </a:lnTo>
                <a:lnTo>
                  <a:pt x="223" y="1448"/>
                </a:lnTo>
                <a:lnTo>
                  <a:pt x="224" y="1443"/>
                </a:lnTo>
                <a:lnTo>
                  <a:pt x="221" y="1437"/>
                </a:lnTo>
                <a:lnTo>
                  <a:pt x="207" y="1384"/>
                </a:lnTo>
                <a:lnTo>
                  <a:pt x="198" y="1300"/>
                </a:lnTo>
                <a:lnTo>
                  <a:pt x="177" y="1352"/>
                </a:lnTo>
                <a:lnTo>
                  <a:pt x="136" y="1429"/>
                </a:lnTo>
                <a:lnTo>
                  <a:pt x="133" y="1437"/>
                </a:lnTo>
                <a:lnTo>
                  <a:pt x="110" y="1439"/>
                </a:lnTo>
                <a:lnTo>
                  <a:pt x="114" y="1447"/>
                </a:lnTo>
                <a:lnTo>
                  <a:pt x="121" y="1450"/>
                </a:lnTo>
                <a:lnTo>
                  <a:pt x="128" y="1469"/>
                </a:lnTo>
                <a:lnTo>
                  <a:pt x="128" y="1475"/>
                </a:lnTo>
                <a:lnTo>
                  <a:pt x="103" y="1484"/>
                </a:lnTo>
                <a:lnTo>
                  <a:pt x="124" y="1476"/>
                </a:lnTo>
                <a:lnTo>
                  <a:pt x="127" y="1480"/>
                </a:lnTo>
                <a:lnTo>
                  <a:pt x="128" y="1483"/>
                </a:lnTo>
                <a:lnTo>
                  <a:pt x="130" y="1484"/>
                </a:lnTo>
                <a:lnTo>
                  <a:pt x="132" y="1486"/>
                </a:lnTo>
                <a:lnTo>
                  <a:pt x="133" y="1486"/>
                </a:lnTo>
                <a:lnTo>
                  <a:pt x="136" y="1487"/>
                </a:lnTo>
                <a:lnTo>
                  <a:pt x="140" y="1489"/>
                </a:lnTo>
                <a:lnTo>
                  <a:pt x="143" y="1491"/>
                </a:lnTo>
                <a:lnTo>
                  <a:pt x="146" y="1492"/>
                </a:lnTo>
                <a:lnTo>
                  <a:pt x="149" y="1494"/>
                </a:lnTo>
                <a:lnTo>
                  <a:pt x="151" y="1495"/>
                </a:lnTo>
                <a:lnTo>
                  <a:pt x="151" y="1495"/>
                </a:lnTo>
                <a:lnTo>
                  <a:pt x="171" y="1508"/>
                </a:lnTo>
                <a:lnTo>
                  <a:pt x="196" y="1511"/>
                </a:lnTo>
                <a:lnTo>
                  <a:pt x="202" y="1517"/>
                </a:lnTo>
                <a:lnTo>
                  <a:pt x="209" y="1525"/>
                </a:lnTo>
                <a:lnTo>
                  <a:pt x="213" y="1528"/>
                </a:lnTo>
                <a:lnTo>
                  <a:pt x="202" y="1533"/>
                </a:lnTo>
                <a:lnTo>
                  <a:pt x="173" y="1544"/>
                </a:lnTo>
                <a:lnTo>
                  <a:pt x="135" y="1544"/>
                </a:lnTo>
                <a:lnTo>
                  <a:pt x="99" y="1546"/>
                </a:lnTo>
                <a:lnTo>
                  <a:pt x="81" y="1538"/>
                </a:lnTo>
                <a:lnTo>
                  <a:pt x="67" y="1530"/>
                </a:lnTo>
                <a:lnTo>
                  <a:pt x="62" y="1535"/>
                </a:lnTo>
                <a:lnTo>
                  <a:pt x="45" y="1536"/>
                </a:lnTo>
                <a:lnTo>
                  <a:pt x="25" y="1530"/>
                </a:lnTo>
                <a:lnTo>
                  <a:pt x="15" y="1521"/>
                </a:lnTo>
                <a:lnTo>
                  <a:pt x="4" y="1500"/>
                </a:lnTo>
                <a:lnTo>
                  <a:pt x="6" y="1480"/>
                </a:lnTo>
                <a:lnTo>
                  <a:pt x="22" y="1486"/>
                </a:lnTo>
                <a:lnTo>
                  <a:pt x="0" y="1478"/>
                </a:lnTo>
                <a:lnTo>
                  <a:pt x="1" y="1448"/>
                </a:lnTo>
                <a:lnTo>
                  <a:pt x="3" y="1448"/>
                </a:lnTo>
                <a:lnTo>
                  <a:pt x="3" y="1434"/>
                </a:lnTo>
                <a:lnTo>
                  <a:pt x="4" y="1417"/>
                </a:lnTo>
                <a:lnTo>
                  <a:pt x="6" y="1413"/>
                </a:lnTo>
                <a:lnTo>
                  <a:pt x="7" y="1407"/>
                </a:lnTo>
                <a:lnTo>
                  <a:pt x="11" y="1399"/>
                </a:lnTo>
                <a:lnTo>
                  <a:pt x="14" y="1393"/>
                </a:lnTo>
                <a:lnTo>
                  <a:pt x="15" y="1388"/>
                </a:lnTo>
                <a:lnTo>
                  <a:pt x="15" y="1388"/>
                </a:lnTo>
                <a:lnTo>
                  <a:pt x="17" y="1385"/>
                </a:lnTo>
                <a:lnTo>
                  <a:pt x="18" y="1384"/>
                </a:lnTo>
                <a:lnTo>
                  <a:pt x="22" y="1382"/>
                </a:lnTo>
                <a:lnTo>
                  <a:pt x="22" y="1380"/>
                </a:lnTo>
                <a:lnTo>
                  <a:pt x="23" y="1379"/>
                </a:lnTo>
                <a:lnTo>
                  <a:pt x="23" y="1377"/>
                </a:lnTo>
                <a:lnTo>
                  <a:pt x="23" y="1376"/>
                </a:lnTo>
                <a:lnTo>
                  <a:pt x="23" y="1373"/>
                </a:lnTo>
                <a:lnTo>
                  <a:pt x="25" y="1368"/>
                </a:lnTo>
                <a:lnTo>
                  <a:pt x="25" y="1365"/>
                </a:lnTo>
                <a:lnTo>
                  <a:pt x="25" y="1365"/>
                </a:lnTo>
                <a:lnTo>
                  <a:pt x="25" y="1363"/>
                </a:lnTo>
                <a:lnTo>
                  <a:pt x="25" y="1360"/>
                </a:lnTo>
                <a:lnTo>
                  <a:pt x="25" y="1355"/>
                </a:lnTo>
                <a:lnTo>
                  <a:pt x="25" y="1352"/>
                </a:lnTo>
                <a:lnTo>
                  <a:pt x="25" y="1347"/>
                </a:lnTo>
                <a:lnTo>
                  <a:pt x="26" y="1344"/>
                </a:lnTo>
                <a:lnTo>
                  <a:pt x="26" y="1344"/>
                </a:lnTo>
                <a:lnTo>
                  <a:pt x="39" y="1308"/>
                </a:lnTo>
                <a:lnTo>
                  <a:pt x="53" y="1248"/>
                </a:lnTo>
                <a:lnTo>
                  <a:pt x="66" y="1182"/>
                </a:lnTo>
                <a:lnTo>
                  <a:pt x="80" y="1152"/>
                </a:lnTo>
                <a:lnTo>
                  <a:pt x="89" y="1133"/>
                </a:lnTo>
                <a:lnTo>
                  <a:pt x="110" y="1107"/>
                </a:lnTo>
                <a:lnTo>
                  <a:pt x="111" y="1094"/>
                </a:lnTo>
                <a:lnTo>
                  <a:pt x="117" y="1044"/>
                </a:lnTo>
                <a:lnTo>
                  <a:pt x="127" y="996"/>
                </a:lnTo>
                <a:lnTo>
                  <a:pt x="125" y="979"/>
                </a:lnTo>
                <a:lnTo>
                  <a:pt x="133" y="944"/>
                </a:lnTo>
                <a:lnTo>
                  <a:pt x="130" y="933"/>
                </a:lnTo>
                <a:lnTo>
                  <a:pt x="125" y="910"/>
                </a:lnTo>
                <a:lnTo>
                  <a:pt x="125" y="905"/>
                </a:lnTo>
                <a:lnTo>
                  <a:pt x="121" y="913"/>
                </a:lnTo>
                <a:lnTo>
                  <a:pt x="113" y="924"/>
                </a:lnTo>
                <a:lnTo>
                  <a:pt x="108" y="922"/>
                </a:lnTo>
                <a:lnTo>
                  <a:pt x="106" y="919"/>
                </a:lnTo>
                <a:lnTo>
                  <a:pt x="111" y="910"/>
                </a:lnTo>
                <a:lnTo>
                  <a:pt x="116" y="899"/>
                </a:lnTo>
                <a:lnTo>
                  <a:pt x="116" y="889"/>
                </a:lnTo>
                <a:lnTo>
                  <a:pt x="114" y="891"/>
                </a:lnTo>
                <a:lnTo>
                  <a:pt x="108" y="905"/>
                </a:lnTo>
                <a:lnTo>
                  <a:pt x="108" y="905"/>
                </a:lnTo>
                <a:lnTo>
                  <a:pt x="106" y="908"/>
                </a:lnTo>
                <a:lnTo>
                  <a:pt x="105" y="910"/>
                </a:lnTo>
                <a:lnTo>
                  <a:pt x="103" y="913"/>
                </a:lnTo>
                <a:lnTo>
                  <a:pt x="103" y="913"/>
                </a:lnTo>
                <a:lnTo>
                  <a:pt x="102" y="914"/>
                </a:lnTo>
                <a:lnTo>
                  <a:pt x="100" y="916"/>
                </a:lnTo>
                <a:lnTo>
                  <a:pt x="97" y="918"/>
                </a:lnTo>
                <a:lnTo>
                  <a:pt x="95" y="918"/>
                </a:lnTo>
                <a:lnTo>
                  <a:pt x="94" y="918"/>
                </a:lnTo>
                <a:lnTo>
                  <a:pt x="91" y="918"/>
                </a:lnTo>
                <a:lnTo>
                  <a:pt x="89" y="918"/>
                </a:lnTo>
                <a:lnTo>
                  <a:pt x="89" y="918"/>
                </a:lnTo>
                <a:lnTo>
                  <a:pt x="91" y="910"/>
                </a:lnTo>
                <a:lnTo>
                  <a:pt x="100" y="899"/>
                </a:lnTo>
                <a:lnTo>
                  <a:pt x="105" y="881"/>
                </a:lnTo>
                <a:lnTo>
                  <a:pt x="105" y="880"/>
                </a:lnTo>
                <a:lnTo>
                  <a:pt x="105" y="880"/>
                </a:lnTo>
                <a:lnTo>
                  <a:pt x="105" y="877"/>
                </a:lnTo>
                <a:lnTo>
                  <a:pt x="103" y="877"/>
                </a:lnTo>
                <a:lnTo>
                  <a:pt x="102" y="875"/>
                </a:lnTo>
                <a:lnTo>
                  <a:pt x="102" y="875"/>
                </a:lnTo>
                <a:lnTo>
                  <a:pt x="100" y="880"/>
                </a:lnTo>
                <a:lnTo>
                  <a:pt x="95" y="892"/>
                </a:lnTo>
                <a:lnTo>
                  <a:pt x="95" y="894"/>
                </a:lnTo>
                <a:lnTo>
                  <a:pt x="94" y="896"/>
                </a:lnTo>
                <a:lnTo>
                  <a:pt x="92" y="899"/>
                </a:lnTo>
                <a:lnTo>
                  <a:pt x="91" y="902"/>
                </a:lnTo>
                <a:lnTo>
                  <a:pt x="88" y="905"/>
                </a:lnTo>
                <a:lnTo>
                  <a:pt x="86" y="907"/>
                </a:lnTo>
                <a:lnTo>
                  <a:pt x="86" y="908"/>
                </a:lnTo>
                <a:lnTo>
                  <a:pt x="84" y="908"/>
                </a:lnTo>
                <a:lnTo>
                  <a:pt x="83" y="910"/>
                </a:lnTo>
                <a:lnTo>
                  <a:pt x="81" y="911"/>
                </a:lnTo>
                <a:lnTo>
                  <a:pt x="80" y="911"/>
                </a:lnTo>
                <a:lnTo>
                  <a:pt x="77" y="908"/>
                </a:lnTo>
                <a:lnTo>
                  <a:pt x="75" y="905"/>
                </a:lnTo>
                <a:lnTo>
                  <a:pt x="78" y="902"/>
                </a:lnTo>
                <a:lnTo>
                  <a:pt x="84" y="889"/>
                </a:lnTo>
                <a:lnTo>
                  <a:pt x="91" y="874"/>
                </a:lnTo>
                <a:lnTo>
                  <a:pt x="89" y="870"/>
                </a:lnTo>
                <a:lnTo>
                  <a:pt x="86" y="869"/>
                </a:lnTo>
                <a:lnTo>
                  <a:pt x="81" y="877"/>
                </a:lnTo>
                <a:lnTo>
                  <a:pt x="81" y="878"/>
                </a:lnTo>
                <a:lnTo>
                  <a:pt x="80" y="880"/>
                </a:lnTo>
                <a:lnTo>
                  <a:pt x="78" y="881"/>
                </a:lnTo>
                <a:lnTo>
                  <a:pt x="77" y="885"/>
                </a:lnTo>
                <a:lnTo>
                  <a:pt x="75" y="886"/>
                </a:lnTo>
                <a:lnTo>
                  <a:pt x="73" y="888"/>
                </a:lnTo>
                <a:lnTo>
                  <a:pt x="73" y="889"/>
                </a:lnTo>
                <a:lnTo>
                  <a:pt x="72" y="889"/>
                </a:lnTo>
                <a:lnTo>
                  <a:pt x="70" y="891"/>
                </a:lnTo>
                <a:lnTo>
                  <a:pt x="69" y="891"/>
                </a:lnTo>
                <a:lnTo>
                  <a:pt x="67" y="891"/>
                </a:lnTo>
                <a:lnTo>
                  <a:pt x="67" y="889"/>
                </a:lnTo>
                <a:lnTo>
                  <a:pt x="66" y="888"/>
                </a:lnTo>
                <a:lnTo>
                  <a:pt x="66" y="881"/>
                </a:lnTo>
                <a:lnTo>
                  <a:pt x="72" y="869"/>
                </a:lnTo>
                <a:lnTo>
                  <a:pt x="77" y="858"/>
                </a:lnTo>
                <a:lnTo>
                  <a:pt x="77" y="858"/>
                </a:lnTo>
                <a:lnTo>
                  <a:pt x="77" y="855"/>
                </a:lnTo>
                <a:lnTo>
                  <a:pt x="77" y="850"/>
                </a:lnTo>
                <a:lnTo>
                  <a:pt x="77" y="847"/>
                </a:lnTo>
                <a:lnTo>
                  <a:pt x="77" y="847"/>
                </a:lnTo>
                <a:lnTo>
                  <a:pt x="72" y="847"/>
                </a:lnTo>
                <a:lnTo>
                  <a:pt x="69" y="807"/>
                </a:lnTo>
                <a:lnTo>
                  <a:pt x="72" y="766"/>
                </a:lnTo>
                <a:lnTo>
                  <a:pt x="69" y="713"/>
                </a:lnTo>
                <a:lnTo>
                  <a:pt x="69" y="663"/>
                </a:lnTo>
                <a:lnTo>
                  <a:pt x="69" y="639"/>
                </a:lnTo>
                <a:lnTo>
                  <a:pt x="62" y="626"/>
                </a:lnTo>
                <a:lnTo>
                  <a:pt x="72" y="581"/>
                </a:lnTo>
                <a:lnTo>
                  <a:pt x="84" y="535"/>
                </a:lnTo>
                <a:lnTo>
                  <a:pt x="94" y="522"/>
                </a:lnTo>
                <a:lnTo>
                  <a:pt x="100" y="515"/>
                </a:lnTo>
                <a:lnTo>
                  <a:pt x="99" y="491"/>
                </a:lnTo>
                <a:lnTo>
                  <a:pt x="103" y="469"/>
                </a:lnTo>
                <a:lnTo>
                  <a:pt x="113" y="456"/>
                </a:lnTo>
                <a:lnTo>
                  <a:pt x="121" y="431"/>
                </a:lnTo>
                <a:lnTo>
                  <a:pt x="132" y="414"/>
                </a:lnTo>
                <a:lnTo>
                  <a:pt x="143" y="397"/>
                </a:lnTo>
                <a:lnTo>
                  <a:pt x="149" y="375"/>
                </a:lnTo>
                <a:lnTo>
                  <a:pt x="154" y="370"/>
                </a:lnTo>
                <a:lnTo>
                  <a:pt x="160" y="354"/>
                </a:lnTo>
                <a:lnTo>
                  <a:pt x="173" y="343"/>
                </a:lnTo>
                <a:lnTo>
                  <a:pt x="174" y="332"/>
                </a:lnTo>
                <a:lnTo>
                  <a:pt x="182" y="321"/>
                </a:lnTo>
                <a:lnTo>
                  <a:pt x="187" y="313"/>
                </a:lnTo>
                <a:lnTo>
                  <a:pt x="190" y="312"/>
                </a:lnTo>
                <a:lnTo>
                  <a:pt x="188" y="308"/>
                </a:lnTo>
                <a:lnTo>
                  <a:pt x="191" y="308"/>
                </a:lnTo>
                <a:lnTo>
                  <a:pt x="188" y="308"/>
                </a:lnTo>
                <a:lnTo>
                  <a:pt x="188" y="308"/>
                </a:lnTo>
                <a:lnTo>
                  <a:pt x="184" y="305"/>
                </a:lnTo>
                <a:lnTo>
                  <a:pt x="168" y="291"/>
                </a:lnTo>
                <a:lnTo>
                  <a:pt x="154" y="258"/>
                </a:lnTo>
                <a:lnTo>
                  <a:pt x="151" y="234"/>
                </a:lnTo>
                <a:lnTo>
                  <a:pt x="154" y="200"/>
                </a:lnTo>
                <a:lnTo>
                  <a:pt x="160" y="178"/>
                </a:lnTo>
                <a:lnTo>
                  <a:pt x="177" y="157"/>
                </a:lnTo>
                <a:lnTo>
                  <a:pt x="191" y="151"/>
                </a:lnTo>
                <a:lnTo>
                  <a:pt x="213" y="146"/>
                </a:lnTo>
                <a:lnTo>
                  <a:pt x="229" y="143"/>
                </a:lnTo>
                <a:lnTo>
                  <a:pt x="243" y="145"/>
                </a:lnTo>
                <a:lnTo>
                  <a:pt x="270" y="151"/>
                </a:lnTo>
                <a:lnTo>
                  <a:pt x="283" y="154"/>
                </a:lnTo>
                <a:lnTo>
                  <a:pt x="284" y="153"/>
                </a:lnTo>
                <a:lnTo>
                  <a:pt x="286" y="153"/>
                </a:lnTo>
                <a:lnTo>
                  <a:pt x="289" y="153"/>
                </a:lnTo>
                <a:lnTo>
                  <a:pt x="290" y="153"/>
                </a:lnTo>
                <a:lnTo>
                  <a:pt x="292" y="153"/>
                </a:lnTo>
                <a:lnTo>
                  <a:pt x="294" y="154"/>
                </a:lnTo>
                <a:lnTo>
                  <a:pt x="297" y="157"/>
                </a:lnTo>
                <a:lnTo>
                  <a:pt x="300" y="159"/>
                </a:lnTo>
                <a:lnTo>
                  <a:pt x="301" y="160"/>
                </a:lnTo>
                <a:lnTo>
                  <a:pt x="303" y="160"/>
                </a:lnTo>
                <a:lnTo>
                  <a:pt x="303" y="162"/>
                </a:lnTo>
                <a:lnTo>
                  <a:pt x="303" y="164"/>
                </a:lnTo>
                <a:lnTo>
                  <a:pt x="305" y="167"/>
                </a:lnTo>
                <a:lnTo>
                  <a:pt x="305" y="168"/>
                </a:lnTo>
                <a:lnTo>
                  <a:pt x="305" y="170"/>
                </a:lnTo>
                <a:lnTo>
                  <a:pt x="305" y="171"/>
                </a:lnTo>
                <a:lnTo>
                  <a:pt x="305" y="175"/>
                </a:lnTo>
                <a:lnTo>
                  <a:pt x="305" y="178"/>
                </a:lnTo>
                <a:lnTo>
                  <a:pt x="305" y="178"/>
                </a:lnTo>
                <a:lnTo>
                  <a:pt x="300" y="184"/>
                </a:lnTo>
                <a:lnTo>
                  <a:pt x="298" y="190"/>
                </a:lnTo>
                <a:lnTo>
                  <a:pt x="300" y="193"/>
                </a:lnTo>
                <a:lnTo>
                  <a:pt x="305" y="206"/>
                </a:lnTo>
                <a:lnTo>
                  <a:pt x="314" y="217"/>
                </a:lnTo>
                <a:lnTo>
                  <a:pt x="316" y="223"/>
                </a:lnTo>
                <a:lnTo>
                  <a:pt x="314" y="233"/>
                </a:lnTo>
                <a:lnTo>
                  <a:pt x="313" y="244"/>
                </a:lnTo>
                <a:lnTo>
                  <a:pt x="316" y="247"/>
                </a:lnTo>
                <a:lnTo>
                  <a:pt x="320" y="258"/>
                </a:lnTo>
                <a:lnTo>
                  <a:pt x="320" y="271"/>
                </a:lnTo>
                <a:lnTo>
                  <a:pt x="317" y="282"/>
                </a:lnTo>
                <a:lnTo>
                  <a:pt x="313" y="305"/>
                </a:lnTo>
                <a:lnTo>
                  <a:pt x="314" y="319"/>
                </a:lnTo>
                <a:lnTo>
                  <a:pt x="314" y="326"/>
                </a:lnTo>
                <a:lnTo>
                  <a:pt x="308" y="330"/>
                </a:lnTo>
                <a:lnTo>
                  <a:pt x="306" y="330"/>
                </a:lnTo>
                <a:lnTo>
                  <a:pt x="305" y="329"/>
                </a:lnTo>
                <a:lnTo>
                  <a:pt x="300" y="321"/>
                </a:lnTo>
                <a:lnTo>
                  <a:pt x="305" y="329"/>
                </a:lnTo>
                <a:lnTo>
                  <a:pt x="305" y="329"/>
                </a:lnTo>
                <a:lnTo>
                  <a:pt x="305" y="332"/>
                </a:lnTo>
                <a:lnTo>
                  <a:pt x="313" y="330"/>
                </a:lnTo>
                <a:lnTo>
                  <a:pt x="319" y="334"/>
                </a:lnTo>
                <a:lnTo>
                  <a:pt x="330" y="329"/>
                </a:lnTo>
                <a:lnTo>
                  <a:pt x="330" y="327"/>
                </a:lnTo>
                <a:lnTo>
                  <a:pt x="331" y="326"/>
                </a:lnTo>
                <a:lnTo>
                  <a:pt x="331" y="324"/>
                </a:lnTo>
                <a:lnTo>
                  <a:pt x="333" y="323"/>
                </a:lnTo>
                <a:lnTo>
                  <a:pt x="335" y="323"/>
                </a:lnTo>
                <a:lnTo>
                  <a:pt x="338" y="321"/>
                </a:lnTo>
                <a:lnTo>
                  <a:pt x="341" y="321"/>
                </a:lnTo>
                <a:lnTo>
                  <a:pt x="344" y="321"/>
                </a:lnTo>
                <a:lnTo>
                  <a:pt x="346" y="323"/>
                </a:lnTo>
                <a:lnTo>
                  <a:pt x="347" y="324"/>
                </a:lnTo>
                <a:lnTo>
                  <a:pt x="350" y="324"/>
                </a:lnTo>
                <a:lnTo>
                  <a:pt x="353" y="326"/>
                </a:lnTo>
                <a:lnTo>
                  <a:pt x="353" y="326"/>
                </a:lnTo>
                <a:lnTo>
                  <a:pt x="360" y="318"/>
                </a:lnTo>
                <a:lnTo>
                  <a:pt x="371" y="308"/>
                </a:lnTo>
                <a:lnTo>
                  <a:pt x="372" y="308"/>
                </a:lnTo>
                <a:lnTo>
                  <a:pt x="374" y="307"/>
                </a:lnTo>
                <a:lnTo>
                  <a:pt x="375" y="307"/>
                </a:lnTo>
                <a:lnTo>
                  <a:pt x="377" y="307"/>
                </a:lnTo>
                <a:lnTo>
                  <a:pt x="379" y="307"/>
                </a:lnTo>
                <a:lnTo>
                  <a:pt x="379" y="307"/>
                </a:lnTo>
                <a:lnTo>
                  <a:pt x="379" y="305"/>
                </a:lnTo>
                <a:lnTo>
                  <a:pt x="379" y="304"/>
                </a:lnTo>
                <a:lnTo>
                  <a:pt x="379" y="302"/>
                </a:lnTo>
                <a:lnTo>
                  <a:pt x="379" y="302"/>
                </a:lnTo>
                <a:lnTo>
                  <a:pt x="380" y="301"/>
                </a:lnTo>
                <a:lnTo>
                  <a:pt x="380" y="299"/>
                </a:lnTo>
                <a:lnTo>
                  <a:pt x="380" y="296"/>
                </a:lnTo>
                <a:lnTo>
                  <a:pt x="380" y="293"/>
                </a:lnTo>
                <a:lnTo>
                  <a:pt x="382" y="291"/>
                </a:lnTo>
                <a:lnTo>
                  <a:pt x="385" y="288"/>
                </a:lnTo>
                <a:lnTo>
                  <a:pt x="390" y="282"/>
                </a:lnTo>
                <a:lnTo>
                  <a:pt x="396" y="274"/>
                </a:lnTo>
                <a:lnTo>
                  <a:pt x="401" y="267"/>
                </a:lnTo>
                <a:lnTo>
                  <a:pt x="402" y="264"/>
                </a:lnTo>
                <a:lnTo>
                  <a:pt x="449" y="192"/>
                </a:lnTo>
                <a:lnTo>
                  <a:pt x="452" y="189"/>
                </a:lnTo>
                <a:lnTo>
                  <a:pt x="474" y="193"/>
                </a:lnTo>
                <a:lnTo>
                  <a:pt x="452" y="189"/>
                </a:lnTo>
                <a:lnTo>
                  <a:pt x="462" y="171"/>
                </a:lnTo>
                <a:lnTo>
                  <a:pt x="468" y="154"/>
                </a:lnTo>
                <a:lnTo>
                  <a:pt x="470" y="153"/>
                </a:lnTo>
                <a:lnTo>
                  <a:pt x="471" y="142"/>
                </a:lnTo>
                <a:lnTo>
                  <a:pt x="478" y="135"/>
                </a:lnTo>
                <a:lnTo>
                  <a:pt x="482" y="123"/>
                </a:lnTo>
                <a:lnTo>
                  <a:pt x="484" y="102"/>
                </a:lnTo>
                <a:lnTo>
                  <a:pt x="484" y="102"/>
                </a:lnTo>
                <a:lnTo>
                  <a:pt x="486" y="99"/>
                </a:lnTo>
                <a:lnTo>
                  <a:pt x="486" y="94"/>
                </a:lnTo>
                <a:lnTo>
                  <a:pt x="487" y="91"/>
                </a:lnTo>
                <a:lnTo>
                  <a:pt x="489" y="88"/>
                </a:lnTo>
                <a:lnTo>
                  <a:pt x="489" y="86"/>
                </a:lnTo>
                <a:lnTo>
                  <a:pt x="490" y="85"/>
                </a:lnTo>
                <a:lnTo>
                  <a:pt x="492" y="82"/>
                </a:lnTo>
                <a:lnTo>
                  <a:pt x="492" y="79"/>
                </a:lnTo>
                <a:lnTo>
                  <a:pt x="493" y="75"/>
                </a:lnTo>
                <a:lnTo>
                  <a:pt x="493" y="75"/>
                </a:lnTo>
                <a:lnTo>
                  <a:pt x="489" y="66"/>
                </a:lnTo>
                <a:lnTo>
                  <a:pt x="493" y="64"/>
                </a:lnTo>
                <a:lnTo>
                  <a:pt x="500" y="69"/>
                </a:lnTo>
                <a:lnTo>
                  <a:pt x="501" y="72"/>
                </a:lnTo>
                <a:lnTo>
                  <a:pt x="506" y="60"/>
                </a:lnTo>
                <a:lnTo>
                  <a:pt x="509" y="33"/>
                </a:lnTo>
                <a:lnTo>
                  <a:pt x="506" y="16"/>
                </a:lnTo>
                <a:lnTo>
                  <a:pt x="511" y="6"/>
                </a:lnTo>
                <a:lnTo>
                  <a:pt x="512" y="9"/>
                </a:lnTo>
                <a:lnTo>
                  <a:pt x="51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7506" y="23385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507" y="20048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52180" y="200482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1" y="2218185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77506" y="332664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7507" y="299288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52180" y="299288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77506" y="43152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77507" y="39814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52180" y="39814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77506" y="530081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7507" y="496705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52180" y="496705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1" y="3206242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40" y="4194818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40" y="5197883"/>
            <a:ext cx="304800" cy="304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4" name="TextBox 2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5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92"/>
          <p:cNvSpPr>
            <a:spLocks/>
          </p:cNvSpPr>
          <p:nvPr/>
        </p:nvSpPr>
        <p:spPr bwMode="auto">
          <a:xfrm>
            <a:off x="4801899" y="1716519"/>
            <a:ext cx="2588201" cy="4419791"/>
          </a:xfrm>
          <a:custGeom>
            <a:avLst/>
            <a:gdLst>
              <a:gd name="T0" fmla="*/ 390 w 691"/>
              <a:gd name="T1" fmla="*/ 78 h 1180"/>
              <a:gd name="T2" fmla="*/ 379 w 691"/>
              <a:gd name="T3" fmla="*/ 125 h 1180"/>
              <a:gd name="T4" fmla="*/ 377 w 691"/>
              <a:gd name="T5" fmla="*/ 166 h 1180"/>
              <a:gd name="T6" fmla="*/ 441 w 691"/>
              <a:gd name="T7" fmla="*/ 202 h 1180"/>
              <a:gd name="T8" fmla="*/ 514 w 691"/>
              <a:gd name="T9" fmla="*/ 284 h 1180"/>
              <a:gd name="T10" fmla="*/ 566 w 691"/>
              <a:gd name="T11" fmla="*/ 282 h 1180"/>
              <a:gd name="T12" fmla="*/ 576 w 691"/>
              <a:gd name="T13" fmla="*/ 269 h 1180"/>
              <a:gd name="T14" fmla="*/ 600 w 691"/>
              <a:gd name="T15" fmla="*/ 207 h 1180"/>
              <a:gd name="T16" fmla="*/ 611 w 691"/>
              <a:gd name="T17" fmla="*/ 185 h 1180"/>
              <a:gd name="T18" fmla="*/ 609 w 691"/>
              <a:gd name="T19" fmla="*/ 220 h 1180"/>
              <a:gd name="T20" fmla="*/ 626 w 691"/>
              <a:gd name="T21" fmla="*/ 226 h 1180"/>
              <a:gd name="T22" fmla="*/ 678 w 691"/>
              <a:gd name="T23" fmla="*/ 204 h 1180"/>
              <a:gd name="T24" fmla="*/ 690 w 691"/>
              <a:gd name="T25" fmla="*/ 220 h 1180"/>
              <a:gd name="T26" fmla="*/ 665 w 691"/>
              <a:gd name="T27" fmla="*/ 247 h 1180"/>
              <a:gd name="T28" fmla="*/ 611 w 691"/>
              <a:gd name="T29" fmla="*/ 284 h 1180"/>
              <a:gd name="T30" fmla="*/ 620 w 691"/>
              <a:gd name="T31" fmla="*/ 297 h 1180"/>
              <a:gd name="T32" fmla="*/ 622 w 691"/>
              <a:gd name="T33" fmla="*/ 344 h 1180"/>
              <a:gd name="T34" fmla="*/ 548 w 691"/>
              <a:gd name="T35" fmla="*/ 436 h 1180"/>
              <a:gd name="T36" fmla="*/ 482 w 691"/>
              <a:gd name="T37" fmla="*/ 385 h 1180"/>
              <a:gd name="T38" fmla="*/ 471 w 691"/>
              <a:gd name="T39" fmla="*/ 484 h 1180"/>
              <a:gd name="T40" fmla="*/ 478 w 691"/>
              <a:gd name="T41" fmla="*/ 654 h 1180"/>
              <a:gd name="T42" fmla="*/ 467 w 691"/>
              <a:gd name="T43" fmla="*/ 709 h 1180"/>
              <a:gd name="T44" fmla="*/ 450 w 691"/>
              <a:gd name="T45" fmla="*/ 924 h 1180"/>
              <a:gd name="T46" fmla="*/ 419 w 691"/>
              <a:gd name="T47" fmla="*/ 1098 h 1180"/>
              <a:gd name="T48" fmla="*/ 394 w 691"/>
              <a:gd name="T49" fmla="*/ 1169 h 1180"/>
              <a:gd name="T50" fmla="*/ 336 w 691"/>
              <a:gd name="T51" fmla="*/ 1157 h 1180"/>
              <a:gd name="T52" fmla="*/ 349 w 691"/>
              <a:gd name="T53" fmla="*/ 1068 h 1180"/>
              <a:gd name="T54" fmla="*/ 355 w 691"/>
              <a:gd name="T55" fmla="*/ 832 h 1180"/>
              <a:gd name="T56" fmla="*/ 340 w 691"/>
              <a:gd name="T57" fmla="*/ 692 h 1180"/>
              <a:gd name="T58" fmla="*/ 299 w 691"/>
              <a:gd name="T59" fmla="*/ 858 h 1180"/>
              <a:gd name="T60" fmla="*/ 250 w 691"/>
              <a:gd name="T61" fmla="*/ 1062 h 1180"/>
              <a:gd name="T62" fmla="*/ 218 w 691"/>
              <a:gd name="T63" fmla="*/ 1146 h 1180"/>
              <a:gd name="T64" fmla="*/ 157 w 691"/>
              <a:gd name="T65" fmla="*/ 1169 h 1180"/>
              <a:gd name="T66" fmla="*/ 95 w 691"/>
              <a:gd name="T67" fmla="*/ 1148 h 1180"/>
              <a:gd name="T68" fmla="*/ 157 w 691"/>
              <a:gd name="T69" fmla="*/ 1081 h 1180"/>
              <a:gd name="T70" fmla="*/ 177 w 691"/>
              <a:gd name="T71" fmla="*/ 968 h 1180"/>
              <a:gd name="T72" fmla="*/ 203 w 691"/>
              <a:gd name="T73" fmla="*/ 761 h 1180"/>
              <a:gd name="T74" fmla="*/ 220 w 691"/>
              <a:gd name="T75" fmla="*/ 587 h 1180"/>
              <a:gd name="T76" fmla="*/ 248 w 691"/>
              <a:gd name="T77" fmla="*/ 441 h 1180"/>
              <a:gd name="T78" fmla="*/ 232 w 691"/>
              <a:gd name="T79" fmla="*/ 404 h 1180"/>
              <a:gd name="T80" fmla="*/ 183 w 691"/>
              <a:gd name="T81" fmla="*/ 452 h 1180"/>
              <a:gd name="T82" fmla="*/ 106 w 691"/>
              <a:gd name="T83" fmla="*/ 370 h 1180"/>
              <a:gd name="T84" fmla="*/ 80 w 691"/>
              <a:gd name="T85" fmla="*/ 305 h 1180"/>
              <a:gd name="T86" fmla="*/ 43 w 691"/>
              <a:gd name="T87" fmla="*/ 271 h 1180"/>
              <a:gd name="T88" fmla="*/ 9 w 691"/>
              <a:gd name="T89" fmla="*/ 226 h 1180"/>
              <a:gd name="T90" fmla="*/ 73 w 691"/>
              <a:gd name="T91" fmla="*/ 250 h 1180"/>
              <a:gd name="T92" fmla="*/ 86 w 691"/>
              <a:gd name="T93" fmla="*/ 247 h 1180"/>
              <a:gd name="T94" fmla="*/ 80 w 691"/>
              <a:gd name="T95" fmla="*/ 222 h 1180"/>
              <a:gd name="T96" fmla="*/ 89 w 691"/>
              <a:gd name="T97" fmla="*/ 226 h 1180"/>
              <a:gd name="T98" fmla="*/ 119 w 691"/>
              <a:gd name="T99" fmla="*/ 273 h 1180"/>
              <a:gd name="T100" fmla="*/ 136 w 691"/>
              <a:gd name="T101" fmla="*/ 288 h 1180"/>
              <a:gd name="T102" fmla="*/ 170 w 691"/>
              <a:gd name="T103" fmla="*/ 336 h 1180"/>
              <a:gd name="T104" fmla="*/ 194 w 691"/>
              <a:gd name="T105" fmla="*/ 254 h 1180"/>
              <a:gd name="T106" fmla="*/ 256 w 691"/>
              <a:gd name="T107" fmla="*/ 200 h 1180"/>
              <a:gd name="T108" fmla="*/ 312 w 691"/>
              <a:gd name="T109" fmla="*/ 164 h 1180"/>
              <a:gd name="T110" fmla="*/ 293 w 691"/>
              <a:gd name="T111" fmla="*/ 125 h 1180"/>
              <a:gd name="T112" fmla="*/ 286 w 691"/>
              <a:gd name="T113" fmla="*/ 84 h 1180"/>
              <a:gd name="T114" fmla="*/ 278 w 691"/>
              <a:gd name="T115" fmla="*/ 37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1" h="1180">
                <a:moveTo>
                  <a:pt x="329" y="0"/>
                </a:moveTo>
                <a:lnTo>
                  <a:pt x="351" y="2"/>
                </a:lnTo>
                <a:lnTo>
                  <a:pt x="370" y="13"/>
                </a:lnTo>
                <a:lnTo>
                  <a:pt x="383" y="32"/>
                </a:lnTo>
                <a:lnTo>
                  <a:pt x="390" y="52"/>
                </a:lnTo>
                <a:lnTo>
                  <a:pt x="390" y="78"/>
                </a:lnTo>
                <a:lnTo>
                  <a:pt x="396" y="84"/>
                </a:lnTo>
                <a:lnTo>
                  <a:pt x="398" y="93"/>
                </a:lnTo>
                <a:lnTo>
                  <a:pt x="394" y="103"/>
                </a:lnTo>
                <a:lnTo>
                  <a:pt x="389" y="112"/>
                </a:lnTo>
                <a:lnTo>
                  <a:pt x="385" y="118"/>
                </a:lnTo>
                <a:lnTo>
                  <a:pt x="379" y="125"/>
                </a:lnTo>
                <a:lnTo>
                  <a:pt x="377" y="136"/>
                </a:lnTo>
                <a:lnTo>
                  <a:pt x="375" y="151"/>
                </a:lnTo>
                <a:lnTo>
                  <a:pt x="375" y="157"/>
                </a:lnTo>
                <a:lnTo>
                  <a:pt x="375" y="161"/>
                </a:lnTo>
                <a:lnTo>
                  <a:pt x="375" y="164"/>
                </a:lnTo>
                <a:lnTo>
                  <a:pt x="377" y="166"/>
                </a:lnTo>
                <a:lnTo>
                  <a:pt x="379" y="166"/>
                </a:lnTo>
                <a:lnTo>
                  <a:pt x="381" y="168"/>
                </a:lnTo>
                <a:lnTo>
                  <a:pt x="385" y="170"/>
                </a:lnTo>
                <a:lnTo>
                  <a:pt x="398" y="181"/>
                </a:lnTo>
                <a:lnTo>
                  <a:pt x="419" y="192"/>
                </a:lnTo>
                <a:lnTo>
                  <a:pt x="441" y="202"/>
                </a:lnTo>
                <a:lnTo>
                  <a:pt x="460" y="207"/>
                </a:lnTo>
                <a:lnTo>
                  <a:pt x="480" y="215"/>
                </a:lnTo>
                <a:lnTo>
                  <a:pt x="495" y="228"/>
                </a:lnTo>
                <a:lnTo>
                  <a:pt x="505" y="243"/>
                </a:lnTo>
                <a:lnTo>
                  <a:pt x="510" y="263"/>
                </a:lnTo>
                <a:lnTo>
                  <a:pt x="514" y="284"/>
                </a:lnTo>
                <a:lnTo>
                  <a:pt x="516" y="303"/>
                </a:lnTo>
                <a:lnTo>
                  <a:pt x="519" y="314"/>
                </a:lnTo>
                <a:lnTo>
                  <a:pt x="529" y="323"/>
                </a:lnTo>
                <a:lnTo>
                  <a:pt x="536" y="329"/>
                </a:lnTo>
                <a:lnTo>
                  <a:pt x="540" y="333"/>
                </a:lnTo>
                <a:lnTo>
                  <a:pt x="566" y="282"/>
                </a:lnTo>
                <a:lnTo>
                  <a:pt x="566" y="282"/>
                </a:lnTo>
                <a:lnTo>
                  <a:pt x="568" y="280"/>
                </a:lnTo>
                <a:lnTo>
                  <a:pt x="570" y="278"/>
                </a:lnTo>
                <a:lnTo>
                  <a:pt x="574" y="277"/>
                </a:lnTo>
                <a:lnTo>
                  <a:pt x="576" y="275"/>
                </a:lnTo>
                <a:lnTo>
                  <a:pt x="576" y="269"/>
                </a:lnTo>
                <a:lnTo>
                  <a:pt x="577" y="258"/>
                </a:lnTo>
                <a:lnTo>
                  <a:pt x="583" y="241"/>
                </a:lnTo>
                <a:lnTo>
                  <a:pt x="591" y="226"/>
                </a:lnTo>
                <a:lnTo>
                  <a:pt x="594" y="219"/>
                </a:lnTo>
                <a:lnTo>
                  <a:pt x="598" y="213"/>
                </a:lnTo>
                <a:lnTo>
                  <a:pt x="600" y="207"/>
                </a:lnTo>
                <a:lnTo>
                  <a:pt x="602" y="204"/>
                </a:lnTo>
                <a:lnTo>
                  <a:pt x="602" y="198"/>
                </a:lnTo>
                <a:lnTo>
                  <a:pt x="604" y="192"/>
                </a:lnTo>
                <a:lnTo>
                  <a:pt x="605" y="189"/>
                </a:lnTo>
                <a:lnTo>
                  <a:pt x="607" y="187"/>
                </a:lnTo>
                <a:lnTo>
                  <a:pt x="611" y="185"/>
                </a:lnTo>
                <a:lnTo>
                  <a:pt x="613" y="187"/>
                </a:lnTo>
                <a:lnTo>
                  <a:pt x="615" y="192"/>
                </a:lnTo>
                <a:lnTo>
                  <a:pt x="615" y="202"/>
                </a:lnTo>
                <a:lnTo>
                  <a:pt x="611" y="209"/>
                </a:lnTo>
                <a:lnTo>
                  <a:pt x="609" y="217"/>
                </a:lnTo>
                <a:lnTo>
                  <a:pt x="609" y="220"/>
                </a:lnTo>
                <a:lnTo>
                  <a:pt x="609" y="222"/>
                </a:lnTo>
                <a:lnTo>
                  <a:pt x="613" y="224"/>
                </a:lnTo>
                <a:lnTo>
                  <a:pt x="615" y="224"/>
                </a:lnTo>
                <a:lnTo>
                  <a:pt x="619" y="226"/>
                </a:lnTo>
                <a:lnTo>
                  <a:pt x="622" y="226"/>
                </a:lnTo>
                <a:lnTo>
                  <a:pt x="626" y="226"/>
                </a:lnTo>
                <a:lnTo>
                  <a:pt x="634" y="224"/>
                </a:lnTo>
                <a:lnTo>
                  <a:pt x="643" y="219"/>
                </a:lnTo>
                <a:lnTo>
                  <a:pt x="654" y="211"/>
                </a:lnTo>
                <a:lnTo>
                  <a:pt x="665" y="207"/>
                </a:lnTo>
                <a:lnTo>
                  <a:pt x="673" y="204"/>
                </a:lnTo>
                <a:lnTo>
                  <a:pt x="678" y="204"/>
                </a:lnTo>
                <a:lnTo>
                  <a:pt x="682" y="205"/>
                </a:lnTo>
                <a:lnTo>
                  <a:pt x="684" y="207"/>
                </a:lnTo>
                <a:lnTo>
                  <a:pt x="688" y="209"/>
                </a:lnTo>
                <a:lnTo>
                  <a:pt x="690" y="213"/>
                </a:lnTo>
                <a:lnTo>
                  <a:pt x="691" y="217"/>
                </a:lnTo>
                <a:lnTo>
                  <a:pt x="690" y="220"/>
                </a:lnTo>
                <a:lnTo>
                  <a:pt x="688" y="224"/>
                </a:lnTo>
                <a:lnTo>
                  <a:pt x="686" y="226"/>
                </a:lnTo>
                <a:lnTo>
                  <a:pt x="684" y="226"/>
                </a:lnTo>
                <a:lnTo>
                  <a:pt x="684" y="226"/>
                </a:lnTo>
                <a:lnTo>
                  <a:pt x="678" y="237"/>
                </a:lnTo>
                <a:lnTo>
                  <a:pt x="665" y="247"/>
                </a:lnTo>
                <a:lnTo>
                  <a:pt x="650" y="258"/>
                </a:lnTo>
                <a:lnTo>
                  <a:pt x="637" y="265"/>
                </a:lnTo>
                <a:lnTo>
                  <a:pt x="626" y="271"/>
                </a:lnTo>
                <a:lnTo>
                  <a:pt x="619" y="277"/>
                </a:lnTo>
                <a:lnTo>
                  <a:pt x="613" y="280"/>
                </a:lnTo>
                <a:lnTo>
                  <a:pt x="611" y="284"/>
                </a:lnTo>
                <a:lnTo>
                  <a:pt x="609" y="288"/>
                </a:lnTo>
                <a:lnTo>
                  <a:pt x="609" y="290"/>
                </a:lnTo>
                <a:lnTo>
                  <a:pt x="611" y="290"/>
                </a:lnTo>
                <a:lnTo>
                  <a:pt x="613" y="292"/>
                </a:lnTo>
                <a:lnTo>
                  <a:pt x="617" y="293"/>
                </a:lnTo>
                <a:lnTo>
                  <a:pt x="620" y="297"/>
                </a:lnTo>
                <a:lnTo>
                  <a:pt x="624" y="303"/>
                </a:lnTo>
                <a:lnTo>
                  <a:pt x="628" y="306"/>
                </a:lnTo>
                <a:lnTo>
                  <a:pt x="632" y="312"/>
                </a:lnTo>
                <a:lnTo>
                  <a:pt x="634" y="318"/>
                </a:lnTo>
                <a:lnTo>
                  <a:pt x="632" y="329"/>
                </a:lnTo>
                <a:lnTo>
                  <a:pt x="622" y="344"/>
                </a:lnTo>
                <a:lnTo>
                  <a:pt x="609" y="363"/>
                </a:lnTo>
                <a:lnTo>
                  <a:pt x="600" y="376"/>
                </a:lnTo>
                <a:lnTo>
                  <a:pt x="589" y="391"/>
                </a:lnTo>
                <a:lnTo>
                  <a:pt x="576" y="407"/>
                </a:lnTo>
                <a:lnTo>
                  <a:pt x="561" y="424"/>
                </a:lnTo>
                <a:lnTo>
                  <a:pt x="548" y="436"/>
                </a:lnTo>
                <a:lnTo>
                  <a:pt x="536" y="441"/>
                </a:lnTo>
                <a:lnTo>
                  <a:pt x="527" y="439"/>
                </a:lnTo>
                <a:lnTo>
                  <a:pt x="516" y="430"/>
                </a:lnTo>
                <a:lnTo>
                  <a:pt x="503" y="417"/>
                </a:lnTo>
                <a:lnTo>
                  <a:pt x="491" y="400"/>
                </a:lnTo>
                <a:lnTo>
                  <a:pt x="482" y="385"/>
                </a:lnTo>
                <a:lnTo>
                  <a:pt x="473" y="372"/>
                </a:lnTo>
                <a:lnTo>
                  <a:pt x="469" y="366"/>
                </a:lnTo>
                <a:lnTo>
                  <a:pt x="463" y="391"/>
                </a:lnTo>
                <a:lnTo>
                  <a:pt x="463" y="419"/>
                </a:lnTo>
                <a:lnTo>
                  <a:pt x="465" y="450"/>
                </a:lnTo>
                <a:lnTo>
                  <a:pt x="471" y="484"/>
                </a:lnTo>
                <a:lnTo>
                  <a:pt x="476" y="520"/>
                </a:lnTo>
                <a:lnTo>
                  <a:pt x="478" y="546"/>
                </a:lnTo>
                <a:lnTo>
                  <a:pt x="480" y="576"/>
                </a:lnTo>
                <a:lnTo>
                  <a:pt x="480" y="604"/>
                </a:lnTo>
                <a:lnTo>
                  <a:pt x="478" y="632"/>
                </a:lnTo>
                <a:lnTo>
                  <a:pt x="478" y="654"/>
                </a:lnTo>
                <a:lnTo>
                  <a:pt x="476" y="669"/>
                </a:lnTo>
                <a:lnTo>
                  <a:pt x="476" y="675"/>
                </a:lnTo>
                <a:lnTo>
                  <a:pt x="467" y="673"/>
                </a:lnTo>
                <a:lnTo>
                  <a:pt x="467" y="677"/>
                </a:lnTo>
                <a:lnTo>
                  <a:pt x="467" y="688"/>
                </a:lnTo>
                <a:lnTo>
                  <a:pt x="467" y="709"/>
                </a:lnTo>
                <a:lnTo>
                  <a:pt x="463" y="735"/>
                </a:lnTo>
                <a:lnTo>
                  <a:pt x="460" y="763"/>
                </a:lnTo>
                <a:lnTo>
                  <a:pt x="456" y="798"/>
                </a:lnTo>
                <a:lnTo>
                  <a:pt x="452" y="839"/>
                </a:lnTo>
                <a:lnTo>
                  <a:pt x="450" y="882"/>
                </a:lnTo>
                <a:lnTo>
                  <a:pt x="450" y="924"/>
                </a:lnTo>
                <a:lnTo>
                  <a:pt x="448" y="959"/>
                </a:lnTo>
                <a:lnTo>
                  <a:pt x="445" y="997"/>
                </a:lnTo>
                <a:lnTo>
                  <a:pt x="439" y="1030"/>
                </a:lnTo>
                <a:lnTo>
                  <a:pt x="433" y="1060"/>
                </a:lnTo>
                <a:lnTo>
                  <a:pt x="426" y="1083"/>
                </a:lnTo>
                <a:lnTo>
                  <a:pt x="419" y="1098"/>
                </a:lnTo>
                <a:lnTo>
                  <a:pt x="409" y="1109"/>
                </a:lnTo>
                <a:lnTo>
                  <a:pt x="405" y="1118"/>
                </a:lnTo>
                <a:lnTo>
                  <a:pt x="404" y="1126"/>
                </a:lnTo>
                <a:lnTo>
                  <a:pt x="404" y="1139"/>
                </a:lnTo>
                <a:lnTo>
                  <a:pt x="400" y="1156"/>
                </a:lnTo>
                <a:lnTo>
                  <a:pt x="394" y="1169"/>
                </a:lnTo>
                <a:lnTo>
                  <a:pt x="381" y="1178"/>
                </a:lnTo>
                <a:lnTo>
                  <a:pt x="372" y="1180"/>
                </a:lnTo>
                <a:lnTo>
                  <a:pt x="359" y="1180"/>
                </a:lnTo>
                <a:lnTo>
                  <a:pt x="347" y="1178"/>
                </a:lnTo>
                <a:lnTo>
                  <a:pt x="340" y="1169"/>
                </a:lnTo>
                <a:lnTo>
                  <a:pt x="336" y="1157"/>
                </a:lnTo>
                <a:lnTo>
                  <a:pt x="338" y="1142"/>
                </a:lnTo>
                <a:lnTo>
                  <a:pt x="342" y="1129"/>
                </a:lnTo>
                <a:lnTo>
                  <a:pt x="347" y="1118"/>
                </a:lnTo>
                <a:lnTo>
                  <a:pt x="349" y="1114"/>
                </a:lnTo>
                <a:lnTo>
                  <a:pt x="349" y="1094"/>
                </a:lnTo>
                <a:lnTo>
                  <a:pt x="349" y="1068"/>
                </a:lnTo>
                <a:lnTo>
                  <a:pt x="353" y="1032"/>
                </a:lnTo>
                <a:lnTo>
                  <a:pt x="359" y="991"/>
                </a:lnTo>
                <a:lnTo>
                  <a:pt x="362" y="952"/>
                </a:lnTo>
                <a:lnTo>
                  <a:pt x="362" y="911"/>
                </a:lnTo>
                <a:lnTo>
                  <a:pt x="361" y="869"/>
                </a:lnTo>
                <a:lnTo>
                  <a:pt x="355" y="832"/>
                </a:lnTo>
                <a:lnTo>
                  <a:pt x="353" y="802"/>
                </a:lnTo>
                <a:lnTo>
                  <a:pt x="349" y="772"/>
                </a:lnTo>
                <a:lnTo>
                  <a:pt x="346" y="744"/>
                </a:lnTo>
                <a:lnTo>
                  <a:pt x="344" y="714"/>
                </a:lnTo>
                <a:lnTo>
                  <a:pt x="346" y="680"/>
                </a:lnTo>
                <a:lnTo>
                  <a:pt x="340" y="692"/>
                </a:lnTo>
                <a:lnTo>
                  <a:pt x="332" y="710"/>
                </a:lnTo>
                <a:lnTo>
                  <a:pt x="325" y="737"/>
                </a:lnTo>
                <a:lnTo>
                  <a:pt x="316" y="765"/>
                </a:lnTo>
                <a:lnTo>
                  <a:pt x="308" y="796"/>
                </a:lnTo>
                <a:lnTo>
                  <a:pt x="304" y="826"/>
                </a:lnTo>
                <a:lnTo>
                  <a:pt x="299" y="858"/>
                </a:lnTo>
                <a:lnTo>
                  <a:pt x="293" y="896"/>
                </a:lnTo>
                <a:lnTo>
                  <a:pt x="284" y="933"/>
                </a:lnTo>
                <a:lnTo>
                  <a:pt x="276" y="970"/>
                </a:lnTo>
                <a:lnTo>
                  <a:pt x="267" y="1002"/>
                </a:lnTo>
                <a:lnTo>
                  <a:pt x="261" y="1025"/>
                </a:lnTo>
                <a:lnTo>
                  <a:pt x="250" y="1062"/>
                </a:lnTo>
                <a:lnTo>
                  <a:pt x="239" y="1096"/>
                </a:lnTo>
                <a:lnTo>
                  <a:pt x="232" y="1122"/>
                </a:lnTo>
                <a:lnTo>
                  <a:pt x="228" y="1131"/>
                </a:lnTo>
                <a:lnTo>
                  <a:pt x="224" y="1139"/>
                </a:lnTo>
                <a:lnTo>
                  <a:pt x="222" y="1144"/>
                </a:lnTo>
                <a:lnTo>
                  <a:pt x="218" y="1146"/>
                </a:lnTo>
                <a:lnTo>
                  <a:pt x="213" y="1150"/>
                </a:lnTo>
                <a:lnTo>
                  <a:pt x="209" y="1152"/>
                </a:lnTo>
                <a:lnTo>
                  <a:pt x="200" y="1154"/>
                </a:lnTo>
                <a:lnTo>
                  <a:pt x="185" y="1156"/>
                </a:lnTo>
                <a:lnTo>
                  <a:pt x="170" y="1163"/>
                </a:lnTo>
                <a:lnTo>
                  <a:pt x="157" y="1169"/>
                </a:lnTo>
                <a:lnTo>
                  <a:pt x="140" y="1172"/>
                </a:lnTo>
                <a:lnTo>
                  <a:pt x="121" y="1174"/>
                </a:lnTo>
                <a:lnTo>
                  <a:pt x="104" y="1172"/>
                </a:lnTo>
                <a:lnTo>
                  <a:pt x="93" y="1167"/>
                </a:lnTo>
                <a:lnTo>
                  <a:pt x="91" y="1159"/>
                </a:lnTo>
                <a:lnTo>
                  <a:pt x="95" y="1148"/>
                </a:lnTo>
                <a:lnTo>
                  <a:pt x="103" y="1139"/>
                </a:lnTo>
                <a:lnTo>
                  <a:pt x="114" y="1129"/>
                </a:lnTo>
                <a:lnTo>
                  <a:pt x="123" y="1122"/>
                </a:lnTo>
                <a:lnTo>
                  <a:pt x="140" y="1111"/>
                </a:lnTo>
                <a:lnTo>
                  <a:pt x="151" y="1096"/>
                </a:lnTo>
                <a:lnTo>
                  <a:pt x="157" y="1081"/>
                </a:lnTo>
                <a:lnTo>
                  <a:pt x="160" y="1066"/>
                </a:lnTo>
                <a:lnTo>
                  <a:pt x="166" y="1055"/>
                </a:lnTo>
                <a:lnTo>
                  <a:pt x="172" y="1038"/>
                </a:lnTo>
                <a:lnTo>
                  <a:pt x="174" y="1023"/>
                </a:lnTo>
                <a:lnTo>
                  <a:pt x="175" y="998"/>
                </a:lnTo>
                <a:lnTo>
                  <a:pt x="177" y="968"/>
                </a:lnTo>
                <a:lnTo>
                  <a:pt x="179" y="937"/>
                </a:lnTo>
                <a:lnTo>
                  <a:pt x="181" y="911"/>
                </a:lnTo>
                <a:lnTo>
                  <a:pt x="185" y="890"/>
                </a:lnTo>
                <a:lnTo>
                  <a:pt x="192" y="854"/>
                </a:lnTo>
                <a:lnTo>
                  <a:pt x="198" y="810"/>
                </a:lnTo>
                <a:lnTo>
                  <a:pt x="203" y="761"/>
                </a:lnTo>
                <a:lnTo>
                  <a:pt x="205" y="733"/>
                </a:lnTo>
                <a:lnTo>
                  <a:pt x="207" y="699"/>
                </a:lnTo>
                <a:lnTo>
                  <a:pt x="211" y="666"/>
                </a:lnTo>
                <a:lnTo>
                  <a:pt x="215" y="634"/>
                </a:lnTo>
                <a:lnTo>
                  <a:pt x="217" y="606"/>
                </a:lnTo>
                <a:lnTo>
                  <a:pt x="220" y="587"/>
                </a:lnTo>
                <a:lnTo>
                  <a:pt x="226" y="566"/>
                </a:lnTo>
                <a:lnTo>
                  <a:pt x="230" y="540"/>
                </a:lnTo>
                <a:lnTo>
                  <a:pt x="235" y="510"/>
                </a:lnTo>
                <a:lnTo>
                  <a:pt x="241" y="480"/>
                </a:lnTo>
                <a:lnTo>
                  <a:pt x="245" y="456"/>
                </a:lnTo>
                <a:lnTo>
                  <a:pt x="248" y="441"/>
                </a:lnTo>
                <a:lnTo>
                  <a:pt x="248" y="430"/>
                </a:lnTo>
                <a:lnTo>
                  <a:pt x="245" y="419"/>
                </a:lnTo>
                <a:lnTo>
                  <a:pt x="239" y="407"/>
                </a:lnTo>
                <a:lnTo>
                  <a:pt x="235" y="402"/>
                </a:lnTo>
                <a:lnTo>
                  <a:pt x="233" y="398"/>
                </a:lnTo>
                <a:lnTo>
                  <a:pt x="232" y="404"/>
                </a:lnTo>
                <a:lnTo>
                  <a:pt x="226" y="413"/>
                </a:lnTo>
                <a:lnTo>
                  <a:pt x="218" y="424"/>
                </a:lnTo>
                <a:lnTo>
                  <a:pt x="211" y="434"/>
                </a:lnTo>
                <a:lnTo>
                  <a:pt x="203" y="441"/>
                </a:lnTo>
                <a:lnTo>
                  <a:pt x="194" y="449"/>
                </a:lnTo>
                <a:lnTo>
                  <a:pt x="183" y="452"/>
                </a:lnTo>
                <a:lnTo>
                  <a:pt x="170" y="450"/>
                </a:lnTo>
                <a:lnTo>
                  <a:pt x="157" y="439"/>
                </a:lnTo>
                <a:lnTo>
                  <a:pt x="147" y="426"/>
                </a:lnTo>
                <a:lnTo>
                  <a:pt x="134" y="407"/>
                </a:lnTo>
                <a:lnTo>
                  <a:pt x="121" y="389"/>
                </a:lnTo>
                <a:lnTo>
                  <a:pt x="106" y="370"/>
                </a:lnTo>
                <a:lnTo>
                  <a:pt x="93" y="353"/>
                </a:lnTo>
                <a:lnTo>
                  <a:pt x="82" y="338"/>
                </a:lnTo>
                <a:lnTo>
                  <a:pt x="74" y="329"/>
                </a:lnTo>
                <a:lnTo>
                  <a:pt x="71" y="321"/>
                </a:lnTo>
                <a:lnTo>
                  <a:pt x="73" y="312"/>
                </a:lnTo>
                <a:lnTo>
                  <a:pt x="80" y="305"/>
                </a:lnTo>
                <a:lnTo>
                  <a:pt x="86" y="299"/>
                </a:lnTo>
                <a:lnTo>
                  <a:pt x="88" y="297"/>
                </a:lnTo>
                <a:lnTo>
                  <a:pt x="86" y="293"/>
                </a:lnTo>
                <a:lnTo>
                  <a:pt x="78" y="288"/>
                </a:lnTo>
                <a:lnTo>
                  <a:pt x="65" y="280"/>
                </a:lnTo>
                <a:lnTo>
                  <a:pt x="43" y="271"/>
                </a:lnTo>
                <a:lnTo>
                  <a:pt x="24" y="263"/>
                </a:lnTo>
                <a:lnTo>
                  <a:pt x="11" y="254"/>
                </a:lnTo>
                <a:lnTo>
                  <a:pt x="3" y="243"/>
                </a:lnTo>
                <a:lnTo>
                  <a:pt x="0" y="234"/>
                </a:lnTo>
                <a:lnTo>
                  <a:pt x="2" y="228"/>
                </a:lnTo>
                <a:lnTo>
                  <a:pt x="9" y="226"/>
                </a:lnTo>
                <a:lnTo>
                  <a:pt x="22" y="228"/>
                </a:lnTo>
                <a:lnTo>
                  <a:pt x="35" y="232"/>
                </a:lnTo>
                <a:lnTo>
                  <a:pt x="50" y="239"/>
                </a:lnTo>
                <a:lnTo>
                  <a:pt x="60" y="245"/>
                </a:lnTo>
                <a:lnTo>
                  <a:pt x="67" y="248"/>
                </a:lnTo>
                <a:lnTo>
                  <a:pt x="73" y="250"/>
                </a:lnTo>
                <a:lnTo>
                  <a:pt x="78" y="250"/>
                </a:lnTo>
                <a:lnTo>
                  <a:pt x="84" y="250"/>
                </a:lnTo>
                <a:lnTo>
                  <a:pt x="88" y="250"/>
                </a:lnTo>
                <a:lnTo>
                  <a:pt x="88" y="248"/>
                </a:lnTo>
                <a:lnTo>
                  <a:pt x="88" y="248"/>
                </a:lnTo>
                <a:lnTo>
                  <a:pt x="86" y="247"/>
                </a:lnTo>
                <a:lnTo>
                  <a:pt x="84" y="243"/>
                </a:lnTo>
                <a:lnTo>
                  <a:pt x="80" y="237"/>
                </a:lnTo>
                <a:lnTo>
                  <a:pt x="78" y="232"/>
                </a:lnTo>
                <a:lnTo>
                  <a:pt x="78" y="228"/>
                </a:lnTo>
                <a:lnTo>
                  <a:pt x="78" y="224"/>
                </a:lnTo>
                <a:lnTo>
                  <a:pt x="80" y="222"/>
                </a:lnTo>
                <a:lnTo>
                  <a:pt x="82" y="220"/>
                </a:lnTo>
                <a:lnTo>
                  <a:pt x="82" y="220"/>
                </a:lnTo>
                <a:lnTo>
                  <a:pt x="84" y="220"/>
                </a:lnTo>
                <a:lnTo>
                  <a:pt x="84" y="220"/>
                </a:lnTo>
                <a:lnTo>
                  <a:pt x="86" y="222"/>
                </a:lnTo>
                <a:lnTo>
                  <a:pt x="89" y="226"/>
                </a:lnTo>
                <a:lnTo>
                  <a:pt x="93" y="230"/>
                </a:lnTo>
                <a:lnTo>
                  <a:pt x="99" y="235"/>
                </a:lnTo>
                <a:lnTo>
                  <a:pt x="104" y="243"/>
                </a:lnTo>
                <a:lnTo>
                  <a:pt x="110" y="254"/>
                </a:lnTo>
                <a:lnTo>
                  <a:pt x="116" y="265"/>
                </a:lnTo>
                <a:lnTo>
                  <a:pt x="119" y="273"/>
                </a:lnTo>
                <a:lnTo>
                  <a:pt x="121" y="277"/>
                </a:lnTo>
                <a:lnTo>
                  <a:pt x="121" y="277"/>
                </a:lnTo>
                <a:lnTo>
                  <a:pt x="125" y="277"/>
                </a:lnTo>
                <a:lnTo>
                  <a:pt x="129" y="278"/>
                </a:lnTo>
                <a:lnTo>
                  <a:pt x="132" y="282"/>
                </a:lnTo>
                <a:lnTo>
                  <a:pt x="136" y="288"/>
                </a:lnTo>
                <a:lnTo>
                  <a:pt x="144" y="299"/>
                </a:lnTo>
                <a:lnTo>
                  <a:pt x="153" y="314"/>
                </a:lnTo>
                <a:lnTo>
                  <a:pt x="160" y="327"/>
                </a:lnTo>
                <a:lnTo>
                  <a:pt x="166" y="336"/>
                </a:lnTo>
                <a:lnTo>
                  <a:pt x="170" y="340"/>
                </a:lnTo>
                <a:lnTo>
                  <a:pt x="170" y="336"/>
                </a:lnTo>
                <a:lnTo>
                  <a:pt x="174" y="327"/>
                </a:lnTo>
                <a:lnTo>
                  <a:pt x="177" y="312"/>
                </a:lnTo>
                <a:lnTo>
                  <a:pt x="183" y="295"/>
                </a:lnTo>
                <a:lnTo>
                  <a:pt x="189" y="278"/>
                </a:lnTo>
                <a:lnTo>
                  <a:pt x="192" y="263"/>
                </a:lnTo>
                <a:lnTo>
                  <a:pt x="194" y="254"/>
                </a:lnTo>
                <a:lnTo>
                  <a:pt x="200" y="241"/>
                </a:lnTo>
                <a:lnTo>
                  <a:pt x="211" y="230"/>
                </a:lnTo>
                <a:lnTo>
                  <a:pt x="222" y="220"/>
                </a:lnTo>
                <a:lnTo>
                  <a:pt x="232" y="215"/>
                </a:lnTo>
                <a:lnTo>
                  <a:pt x="241" y="209"/>
                </a:lnTo>
                <a:lnTo>
                  <a:pt x="256" y="200"/>
                </a:lnTo>
                <a:lnTo>
                  <a:pt x="273" y="191"/>
                </a:lnTo>
                <a:lnTo>
                  <a:pt x="288" y="181"/>
                </a:lnTo>
                <a:lnTo>
                  <a:pt x="301" y="174"/>
                </a:lnTo>
                <a:lnTo>
                  <a:pt x="306" y="168"/>
                </a:lnTo>
                <a:lnTo>
                  <a:pt x="310" y="166"/>
                </a:lnTo>
                <a:lnTo>
                  <a:pt x="312" y="164"/>
                </a:lnTo>
                <a:lnTo>
                  <a:pt x="312" y="161"/>
                </a:lnTo>
                <a:lnTo>
                  <a:pt x="312" y="159"/>
                </a:lnTo>
                <a:lnTo>
                  <a:pt x="310" y="155"/>
                </a:lnTo>
                <a:lnTo>
                  <a:pt x="306" y="149"/>
                </a:lnTo>
                <a:lnTo>
                  <a:pt x="299" y="138"/>
                </a:lnTo>
                <a:lnTo>
                  <a:pt x="293" y="125"/>
                </a:lnTo>
                <a:lnTo>
                  <a:pt x="291" y="118"/>
                </a:lnTo>
                <a:lnTo>
                  <a:pt x="286" y="112"/>
                </a:lnTo>
                <a:lnTo>
                  <a:pt x="282" y="101"/>
                </a:lnTo>
                <a:lnTo>
                  <a:pt x="282" y="90"/>
                </a:lnTo>
                <a:lnTo>
                  <a:pt x="286" y="84"/>
                </a:lnTo>
                <a:lnTo>
                  <a:pt x="286" y="84"/>
                </a:lnTo>
                <a:lnTo>
                  <a:pt x="284" y="80"/>
                </a:lnTo>
                <a:lnTo>
                  <a:pt x="282" y="76"/>
                </a:lnTo>
                <a:lnTo>
                  <a:pt x="282" y="71"/>
                </a:lnTo>
                <a:lnTo>
                  <a:pt x="280" y="65"/>
                </a:lnTo>
                <a:lnTo>
                  <a:pt x="278" y="60"/>
                </a:lnTo>
                <a:lnTo>
                  <a:pt x="278" y="37"/>
                </a:lnTo>
                <a:lnTo>
                  <a:pt x="282" y="22"/>
                </a:lnTo>
                <a:lnTo>
                  <a:pt x="291" y="13"/>
                </a:lnTo>
                <a:lnTo>
                  <a:pt x="304" y="9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324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5324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05203" y="2338182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5203" y="2004419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5324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5324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05203" y="3564091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5203" y="3230328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45324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5324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05203" y="4870155"/>
            <a:ext cx="293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5203" y="4536392"/>
            <a:ext cx="293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22" name="TextBox 2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4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39656" y="2004825"/>
            <a:ext cx="4878720" cy="3553114"/>
            <a:chOff x="5456238" y="2127250"/>
            <a:chExt cx="1279525" cy="931863"/>
          </a:xfrm>
        </p:grpSpPr>
        <p:sp>
          <p:nvSpPr>
            <p:cNvPr id="8" name="Freeform 39"/>
            <p:cNvSpPr>
              <a:spLocks/>
            </p:cNvSpPr>
            <p:nvPr/>
          </p:nvSpPr>
          <p:spPr bwMode="auto">
            <a:xfrm>
              <a:off x="5613401" y="2127250"/>
              <a:ext cx="153988" cy="158750"/>
            </a:xfrm>
            <a:custGeom>
              <a:avLst/>
              <a:gdLst>
                <a:gd name="T0" fmla="*/ 47 w 97"/>
                <a:gd name="T1" fmla="*/ 0 h 100"/>
                <a:gd name="T2" fmla="*/ 63 w 97"/>
                <a:gd name="T3" fmla="*/ 3 h 100"/>
                <a:gd name="T4" fmla="*/ 75 w 97"/>
                <a:gd name="T5" fmla="*/ 9 h 100"/>
                <a:gd name="T6" fmla="*/ 86 w 97"/>
                <a:gd name="T7" fmla="*/ 20 h 100"/>
                <a:gd name="T8" fmla="*/ 93 w 97"/>
                <a:gd name="T9" fmla="*/ 33 h 100"/>
                <a:gd name="T10" fmla="*/ 95 w 97"/>
                <a:gd name="T11" fmla="*/ 41 h 100"/>
                <a:gd name="T12" fmla="*/ 97 w 97"/>
                <a:gd name="T13" fmla="*/ 51 h 100"/>
                <a:gd name="T14" fmla="*/ 93 w 97"/>
                <a:gd name="T15" fmla="*/ 69 h 100"/>
                <a:gd name="T16" fmla="*/ 82 w 97"/>
                <a:gd name="T17" fmla="*/ 85 h 100"/>
                <a:gd name="T18" fmla="*/ 66 w 97"/>
                <a:gd name="T19" fmla="*/ 96 h 100"/>
                <a:gd name="T20" fmla="*/ 47 w 97"/>
                <a:gd name="T21" fmla="*/ 100 h 100"/>
                <a:gd name="T22" fmla="*/ 33 w 97"/>
                <a:gd name="T23" fmla="*/ 97 h 100"/>
                <a:gd name="T24" fmla="*/ 20 w 97"/>
                <a:gd name="T25" fmla="*/ 90 h 100"/>
                <a:gd name="T26" fmla="*/ 9 w 97"/>
                <a:gd name="T27" fmla="*/ 80 h 100"/>
                <a:gd name="T28" fmla="*/ 2 w 97"/>
                <a:gd name="T29" fmla="*/ 65 h 100"/>
                <a:gd name="T30" fmla="*/ 0 w 97"/>
                <a:gd name="T31" fmla="*/ 51 h 100"/>
                <a:gd name="T32" fmla="*/ 4 w 97"/>
                <a:gd name="T33" fmla="*/ 31 h 100"/>
                <a:gd name="T34" fmla="*/ 14 w 97"/>
                <a:gd name="T35" fmla="*/ 15 h 100"/>
                <a:gd name="T36" fmla="*/ 29 w 97"/>
                <a:gd name="T37" fmla="*/ 4 h 100"/>
                <a:gd name="T38" fmla="*/ 47 w 97"/>
                <a:gd name="T3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00">
                  <a:moveTo>
                    <a:pt x="47" y="0"/>
                  </a:moveTo>
                  <a:lnTo>
                    <a:pt x="63" y="3"/>
                  </a:lnTo>
                  <a:lnTo>
                    <a:pt x="75" y="9"/>
                  </a:lnTo>
                  <a:lnTo>
                    <a:pt x="86" y="20"/>
                  </a:lnTo>
                  <a:lnTo>
                    <a:pt x="93" y="33"/>
                  </a:lnTo>
                  <a:lnTo>
                    <a:pt x="95" y="41"/>
                  </a:lnTo>
                  <a:lnTo>
                    <a:pt x="97" y="51"/>
                  </a:lnTo>
                  <a:lnTo>
                    <a:pt x="93" y="69"/>
                  </a:lnTo>
                  <a:lnTo>
                    <a:pt x="82" y="85"/>
                  </a:lnTo>
                  <a:lnTo>
                    <a:pt x="66" y="96"/>
                  </a:lnTo>
                  <a:lnTo>
                    <a:pt x="47" y="100"/>
                  </a:lnTo>
                  <a:lnTo>
                    <a:pt x="33" y="97"/>
                  </a:lnTo>
                  <a:lnTo>
                    <a:pt x="20" y="90"/>
                  </a:lnTo>
                  <a:lnTo>
                    <a:pt x="9" y="80"/>
                  </a:lnTo>
                  <a:lnTo>
                    <a:pt x="2" y="65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29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0"/>
            <p:cNvSpPr>
              <a:spLocks/>
            </p:cNvSpPr>
            <p:nvPr/>
          </p:nvSpPr>
          <p:spPr bwMode="auto">
            <a:xfrm>
              <a:off x="5597526" y="2622550"/>
              <a:ext cx="468313" cy="396875"/>
            </a:xfrm>
            <a:custGeom>
              <a:avLst/>
              <a:gdLst>
                <a:gd name="T0" fmla="*/ 198 w 295"/>
                <a:gd name="T1" fmla="*/ 0 h 250"/>
                <a:gd name="T2" fmla="*/ 204 w 295"/>
                <a:gd name="T3" fmla="*/ 12 h 250"/>
                <a:gd name="T4" fmla="*/ 295 w 295"/>
                <a:gd name="T5" fmla="*/ 225 h 250"/>
                <a:gd name="T6" fmla="*/ 295 w 295"/>
                <a:gd name="T7" fmla="*/ 226 h 250"/>
                <a:gd name="T8" fmla="*/ 294 w 295"/>
                <a:gd name="T9" fmla="*/ 230 h 250"/>
                <a:gd name="T10" fmla="*/ 290 w 295"/>
                <a:gd name="T11" fmla="*/ 236 h 250"/>
                <a:gd name="T12" fmla="*/ 286 w 295"/>
                <a:gd name="T13" fmla="*/ 241 h 250"/>
                <a:gd name="T14" fmla="*/ 278 w 295"/>
                <a:gd name="T15" fmla="*/ 246 h 250"/>
                <a:gd name="T16" fmla="*/ 267 w 295"/>
                <a:gd name="T17" fmla="*/ 250 h 250"/>
                <a:gd name="T18" fmla="*/ 254 w 295"/>
                <a:gd name="T19" fmla="*/ 250 h 250"/>
                <a:gd name="T20" fmla="*/ 237 w 295"/>
                <a:gd name="T21" fmla="*/ 246 h 250"/>
                <a:gd name="T22" fmla="*/ 236 w 295"/>
                <a:gd name="T23" fmla="*/ 246 h 250"/>
                <a:gd name="T24" fmla="*/ 168 w 295"/>
                <a:gd name="T25" fmla="*/ 80 h 250"/>
                <a:gd name="T26" fmla="*/ 162 w 295"/>
                <a:gd name="T27" fmla="*/ 67 h 250"/>
                <a:gd name="T28" fmla="*/ 44 w 295"/>
                <a:gd name="T29" fmla="*/ 67 h 250"/>
                <a:gd name="T30" fmla="*/ 42 w 295"/>
                <a:gd name="T31" fmla="*/ 67 h 250"/>
                <a:gd name="T32" fmla="*/ 32 w 295"/>
                <a:gd name="T33" fmla="*/ 64 h 250"/>
                <a:gd name="T34" fmla="*/ 22 w 295"/>
                <a:gd name="T35" fmla="*/ 58 h 250"/>
                <a:gd name="T36" fmla="*/ 10 w 295"/>
                <a:gd name="T37" fmla="*/ 47 h 250"/>
                <a:gd name="T38" fmla="*/ 4 w 295"/>
                <a:gd name="T39" fmla="*/ 35 h 250"/>
                <a:gd name="T40" fmla="*/ 0 w 295"/>
                <a:gd name="T41" fmla="*/ 20 h 250"/>
                <a:gd name="T42" fmla="*/ 2 w 295"/>
                <a:gd name="T43" fmla="*/ 2 h 250"/>
                <a:gd name="T44" fmla="*/ 34 w 295"/>
                <a:gd name="T45" fmla="*/ 2 h 250"/>
                <a:gd name="T46" fmla="*/ 85 w 295"/>
                <a:gd name="T47" fmla="*/ 0 h 250"/>
                <a:gd name="T48" fmla="*/ 198 w 295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5" h="250">
                  <a:moveTo>
                    <a:pt x="198" y="0"/>
                  </a:moveTo>
                  <a:lnTo>
                    <a:pt x="204" y="12"/>
                  </a:lnTo>
                  <a:lnTo>
                    <a:pt x="295" y="225"/>
                  </a:lnTo>
                  <a:lnTo>
                    <a:pt x="295" y="226"/>
                  </a:lnTo>
                  <a:lnTo>
                    <a:pt x="294" y="230"/>
                  </a:lnTo>
                  <a:lnTo>
                    <a:pt x="290" y="236"/>
                  </a:lnTo>
                  <a:lnTo>
                    <a:pt x="286" y="241"/>
                  </a:lnTo>
                  <a:lnTo>
                    <a:pt x="278" y="246"/>
                  </a:lnTo>
                  <a:lnTo>
                    <a:pt x="267" y="250"/>
                  </a:lnTo>
                  <a:lnTo>
                    <a:pt x="254" y="250"/>
                  </a:lnTo>
                  <a:lnTo>
                    <a:pt x="237" y="246"/>
                  </a:lnTo>
                  <a:lnTo>
                    <a:pt x="236" y="246"/>
                  </a:lnTo>
                  <a:lnTo>
                    <a:pt x="168" y="80"/>
                  </a:lnTo>
                  <a:lnTo>
                    <a:pt x="162" y="67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32" y="64"/>
                  </a:lnTo>
                  <a:lnTo>
                    <a:pt x="22" y="58"/>
                  </a:lnTo>
                  <a:lnTo>
                    <a:pt x="10" y="47"/>
                  </a:lnTo>
                  <a:lnTo>
                    <a:pt x="4" y="35"/>
                  </a:lnTo>
                  <a:lnTo>
                    <a:pt x="0" y="20"/>
                  </a:lnTo>
                  <a:lnTo>
                    <a:pt x="2" y="2"/>
                  </a:lnTo>
                  <a:lnTo>
                    <a:pt x="34" y="2"/>
                  </a:lnTo>
                  <a:lnTo>
                    <a:pt x="85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5602288" y="2311400"/>
              <a:ext cx="354013" cy="292100"/>
            </a:xfrm>
            <a:custGeom>
              <a:avLst/>
              <a:gdLst>
                <a:gd name="T0" fmla="*/ 25 w 223"/>
                <a:gd name="T1" fmla="*/ 0 h 184"/>
                <a:gd name="T2" fmla="*/ 74 w 223"/>
                <a:gd name="T3" fmla="*/ 0 h 184"/>
                <a:gd name="T4" fmla="*/ 85 w 223"/>
                <a:gd name="T5" fmla="*/ 2 h 184"/>
                <a:gd name="T6" fmla="*/ 94 w 223"/>
                <a:gd name="T7" fmla="*/ 10 h 184"/>
                <a:gd name="T8" fmla="*/ 98 w 223"/>
                <a:gd name="T9" fmla="*/ 20 h 184"/>
                <a:gd name="T10" fmla="*/ 100 w 223"/>
                <a:gd name="T11" fmla="*/ 22 h 184"/>
                <a:gd name="T12" fmla="*/ 100 w 223"/>
                <a:gd name="T13" fmla="*/ 25 h 184"/>
                <a:gd name="T14" fmla="*/ 100 w 223"/>
                <a:gd name="T15" fmla="*/ 95 h 184"/>
                <a:gd name="T16" fmla="*/ 205 w 223"/>
                <a:gd name="T17" fmla="*/ 95 h 184"/>
                <a:gd name="T18" fmla="*/ 211 w 223"/>
                <a:gd name="T19" fmla="*/ 95 h 184"/>
                <a:gd name="T20" fmla="*/ 215 w 223"/>
                <a:gd name="T21" fmla="*/ 98 h 184"/>
                <a:gd name="T22" fmla="*/ 219 w 223"/>
                <a:gd name="T23" fmla="*/ 102 h 184"/>
                <a:gd name="T24" fmla="*/ 222 w 223"/>
                <a:gd name="T25" fmla="*/ 106 h 184"/>
                <a:gd name="T26" fmla="*/ 223 w 223"/>
                <a:gd name="T27" fmla="*/ 113 h 184"/>
                <a:gd name="T28" fmla="*/ 223 w 223"/>
                <a:gd name="T29" fmla="*/ 113 h 184"/>
                <a:gd name="T30" fmla="*/ 222 w 223"/>
                <a:gd name="T31" fmla="*/ 119 h 184"/>
                <a:gd name="T32" fmla="*/ 219 w 223"/>
                <a:gd name="T33" fmla="*/ 123 h 184"/>
                <a:gd name="T34" fmla="*/ 217 w 223"/>
                <a:gd name="T35" fmla="*/ 127 h 184"/>
                <a:gd name="T36" fmla="*/ 211 w 223"/>
                <a:gd name="T37" fmla="*/ 130 h 184"/>
                <a:gd name="T38" fmla="*/ 205 w 223"/>
                <a:gd name="T39" fmla="*/ 131 h 184"/>
                <a:gd name="T40" fmla="*/ 100 w 223"/>
                <a:gd name="T41" fmla="*/ 131 h 184"/>
                <a:gd name="T42" fmla="*/ 100 w 223"/>
                <a:gd name="T43" fmla="*/ 161 h 184"/>
                <a:gd name="T44" fmla="*/ 96 w 223"/>
                <a:gd name="T45" fmla="*/ 172 h 184"/>
                <a:gd name="T46" fmla="*/ 88 w 223"/>
                <a:gd name="T47" fmla="*/ 182 h 184"/>
                <a:gd name="T48" fmla="*/ 74 w 223"/>
                <a:gd name="T49" fmla="*/ 184 h 184"/>
                <a:gd name="T50" fmla="*/ 25 w 223"/>
                <a:gd name="T51" fmla="*/ 184 h 184"/>
                <a:gd name="T52" fmla="*/ 19 w 223"/>
                <a:gd name="T53" fmla="*/ 184 h 184"/>
                <a:gd name="T54" fmla="*/ 13 w 223"/>
                <a:gd name="T55" fmla="*/ 182 h 184"/>
                <a:gd name="T56" fmla="*/ 8 w 223"/>
                <a:gd name="T57" fmla="*/ 178 h 184"/>
                <a:gd name="T58" fmla="*/ 4 w 223"/>
                <a:gd name="T59" fmla="*/ 172 h 184"/>
                <a:gd name="T60" fmla="*/ 1 w 223"/>
                <a:gd name="T61" fmla="*/ 167 h 184"/>
                <a:gd name="T62" fmla="*/ 0 w 223"/>
                <a:gd name="T63" fmla="*/ 161 h 184"/>
                <a:gd name="T64" fmla="*/ 0 w 223"/>
                <a:gd name="T65" fmla="*/ 25 h 184"/>
                <a:gd name="T66" fmla="*/ 4 w 223"/>
                <a:gd name="T67" fmla="*/ 13 h 184"/>
                <a:gd name="T68" fmla="*/ 13 w 223"/>
                <a:gd name="T69" fmla="*/ 4 h 184"/>
                <a:gd name="T70" fmla="*/ 25 w 223"/>
                <a:gd name="T7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184">
                  <a:moveTo>
                    <a:pt x="25" y="0"/>
                  </a:moveTo>
                  <a:lnTo>
                    <a:pt x="74" y="0"/>
                  </a:lnTo>
                  <a:lnTo>
                    <a:pt x="85" y="2"/>
                  </a:lnTo>
                  <a:lnTo>
                    <a:pt x="94" y="10"/>
                  </a:lnTo>
                  <a:lnTo>
                    <a:pt x="98" y="20"/>
                  </a:lnTo>
                  <a:lnTo>
                    <a:pt x="100" y="22"/>
                  </a:lnTo>
                  <a:lnTo>
                    <a:pt x="100" y="25"/>
                  </a:lnTo>
                  <a:lnTo>
                    <a:pt x="100" y="95"/>
                  </a:lnTo>
                  <a:lnTo>
                    <a:pt x="205" y="95"/>
                  </a:lnTo>
                  <a:lnTo>
                    <a:pt x="211" y="95"/>
                  </a:lnTo>
                  <a:lnTo>
                    <a:pt x="215" y="98"/>
                  </a:lnTo>
                  <a:lnTo>
                    <a:pt x="219" y="102"/>
                  </a:lnTo>
                  <a:lnTo>
                    <a:pt x="222" y="106"/>
                  </a:lnTo>
                  <a:lnTo>
                    <a:pt x="223" y="113"/>
                  </a:lnTo>
                  <a:lnTo>
                    <a:pt x="223" y="113"/>
                  </a:lnTo>
                  <a:lnTo>
                    <a:pt x="222" y="119"/>
                  </a:lnTo>
                  <a:lnTo>
                    <a:pt x="219" y="123"/>
                  </a:lnTo>
                  <a:lnTo>
                    <a:pt x="217" y="127"/>
                  </a:lnTo>
                  <a:lnTo>
                    <a:pt x="211" y="130"/>
                  </a:lnTo>
                  <a:lnTo>
                    <a:pt x="205" y="131"/>
                  </a:lnTo>
                  <a:lnTo>
                    <a:pt x="100" y="131"/>
                  </a:lnTo>
                  <a:lnTo>
                    <a:pt x="100" y="161"/>
                  </a:lnTo>
                  <a:lnTo>
                    <a:pt x="96" y="172"/>
                  </a:lnTo>
                  <a:lnTo>
                    <a:pt x="88" y="182"/>
                  </a:lnTo>
                  <a:lnTo>
                    <a:pt x="74" y="184"/>
                  </a:lnTo>
                  <a:lnTo>
                    <a:pt x="25" y="184"/>
                  </a:lnTo>
                  <a:lnTo>
                    <a:pt x="19" y="184"/>
                  </a:lnTo>
                  <a:lnTo>
                    <a:pt x="13" y="182"/>
                  </a:lnTo>
                  <a:lnTo>
                    <a:pt x="8" y="178"/>
                  </a:lnTo>
                  <a:lnTo>
                    <a:pt x="4" y="172"/>
                  </a:lnTo>
                  <a:lnTo>
                    <a:pt x="1" y="167"/>
                  </a:lnTo>
                  <a:lnTo>
                    <a:pt x="0" y="161"/>
                  </a:lnTo>
                  <a:lnTo>
                    <a:pt x="0" y="25"/>
                  </a:lnTo>
                  <a:lnTo>
                    <a:pt x="4" y="13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6424613" y="2127250"/>
              <a:ext cx="153988" cy="158750"/>
            </a:xfrm>
            <a:custGeom>
              <a:avLst/>
              <a:gdLst>
                <a:gd name="T0" fmla="*/ 50 w 97"/>
                <a:gd name="T1" fmla="*/ 0 h 100"/>
                <a:gd name="T2" fmla="*/ 64 w 97"/>
                <a:gd name="T3" fmla="*/ 3 h 100"/>
                <a:gd name="T4" fmla="*/ 77 w 97"/>
                <a:gd name="T5" fmla="*/ 9 h 100"/>
                <a:gd name="T6" fmla="*/ 87 w 97"/>
                <a:gd name="T7" fmla="*/ 20 h 100"/>
                <a:gd name="T8" fmla="*/ 95 w 97"/>
                <a:gd name="T9" fmla="*/ 33 h 100"/>
                <a:gd name="T10" fmla="*/ 96 w 97"/>
                <a:gd name="T11" fmla="*/ 41 h 100"/>
                <a:gd name="T12" fmla="*/ 97 w 97"/>
                <a:gd name="T13" fmla="*/ 51 h 100"/>
                <a:gd name="T14" fmla="*/ 93 w 97"/>
                <a:gd name="T15" fmla="*/ 69 h 100"/>
                <a:gd name="T16" fmla="*/ 83 w 97"/>
                <a:gd name="T17" fmla="*/ 85 h 100"/>
                <a:gd name="T18" fmla="*/ 68 w 97"/>
                <a:gd name="T19" fmla="*/ 96 h 100"/>
                <a:gd name="T20" fmla="*/ 50 w 97"/>
                <a:gd name="T21" fmla="*/ 100 h 100"/>
                <a:gd name="T22" fmla="*/ 34 w 97"/>
                <a:gd name="T23" fmla="*/ 97 h 100"/>
                <a:gd name="T24" fmla="*/ 20 w 97"/>
                <a:gd name="T25" fmla="*/ 90 h 100"/>
                <a:gd name="T26" fmla="*/ 10 w 97"/>
                <a:gd name="T27" fmla="*/ 80 h 100"/>
                <a:gd name="T28" fmla="*/ 3 w 97"/>
                <a:gd name="T29" fmla="*/ 65 h 100"/>
                <a:gd name="T30" fmla="*/ 0 w 97"/>
                <a:gd name="T31" fmla="*/ 51 h 100"/>
                <a:gd name="T32" fmla="*/ 4 w 97"/>
                <a:gd name="T33" fmla="*/ 31 h 100"/>
                <a:gd name="T34" fmla="*/ 15 w 97"/>
                <a:gd name="T35" fmla="*/ 15 h 100"/>
                <a:gd name="T36" fmla="*/ 31 w 97"/>
                <a:gd name="T37" fmla="*/ 4 h 100"/>
                <a:gd name="T38" fmla="*/ 50 w 97"/>
                <a:gd name="T3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00">
                  <a:moveTo>
                    <a:pt x="50" y="0"/>
                  </a:moveTo>
                  <a:lnTo>
                    <a:pt x="64" y="3"/>
                  </a:lnTo>
                  <a:lnTo>
                    <a:pt x="77" y="9"/>
                  </a:lnTo>
                  <a:lnTo>
                    <a:pt x="87" y="20"/>
                  </a:lnTo>
                  <a:lnTo>
                    <a:pt x="95" y="33"/>
                  </a:lnTo>
                  <a:lnTo>
                    <a:pt x="96" y="41"/>
                  </a:lnTo>
                  <a:lnTo>
                    <a:pt x="97" y="51"/>
                  </a:lnTo>
                  <a:lnTo>
                    <a:pt x="93" y="69"/>
                  </a:lnTo>
                  <a:lnTo>
                    <a:pt x="83" y="85"/>
                  </a:lnTo>
                  <a:lnTo>
                    <a:pt x="68" y="96"/>
                  </a:lnTo>
                  <a:lnTo>
                    <a:pt x="50" y="100"/>
                  </a:lnTo>
                  <a:lnTo>
                    <a:pt x="34" y="97"/>
                  </a:lnTo>
                  <a:lnTo>
                    <a:pt x="20" y="90"/>
                  </a:lnTo>
                  <a:lnTo>
                    <a:pt x="10" y="80"/>
                  </a:lnTo>
                  <a:lnTo>
                    <a:pt x="3" y="65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6126163" y="2622550"/>
              <a:ext cx="468313" cy="396875"/>
            </a:xfrm>
            <a:custGeom>
              <a:avLst/>
              <a:gdLst>
                <a:gd name="T0" fmla="*/ 97 w 295"/>
                <a:gd name="T1" fmla="*/ 0 h 250"/>
                <a:gd name="T2" fmla="*/ 222 w 295"/>
                <a:gd name="T3" fmla="*/ 0 h 250"/>
                <a:gd name="T4" fmla="*/ 273 w 295"/>
                <a:gd name="T5" fmla="*/ 2 h 250"/>
                <a:gd name="T6" fmla="*/ 293 w 295"/>
                <a:gd name="T7" fmla="*/ 2 h 250"/>
                <a:gd name="T8" fmla="*/ 295 w 295"/>
                <a:gd name="T9" fmla="*/ 6 h 250"/>
                <a:gd name="T10" fmla="*/ 295 w 295"/>
                <a:gd name="T11" fmla="*/ 10 h 250"/>
                <a:gd name="T12" fmla="*/ 295 w 295"/>
                <a:gd name="T13" fmla="*/ 14 h 250"/>
                <a:gd name="T14" fmla="*/ 292 w 295"/>
                <a:gd name="T15" fmla="*/ 32 h 250"/>
                <a:gd name="T16" fmla="*/ 285 w 295"/>
                <a:gd name="T17" fmla="*/ 46 h 250"/>
                <a:gd name="T18" fmla="*/ 276 w 295"/>
                <a:gd name="T19" fmla="*/ 55 h 250"/>
                <a:gd name="T20" fmla="*/ 267 w 295"/>
                <a:gd name="T21" fmla="*/ 62 h 250"/>
                <a:gd name="T22" fmla="*/ 259 w 295"/>
                <a:gd name="T23" fmla="*/ 66 h 250"/>
                <a:gd name="T24" fmla="*/ 253 w 295"/>
                <a:gd name="T25" fmla="*/ 67 h 250"/>
                <a:gd name="T26" fmla="*/ 251 w 295"/>
                <a:gd name="T27" fmla="*/ 67 h 250"/>
                <a:gd name="T28" fmla="*/ 133 w 295"/>
                <a:gd name="T29" fmla="*/ 67 h 250"/>
                <a:gd name="T30" fmla="*/ 59 w 295"/>
                <a:gd name="T31" fmla="*/ 246 h 250"/>
                <a:gd name="T32" fmla="*/ 42 w 295"/>
                <a:gd name="T33" fmla="*/ 250 h 250"/>
                <a:gd name="T34" fmla="*/ 29 w 295"/>
                <a:gd name="T35" fmla="*/ 250 h 250"/>
                <a:gd name="T36" fmla="*/ 18 w 295"/>
                <a:gd name="T37" fmla="*/ 248 h 250"/>
                <a:gd name="T38" fmla="*/ 12 w 295"/>
                <a:gd name="T39" fmla="*/ 242 h 250"/>
                <a:gd name="T40" fmla="*/ 6 w 295"/>
                <a:gd name="T41" fmla="*/ 237 h 250"/>
                <a:gd name="T42" fmla="*/ 4 w 295"/>
                <a:gd name="T43" fmla="*/ 233 h 250"/>
                <a:gd name="T44" fmla="*/ 1 w 295"/>
                <a:gd name="T45" fmla="*/ 230 h 250"/>
                <a:gd name="T46" fmla="*/ 0 w 295"/>
                <a:gd name="T47" fmla="*/ 228 h 250"/>
                <a:gd name="T48" fmla="*/ 0 w 295"/>
                <a:gd name="T49" fmla="*/ 225 h 250"/>
                <a:gd name="T50" fmla="*/ 0 w 295"/>
                <a:gd name="T51" fmla="*/ 225 h 250"/>
                <a:gd name="T52" fmla="*/ 97 w 295"/>
                <a:gd name="T5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250">
                  <a:moveTo>
                    <a:pt x="97" y="0"/>
                  </a:moveTo>
                  <a:lnTo>
                    <a:pt x="222" y="0"/>
                  </a:lnTo>
                  <a:lnTo>
                    <a:pt x="273" y="2"/>
                  </a:lnTo>
                  <a:lnTo>
                    <a:pt x="293" y="2"/>
                  </a:lnTo>
                  <a:lnTo>
                    <a:pt x="295" y="6"/>
                  </a:lnTo>
                  <a:lnTo>
                    <a:pt x="295" y="10"/>
                  </a:lnTo>
                  <a:lnTo>
                    <a:pt x="295" y="14"/>
                  </a:lnTo>
                  <a:lnTo>
                    <a:pt x="292" y="32"/>
                  </a:lnTo>
                  <a:lnTo>
                    <a:pt x="285" y="46"/>
                  </a:lnTo>
                  <a:lnTo>
                    <a:pt x="276" y="55"/>
                  </a:lnTo>
                  <a:lnTo>
                    <a:pt x="267" y="62"/>
                  </a:lnTo>
                  <a:lnTo>
                    <a:pt x="259" y="66"/>
                  </a:lnTo>
                  <a:lnTo>
                    <a:pt x="253" y="67"/>
                  </a:lnTo>
                  <a:lnTo>
                    <a:pt x="251" y="67"/>
                  </a:lnTo>
                  <a:lnTo>
                    <a:pt x="133" y="67"/>
                  </a:lnTo>
                  <a:lnTo>
                    <a:pt x="59" y="246"/>
                  </a:lnTo>
                  <a:lnTo>
                    <a:pt x="42" y="250"/>
                  </a:lnTo>
                  <a:lnTo>
                    <a:pt x="29" y="250"/>
                  </a:lnTo>
                  <a:lnTo>
                    <a:pt x="18" y="248"/>
                  </a:lnTo>
                  <a:lnTo>
                    <a:pt x="12" y="242"/>
                  </a:lnTo>
                  <a:lnTo>
                    <a:pt x="6" y="237"/>
                  </a:lnTo>
                  <a:lnTo>
                    <a:pt x="4" y="233"/>
                  </a:lnTo>
                  <a:lnTo>
                    <a:pt x="1" y="230"/>
                  </a:lnTo>
                  <a:lnTo>
                    <a:pt x="0" y="22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6235701" y="2311400"/>
              <a:ext cx="354013" cy="292100"/>
            </a:xfrm>
            <a:custGeom>
              <a:avLst/>
              <a:gdLst>
                <a:gd name="T0" fmla="*/ 149 w 223"/>
                <a:gd name="T1" fmla="*/ 0 h 184"/>
                <a:gd name="T2" fmla="*/ 198 w 223"/>
                <a:gd name="T3" fmla="*/ 0 h 184"/>
                <a:gd name="T4" fmla="*/ 208 w 223"/>
                <a:gd name="T5" fmla="*/ 2 h 184"/>
                <a:gd name="T6" fmla="*/ 216 w 223"/>
                <a:gd name="T7" fmla="*/ 10 h 184"/>
                <a:gd name="T8" fmla="*/ 222 w 223"/>
                <a:gd name="T9" fmla="*/ 20 h 184"/>
                <a:gd name="T10" fmla="*/ 222 w 223"/>
                <a:gd name="T11" fmla="*/ 22 h 184"/>
                <a:gd name="T12" fmla="*/ 223 w 223"/>
                <a:gd name="T13" fmla="*/ 25 h 184"/>
                <a:gd name="T14" fmla="*/ 223 w 223"/>
                <a:gd name="T15" fmla="*/ 161 h 184"/>
                <a:gd name="T16" fmla="*/ 219 w 223"/>
                <a:gd name="T17" fmla="*/ 172 h 184"/>
                <a:gd name="T18" fmla="*/ 210 w 223"/>
                <a:gd name="T19" fmla="*/ 182 h 184"/>
                <a:gd name="T20" fmla="*/ 198 w 223"/>
                <a:gd name="T21" fmla="*/ 184 h 184"/>
                <a:gd name="T22" fmla="*/ 149 w 223"/>
                <a:gd name="T23" fmla="*/ 184 h 184"/>
                <a:gd name="T24" fmla="*/ 142 w 223"/>
                <a:gd name="T25" fmla="*/ 184 h 184"/>
                <a:gd name="T26" fmla="*/ 135 w 223"/>
                <a:gd name="T27" fmla="*/ 182 h 184"/>
                <a:gd name="T28" fmla="*/ 131 w 223"/>
                <a:gd name="T29" fmla="*/ 178 h 184"/>
                <a:gd name="T30" fmla="*/ 127 w 223"/>
                <a:gd name="T31" fmla="*/ 172 h 184"/>
                <a:gd name="T32" fmla="*/ 125 w 223"/>
                <a:gd name="T33" fmla="*/ 167 h 184"/>
                <a:gd name="T34" fmla="*/ 123 w 223"/>
                <a:gd name="T35" fmla="*/ 161 h 184"/>
                <a:gd name="T36" fmla="*/ 123 w 223"/>
                <a:gd name="T37" fmla="*/ 131 h 184"/>
                <a:gd name="T38" fmla="*/ 18 w 223"/>
                <a:gd name="T39" fmla="*/ 131 h 184"/>
                <a:gd name="T40" fmla="*/ 13 w 223"/>
                <a:gd name="T41" fmla="*/ 131 h 184"/>
                <a:gd name="T42" fmla="*/ 9 w 223"/>
                <a:gd name="T43" fmla="*/ 129 h 184"/>
                <a:gd name="T44" fmla="*/ 6 w 223"/>
                <a:gd name="T45" fmla="*/ 127 h 184"/>
                <a:gd name="T46" fmla="*/ 2 w 223"/>
                <a:gd name="T47" fmla="*/ 123 h 184"/>
                <a:gd name="T48" fmla="*/ 1 w 223"/>
                <a:gd name="T49" fmla="*/ 118 h 184"/>
                <a:gd name="T50" fmla="*/ 0 w 223"/>
                <a:gd name="T51" fmla="*/ 113 h 184"/>
                <a:gd name="T52" fmla="*/ 1 w 223"/>
                <a:gd name="T53" fmla="*/ 107 h 184"/>
                <a:gd name="T54" fmla="*/ 4 w 223"/>
                <a:gd name="T55" fmla="*/ 102 h 184"/>
                <a:gd name="T56" fmla="*/ 6 w 223"/>
                <a:gd name="T57" fmla="*/ 98 h 184"/>
                <a:gd name="T58" fmla="*/ 12 w 223"/>
                <a:gd name="T59" fmla="*/ 95 h 184"/>
                <a:gd name="T60" fmla="*/ 18 w 223"/>
                <a:gd name="T61" fmla="*/ 95 h 184"/>
                <a:gd name="T62" fmla="*/ 123 w 223"/>
                <a:gd name="T63" fmla="*/ 95 h 184"/>
                <a:gd name="T64" fmla="*/ 123 w 223"/>
                <a:gd name="T65" fmla="*/ 25 h 184"/>
                <a:gd name="T66" fmla="*/ 127 w 223"/>
                <a:gd name="T67" fmla="*/ 13 h 184"/>
                <a:gd name="T68" fmla="*/ 135 w 223"/>
                <a:gd name="T69" fmla="*/ 4 h 184"/>
                <a:gd name="T70" fmla="*/ 149 w 223"/>
                <a:gd name="T7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184">
                  <a:moveTo>
                    <a:pt x="149" y="0"/>
                  </a:moveTo>
                  <a:lnTo>
                    <a:pt x="198" y="0"/>
                  </a:lnTo>
                  <a:lnTo>
                    <a:pt x="208" y="2"/>
                  </a:lnTo>
                  <a:lnTo>
                    <a:pt x="216" y="10"/>
                  </a:lnTo>
                  <a:lnTo>
                    <a:pt x="222" y="20"/>
                  </a:lnTo>
                  <a:lnTo>
                    <a:pt x="222" y="22"/>
                  </a:lnTo>
                  <a:lnTo>
                    <a:pt x="223" y="25"/>
                  </a:lnTo>
                  <a:lnTo>
                    <a:pt x="223" y="161"/>
                  </a:lnTo>
                  <a:lnTo>
                    <a:pt x="219" y="172"/>
                  </a:lnTo>
                  <a:lnTo>
                    <a:pt x="210" y="182"/>
                  </a:lnTo>
                  <a:lnTo>
                    <a:pt x="198" y="184"/>
                  </a:lnTo>
                  <a:lnTo>
                    <a:pt x="149" y="184"/>
                  </a:lnTo>
                  <a:lnTo>
                    <a:pt x="142" y="184"/>
                  </a:lnTo>
                  <a:lnTo>
                    <a:pt x="135" y="182"/>
                  </a:lnTo>
                  <a:lnTo>
                    <a:pt x="131" y="178"/>
                  </a:lnTo>
                  <a:lnTo>
                    <a:pt x="127" y="172"/>
                  </a:lnTo>
                  <a:lnTo>
                    <a:pt x="125" y="167"/>
                  </a:lnTo>
                  <a:lnTo>
                    <a:pt x="123" y="161"/>
                  </a:lnTo>
                  <a:lnTo>
                    <a:pt x="123" y="131"/>
                  </a:lnTo>
                  <a:lnTo>
                    <a:pt x="18" y="131"/>
                  </a:lnTo>
                  <a:lnTo>
                    <a:pt x="13" y="131"/>
                  </a:lnTo>
                  <a:lnTo>
                    <a:pt x="9" y="129"/>
                  </a:lnTo>
                  <a:lnTo>
                    <a:pt x="6" y="127"/>
                  </a:lnTo>
                  <a:lnTo>
                    <a:pt x="2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4" y="102"/>
                  </a:lnTo>
                  <a:lnTo>
                    <a:pt x="6" y="98"/>
                  </a:lnTo>
                  <a:lnTo>
                    <a:pt x="12" y="95"/>
                  </a:lnTo>
                  <a:lnTo>
                    <a:pt x="18" y="95"/>
                  </a:lnTo>
                  <a:lnTo>
                    <a:pt x="123" y="95"/>
                  </a:lnTo>
                  <a:lnTo>
                    <a:pt x="123" y="25"/>
                  </a:lnTo>
                  <a:lnTo>
                    <a:pt x="127" y="13"/>
                  </a:lnTo>
                  <a:lnTo>
                    <a:pt x="135" y="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/>
            <p:cNvSpPr>
              <a:spLocks/>
            </p:cNvSpPr>
            <p:nvPr/>
          </p:nvSpPr>
          <p:spPr bwMode="auto">
            <a:xfrm>
              <a:off x="5456238" y="2419350"/>
              <a:ext cx="387350" cy="430213"/>
            </a:xfrm>
            <a:custGeom>
              <a:avLst/>
              <a:gdLst>
                <a:gd name="T0" fmla="*/ 26 w 244"/>
                <a:gd name="T1" fmla="*/ 0 h 271"/>
                <a:gd name="T2" fmla="*/ 36 w 244"/>
                <a:gd name="T3" fmla="*/ 2 h 271"/>
                <a:gd name="T4" fmla="*/ 44 w 244"/>
                <a:gd name="T5" fmla="*/ 9 h 271"/>
                <a:gd name="T6" fmla="*/ 49 w 244"/>
                <a:gd name="T7" fmla="*/ 19 h 271"/>
                <a:gd name="T8" fmla="*/ 49 w 244"/>
                <a:gd name="T9" fmla="*/ 22 h 271"/>
                <a:gd name="T10" fmla="*/ 49 w 244"/>
                <a:gd name="T11" fmla="*/ 25 h 271"/>
                <a:gd name="T12" fmla="*/ 49 w 244"/>
                <a:gd name="T13" fmla="*/ 172 h 271"/>
                <a:gd name="T14" fmla="*/ 49 w 244"/>
                <a:gd name="T15" fmla="*/ 175 h 271"/>
                <a:gd name="T16" fmla="*/ 51 w 244"/>
                <a:gd name="T17" fmla="*/ 183 h 271"/>
                <a:gd name="T18" fmla="*/ 53 w 244"/>
                <a:gd name="T19" fmla="*/ 192 h 271"/>
                <a:gd name="T20" fmla="*/ 60 w 244"/>
                <a:gd name="T21" fmla="*/ 203 h 271"/>
                <a:gd name="T22" fmla="*/ 61 w 244"/>
                <a:gd name="T23" fmla="*/ 207 h 271"/>
                <a:gd name="T24" fmla="*/ 65 w 244"/>
                <a:gd name="T25" fmla="*/ 209 h 271"/>
                <a:gd name="T26" fmla="*/ 76 w 244"/>
                <a:gd name="T27" fmla="*/ 216 h 271"/>
                <a:gd name="T28" fmla="*/ 91 w 244"/>
                <a:gd name="T29" fmla="*/ 220 h 271"/>
                <a:gd name="T30" fmla="*/ 109 w 244"/>
                <a:gd name="T31" fmla="*/ 221 h 271"/>
                <a:gd name="T32" fmla="*/ 218 w 244"/>
                <a:gd name="T33" fmla="*/ 221 h 271"/>
                <a:gd name="T34" fmla="*/ 230 w 244"/>
                <a:gd name="T35" fmla="*/ 224 h 271"/>
                <a:gd name="T36" fmla="*/ 238 w 244"/>
                <a:gd name="T37" fmla="*/ 231 h 271"/>
                <a:gd name="T38" fmla="*/ 242 w 244"/>
                <a:gd name="T39" fmla="*/ 241 h 271"/>
                <a:gd name="T40" fmla="*/ 244 w 244"/>
                <a:gd name="T41" fmla="*/ 244 h 271"/>
                <a:gd name="T42" fmla="*/ 244 w 244"/>
                <a:gd name="T43" fmla="*/ 245 h 271"/>
                <a:gd name="T44" fmla="*/ 240 w 244"/>
                <a:gd name="T45" fmla="*/ 259 h 271"/>
                <a:gd name="T46" fmla="*/ 232 w 244"/>
                <a:gd name="T47" fmla="*/ 268 h 271"/>
                <a:gd name="T48" fmla="*/ 218 w 244"/>
                <a:gd name="T49" fmla="*/ 271 h 271"/>
                <a:gd name="T50" fmla="*/ 111 w 244"/>
                <a:gd name="T51" fmla="*/ 271 h 271"/>
                <a:gd name="T52" fmla="*/ 87 w 244"/>
                <a:gd name="T53" fmla="*/ 271 h 271"/>
                <a:gd name="T54" fmla="*/ 65 w 244"/>
                <a:gd name="T55" fmla="*/ 265 h 271"/>
                <a:gd name="T56" fmla="*/ 47 w 244"/>
                <a:gd name="T57" fmla="*/ 257 h 271"/>
                <a:gd name="T58" fmla="*/ 30 w 244"/>
                <a:gd name="T59" fmla="*/ 245 h 271"/>
                <a:gd name="T60" fmla="*/ 24 w 244"/>
                <a:gd name="T61" fmla="*/ 239 h 271"/>
                <a:gd name="T62" fmla="*/ 19 w 244"/>
                <a:gd name="T63" fmla="*/ 232 h 271"/>
                <a:gd name="T64" fmla="*/ 15 w 244"/>
                <a:gd name="T65" fmla="*/ 225 h 271"/>
                <a:gd name="T66" fmla="*/ 7 w 244"/>
                <a:gd name="T67" fmla="*/ 207 h 271"/>
                <a:gd name="T68" fmla="*/ 2 w 244"/>
                <a:gd name="T69" fmla="*/ 191 h 271"/>
                <a:gd name="T70" fmla="*/ 0 w 244"/>
                <a:gd name="T71" fmla="*/ 178 h 271"/>
                <a:gd name="T72" fmla="*/ 0 w 244"/>
                <a:gd name="T73" fmla="*/ 172 h 271"/>
                <a:gd name="T74" fmla="*/ 0 w 244"/>
                <a:gd name="T75" fmla="*/ 25 h 271"/>
                <a:gd name="T76" fmla="*/ 4 w 244"/>
                <a:gd name="T77" fmla="*/ 11 h 271"/>
                <a:gd name="T78" fmla="*/ 12 w 244"/>
                <a:gd name="T79" fmla="*/ 3 h 271"/>
                <a:gd name="T80" fmla="*/ 26 w 244"/>
                <a:gd name="T8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71">
                  <a:moveTo>
                    <a:pt x="26" y="0"/>
                  </a:moveTo>
                  <a:lnTo>
                    <a:pt x="36" y="2"/>
                  </a:lnTo>
                  <a:lnTo>
                    <a:pt x="44" y="9"/>
                  </a:lnTo>
                  <a:lnTo>
                    <a:pt x="49" y="19"/>
                  </a:lnTo>
                  <a:lnTo>
                    <a:pt x="49" y="22"/>
                  </a:lnTo>
                  <a:lnTo>
                    <a:pt x="49" y="25"/>
                  </a:lnTo>
                  <a:lnTo>
                    <a:pt x="49" y="172"/>
                  </a:lnTo>
                  <a:lnTo>
                    <a:pt x="49" y="175"/>
                  </a:lnTo>
                  <a:lnTo>
                    <a:pt x="51" y="183"/>
                  </a:lnTo>
                  <a:lnTo>
                    <a:pt x="53" y="192"/>
                  </a:lnTo>
                  <a:lnTo>
                    <a:pt x="60" y="203"/>
                  </a:lnTo>
                  <a:lnTo>
                    <a:pt x="61" y="207"/>
                  </a:lnTo>
                  <a:lnTo>
                    <a:pt x="65" y="209"/>
                  </a:lnTo>
                  <a:lnTo>
                    <a:pt x="76" y="216"/>
                  </a:lnTo>
                  <a:lnTo>
                    <a:pt x="91" y="220"/>
                  </a:lnTo>
                  <a:lnTo>
                    <a:pt x="109" y="221"/>
                  </a:lnTo>
                  <a:lnTo>
                    <a:pt x="218" y="221"/>
                  </a:lnTo>
                  <a:lnTo>
                    <a:pt x="230" y="224"/>
                  </a:lnTo>
                  <a:lnTo>
                    <a:pt x="238" y="231"/>
                  </a:lnTo>
                  <a:lnTo>
                    <a:pt x="242" y="241"/>
                  </a:lnTo>
                  <a:lnTo>
                    <a:pt x="244" y="244"/>
                  </a:lnTo>
                  <a:lnTo>
                    <a:pt x="244" y="245"/>
                  </a:lnTo>
                  <a:lnTo>
                    <a:pt x="240" y="259"/>
                  </a:lnTo>
                  <a:lnTo>
                    <a:pt x="232" y="268"/>
                  </a:lnTo>
                  <a:lnTo>
                    <a:pt x="218" y="271"/>
                  </a:lnTo>
                  <a:lnTo>
                    <a:pt x="111" y="271"/>
                  </a:lnTo>
                  <a:lnTo>
                    <a:pt x="87" y="271"/>
                  </a:lnTo>
                  <a:lnTo>
                    <a:pt x="65" y="265"/>
                  </a:lnTo>
                  <a:lnTo>
                    <a:pt x="47" y="257"/>
                  </a:lnTo>
                  <a:lnTo>
                    <a:pt x="30" y="245"/>
                  </a:lnTo>
                  <a:lnTo>
                    <a:pt x="24" y="239"/>
                  </a:lnTo>
                  <a:lnTo>
                    <a:pt x="19" y="232"/>
                  </a:lnTo>
                  <a:lnTo>
                    <a:pt x="15" y="225"/>
                  </a:lnTo>
                  <a:lnTo>
                    <a:pt x="7" y="207"/>
                  </a:lnTo>
                  <a:lnTo>
                    <a:pt x="2" y="191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25"/>
                  </a:lnTo>
                  <a:lnTo>
                    <a:pt x="4" y="11"/>
                  </a:lnTo>
                  <a:lnTo>
                    <a:pt x="12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/>
            <p:cNvSpPr>
              <a:spLocks/>
            </p:cNvSpPr>
            <p:nvPr/>
          </p:nvSpPr>
          <p:spPr bwMode="auto">
            <a:xfrm>
              <a:off x="6348413" y="2419350"/>
              <a:ext cx="387350" cy="430213"/>
            </a:xfrm>
            <a:custGeom>
              <a:avLst/>
              <a:gdLst>
                <a:gd name="T0" fmla="*/ 218 w 244"/>
                <a:gd name="T1" fmla="*/ 0 h 271"/>
                <a:gd name="T2" fmla="*/ 229 w 244"/>
                <a:gd name="T3" fmla="*/ 2 h 271"/>
                <a:gd name="T4" fmla="*/ 238 w 244"/>
                <a:gd name="T5" fmla="*/ 9 h 271"/>
                <a:gd name="T6" fmla="*/ 242 w 244"/>
                <a:gd name="T7" fmla="*/ 19 h 271"/>
                <a:gd name="T8" fmla="*/ 244 w 244"/>
                <a:gd name="T9" fmla="*/ 22 h 271"/>
                <a:gd name="T10" fmla="*/ 244 w 244"/>
                <a:gd name="T11" fmla="*/ 25 h 271"/>
                <a:gd name="T12" fmla="*/ 244 w 244"/>
                <a:gd name="T13" fmla="*/ 172 h 271"/>
                <a:gd name="T14" fmla="*/ 244 w 244"/>
                <a:gd name="T15" fmla="*/ 178 h 271"/>
                <a:gd name="T16" fmla="*/ 242 w 244"/>
                <a:gd name="T17" fmla="*/ 191 h 271"/>
                <a:gd name="T18" fmla="*/ 237 w 244"/>
                <a:gd name="T19" fmla="*/ 208 h 271"/>
                <a:gd name="T20" fmla="*/ 228 w 244"/>
                <a:gd name="T21" fmla="*/ 227 h 271"/>
                <a:gd name="T22" fmla="*/ 214 w 244"/>
                <a:gd name="T23" fmla="*/ 245 h 271"/>
                <a:gd name="T24" fmla="*/ 197 w 244"/>
                <a:gd name="T25" fmla="*/ 257 h 271"/>
                <a:gd name="T26" fmla="*/ 179 w 244"/>
                <a:gd name="T27" fmla="*/ 265 h 271"/>
                <a:gd name="T28" fmla="*/ 157 w 244"/>
                <a:gd name="T29" fmla="*/ 271 h 271"/>
                <a:gd name="T30" fmla="*/ 133 w 244"/>
                <a:gd name="T31" fmla="*/ 271 h 271"/>
                <a:gd name="T32" fmla="*/ 26 w 244"/>
                <a:gd name="T33" fmla="*/ 271 h 271"/>
                <a:gd name="T34" fmla="*/ 19 w 244"/>
                <a:gd name="T35" fmla="*/ 269 h 271"/>
                <a:gd name="T36" fmla="*/ 12 w 244"/>
                <a:gd name="T37" fmla="*/ 268 h 271"/>
                <a:gd name="T38" fmla="*/ 7 w 244"/>
                <a:gd name="T39" fmla="*/ 264 h 271"/>
                <a:gd name="T40" fmla="*/ 4 w 244"/>
                <a:gd name="T41" fmla="*/ 259 h 271"/>
                <a:gd name="T42" fmla="*/ 2 w 244"/>
                <a:gd name="T43" fmla="*/ 252 h 271"/>
                <a:gd name="T44" fmla="*/ 0 w 244"/>
                <a:gd name="T45" fmla="*/ 245 h 271"/>
                <a:gd name="T46" fmla="*/ 4 w 244"/>
                <a:gd name="T47" fmla="*/ 233 h 271"/>
                <a:gd name="T48" fmla="*/ 12 w 244"/>
                <a:gd name="T49" fmla="*/ 224 h 271"/>
                <a:gd name="T50" fmla="*/ 26 w 244"/>
                <a:gd name="T51" fmla="*/ 221 h 271"/>
                <a:gd name="T52" fmla="*/ 135 w 244"/>
                <a:gd name="T53" fmla="*/ 221 h 271"/>
                <a:gd name="T54" fmla="*/ 153 w 244"/>
                <a:gd name="T55" fmla="*/ 220 h 271"/>
                <a:gd name="T56" fmla="*/ 168 w 244"/>
                <a:gd name="T57" fmla="*/ 216 h 271"/>
                <a:gd name="T58" fmla="*/ 179 w 244"/>
                <a:gd name="T59" fmla="*/ 209 h 271"/>
                <a:gd name="T60" fmla="*/ 188 w 244"/>
                <a:gd name="T61" fmla="*/ 197 h 271"/>
                <a:gd name="T62" fmla="*/ 192 w 244"/>
                <a:gd name="T63" fmla="*/ 186 h 271"/>
                <a:gd name="T64" fmla="*/ 193 w 244"/>
                <a:gd name="T65" fmla="*/ 176 h 271"/>
                <a:gd name="T66" fmla="*/ 195 w 244"/>
                <a:gd name="T67" fmla="*/ 172 h 271"/>
                <a:gd name="T68" fmla="*/ 195 w 244"/>
                <a:gd name="T69" fmla="*/ 25 h 271"/>
                <a:gd name="T70" fmla="*/ 197 w 244"/>
                <a:gd name="T71" fmla="*/ 11 h 271"/>
                <a:gd name="T72" fmla="*/ 207 w 244"/>
                <a:gd name="T73" fmla="*/ 3 h 271"/>
                <a:gd name="T74" fmla="*/ 218 w 244"/>
                <a:gd name="T7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" h="271">
                  <a:moveTo>
                    <a:pt x="218" y="0"/>
                  </a:moveTo>
                  <a:lnTo>
                    <a:pt x="229" y="2"/>
                  </a:lnTo>
                  <a:lnTo>
                    <a:pt x="238" y="9"/>
                  </a:lnTo>
                  <a:lnTo>
                    <a:pt x="242" y="19"/>
                  </a:lnTo>
                  <a:lnTo>
                    <a:pt x="244" y="22"/>
                  </a:lnTo>
                  <a:lnTo>
                    <a:pt x="244" y="25"/>
                  </a:lnTo>
                  <a:lnTo>
                    <a:pt x="244" y="172"/>
                  </a:lnTo>
                  <a:lnTo>
                    <a:pt x="244" y="178"/>
                  </a:lnTo>
                  <a:lnTo>
                    <a:pt x="242" y="191"/>
                  </a:lnTo>
                  <a:lnTo>
                    <a:pt x="237" y="208"/>
                  </a:lnTo>
                  <a:lnTo>
                    <a:pt x="228" y="227"/>
                  </a:lnTo>
                  <a:lnTo>
                    <a:pt x="214" y="245"/>
                  </a:lnTo>
                  <a:lnTo>
                    <a:pt x="197" y="257"/>
                  </a:lnTo>
                  <a:lnTo>
                    <a:pt x="179" y="265"/>
                  </a:lnTo>
                  <a:lnTo>
                    <a:pt x="157" y="271"/>
                  </a:lnTo>
                  <a:lnTo>
                    <a:pt x="133" y="271"/>
                  </a:lnTo>
                  <a:lnTo>
                    <a:pt x="26" y="271"/>
                  </a:lnTo>
                  <a:lnTo>
                    <a:pt x="19" y="269"/>
                  </a:lnTo>
                  <a:lnTo>
                    <a:pt x="12" y="268"/>
                  </a:lnTo>
                  <a:lnTo>
                    <a:pt x="7" y="264"/>
                  </a:lnTo>
                  <a:lnTo>
                    <a:pt x="4" y="259"/>
                  </a:lnTo>
                  <a:lnTo>
                    <a:pt x="2" y="252"/>
                  </a:lnTo>
                  <a:lnTo>
                    <a:pt x="0" y="245"/>
                  </a:lnTo>
                  <a:lnTo>
                    <a:pt x="4" y="233"/>
                  </a:lnTo>
                  <a:lnTo>
                    <a:pt x="12" y="224"/>
                  </a:lnTo>
                  <a:lnTo>
                    <a:pt x="26" y="221"/>
                  </a:lnTo>
                  <a:lnTo>
                    <a:pt x="135" y="221"/>
                  </a:lnTo>
                  <a:lnTo>
                    <a:pt x="153" y="220"/>
                  </a:lnTo>
                  <a:lnTo>
                    <a:pt x="168" y="216"/>
                  </a:lnTo>
                  <a:lnTo>
                    <a:pt x="179" y="209"/>
                  </a:lnTo>
                  <a:lnTo>
                    <a:pt x="188" y="197"/>
                  </a:lnTo>
                  <a:lnTo>
                    <a:pt x="192" y="186"/>
                  </a:lnTo>
                  <a:lnTo>
                    <a:pt x="193" y="176"/>
                  </a:lnTo>
                  <a:lnTo>
                    <a:pt x="195" y="172"/>
                  </a:lnTo>
                  <a:lnTo>
                    <a:pt x="195" y="25"/>
                  </a:lnTo>
                  <a:lnTo>
                    <a:pt x="197" y="11"/>
                  </a:lnTo>
                  <a:lnTo>
                    <a:pt x="207" y="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/>
            <p:cNvSpPr>
              <a:spLocks/>
            </p:cNvSpPr>
            <p:nvPr/>
          </p:nvSpPr>
          <p:spPr bwMode="auto">
            <a:xfrm>
              <a:off x="5846763" y="2532063"/>
              <a:ext cx="498475" cy="527050"/>
            </a:xfrm>
            <a:custGeom>
              <a:avLst/>
              <a:gdLst>
                <a:gd name="T0" fmla="*/ 11 w 314"/>
                <a:gd name="T1" fmla="*/ 0 h 332"/>
                <a:gd name="T2" fmla="*/ 303 w 314"/>
                <a:gd name="T3" fmla="*/ 0 h 332"/>
                <a:gd name="T4" fmla="*/ 307 w 314"/>
                <a:gd name="T5" fmla="*/ 0 h 332"/>
                <a:gd name="T6" fmla="*/ 310 w 314"/>
                <a:gd name="T7" fmla="*/ 2 h 332"/>
                <a:gd name="T8" fmla="*/ 313 w 314"/>
                <a:gd name="T9" fmla="*/ 4 h 332"/>
                <a:gd name="T10" fmla="*/ 314 w 314"/>
                <a:gd name="T11" fmla="*/ 7 h 332"/>
                <a:gd name="T12" fmla="*/ 314 w 314"/>
                <a:gd name="T13" fmla="*/ 11 h 332"/>
                <a:gd name="T14" fmla="*/ 314 w 314"/>
                <a:gd name="T15" fmla="*/ 14 h 332"/>
                <a:gd name="T16" fmla="*/ 313 w 314"/>
                <a:gd name="T17" fmla="*/ 16 h 332"/>
                <a:gd name="T18" fmla="*/ 310 w 314"/>
                <a:gd name="T19" fmla="*/ 19 h 332"/>
                <a:gd name="T20" fmla="*/ 307 w 314"/>
                <a:gd name="T21" fmla="*/ 22 h 332"/>
                <a:gd name="T22" fmla="*/ 303 w 314"/>
                <a:gd name="T23" fmla="*/ 22 h 332"/>
                <a:gd name="T24" fmla="*/ 162 w 314"/>
                <a:gd name="T25" fmla="*/ 22 h 332"/>
                <a:gd name="T26" fmla="*/ 162 w 314"/>
                <a:gd name="T27" fmla="*/ 332 h 332"/>
                <a:gd name="T28" fmla="*/ 152 w 314"/>
                <a:gd name="T29" fmla="*/ 332 h 332"/>
                <a:gd name="T30" fmla="*/ 152 w 314"/>
                <a:gd name="T31" fmla="*/ 22 h 332"/>
                <a:gd name="T32" fmla="*/ 11 w 314"/>
                <a:gd name="T33" fmla="*/ 22 h 332"/>
                <a:gd name="T34" fmla="*/ 7 w 314"/>
                <a:gd name="T35" fmla="*/ 22 h 332"/>
                <a:gd name="T36" fmla="*/ 3 w 314"/>
                <a:gd name="T37" fmla="*/ 19 h 332"/>
                <a:gd name="T38" fmla="*/ 0 w 314"/>
                <a:gd name="T39" fmla="*/ 15 h 332"/>
                <a:gd name="T40" fmla="*/ 0 w 314"/>
                <a:gd name="T41" fmla="*/ 11 h 332"/>
                <a:gd name="T42" fmla="*/ 0 w 314"/>
                <a:gd name="T43" fmla="*/ 7 h 332"/>
                <a:gd name="T44" fmla="*/ 1 w 314"/>
                <a:gd name="T45" fmla="*/ 4 h 332"/>
                <a:gd name="T46" fmla="*/ 4 w 314"/>
                <a:gd name="T47" fmla="*/ 2 h 332"/>
                <a:gd name="T48" fmla="*/ 7 w 314"/>
                <a:gd name="T49" fmla="*/ 0 h 332"/>
                <a:gd name="T50" fmla="*/ 11 w 314"/>
                <a:gd name="T5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4" h="332">
                  <a:moveTo>
                    <a:pt x="11" y="0"/>
                  </a:moveTo>
                  <a:lnTo>
                    <a:pt x="303" y="0"/>
                  </a:lnTo>
                  <a:lnTo>
                    <a:pt x="307" y="0"/>
                  </a:lnTo>
                  <a:lnTo>
                    <a:pt x="310" y="2"/>
                  </a:lnTo>
                  <a:lnTo>
                    <a:pt x="313" y="4"/>
                  </a:lnTo>
                  <a:lnTo>
                    <a:pt x="314" y="7"/>
                  </a:lnTo>
                  <a:lnTo>
                    <a:pt x="314" y="11"/>
                  </a:lnTo>
                  <a:lnTo>
                    <a:pt x="314" y="14"/>
                  </a:lnTo>
                  <a:lnTo>
                    <a:pt x="313" y="16"/>
                  </a:lnTo>
                  <a:lnTo>
                    <a:pt x="310" y="19"/>
                  </a:lnTo>
                  <a:lnTo>
                    <a:pt x="307" y="22"/>
                  </a:lnTo>
                  <a:lnTo>
                    <a:pt x="303" y="22"/>
                  </a:lnTo>
                  <a:lnTo>
                    <a:pt x="162" y="22"/>
                  </a:lnTo>
                  <a:lnTo>
                    <a:pt x="162" y="332"/>
                  </a:lnTo>
                  <a:lnTo>
                    <a:pt x="152" y="332"/>
                  </a:lnTo>
                  <a:lnTo>
                    <a:pt x="152" y="22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4" y="2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21326" y="21307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1327" y="17970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96000" y="179700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010360"/>
            <a:ext cx="30480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021326" y="311882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21327" y="278505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96000" y="278505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21326" y="410739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1327" y="377363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096000" y="3773633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21326" y="509298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1327" y="475922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96000" y="475922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998417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3986993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990058"/>
            <a:ext cx="304800" cy="3048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5" name="TextBox 3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30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>
            <a:spLocks/>
          </p:cNvSpPr>
          <p:nvPr/>
        </p:nvSpPr>
        <p:spPr bwMode="auto">
          <a:xfrm>
            <a:off x="5329500" y="1789972"/>
            <a:ext cx="1218872" cy="4319327"/>
          </a:xfrm>
          <a:custGeom>
            <a:avLst/>
            <a:gdLst/>
            <a:ahLst/>
            <a:cxnLst/>
            <a:rect l="0" t="0" r="r" b="b"/>
            <a:pathLst>
              <a:path w="20967" h="2160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  <a:moveTo>
                  <a:pt x="12347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79159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59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5887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58877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91590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1591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350" y="2628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51" y="2294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127" y="50218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6128" y="46880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04936" y="382514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4935" y="349138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8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49474" y="2576970"/>
            <a:ext cx="1927751" cy="1929143"/>
            <a:chOff x="1455738" y="2371725"/>
            <a:chExt cx="2198688" cy="2200275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06516" y="1547289"/>
            <a:ext cx="2812598" cy="2814629"/>
            <a:chOff x="1455738" y="2371725"/>
            <a:chExt cx="2198688" cy="2200275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6926" y="2576970"/>
            <a:ext cx="1927751" cy="1929143"/>
            <a:chOff x="1455738" y="2371725"/>
            <a:chExt cx="2198688" cy="2200275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00666" y="1985267"/>
            <a:ext cx="2910297" cy="2912398"/>
            <a:chOff x="1455738" y="2371725"/>
            <a:chExt cx="2198688" cy="2200275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58891" y="3097979"/>
            <a:ext cx="1927751" cy="1929143"/>
            <a:chOff x="1455738" y="2371725"/>
            <a:chExt cx="2198688" cy="2200275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69" y="2649803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14" y="3136666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39" y="3375846"/>
            <a:ext cx="370420" cy="3704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20" y="338914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84" y="3902575"/>
            <a:ext cx="357936" cy="357936"/>
          </a:xfrm>
          <a:prstGeom prst="rect">
            <a:avLst/>
          </a:prstGeom>
        </p:spPr>
      </p:pic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49474" y="5081997"/>
            <a:ext cx="65109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4755159" y="1651146"/>
            <a:ext cx="1035858" cy="4252912"/>
            <a:chOff x="0" y="0"/>
            <a:chExt cx="984" cy="4040"/>
          </a:xfrm>
        </p:grpSpPr>
        <p:sp>
          <p:nvSpPr>
            <p:cNvPr id="13" name="AutoShape 29"/>
            <p:cNvSpPr>
              <a:spLocks/>
            </p:cNvSpPr>
            <p:nvPr/>
          </p:nvSpPr>
          <p:spPr bwMode="auto">
            <a:xfrm>
              <a:off x="0" y="0"/>
              <a:ext cx="984" cy="4040"/>
            </a:xfrm>
            <a:custGeom>
              <a:avLst/>
              <a:gdLst/>
              <a:ahLst/>
              <a:cxnLst/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AutoShape 30"/>
            <p:cNvSpPr>
              <a:spLocks/>
            </p:cNvSpPr>
            <p:nvPr/>
          </p:nvSpPr>
          <p:spPr bwMode="auto">
            <a:xfrm>
              <a:off x="401" y="569"/>
              <a:ext cx="232" cy="439"/>
            </a:xfrm>
            <a:custGeom>
              <a:avLst/>
              <a:gdLst/>
              <a:ahLst/>
              <a:cxnLst/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AutoShape 31"/>
            <p:cNvSpPr>
              <a:spLocks/>
            </p:cNvSpPr>
            <p:nvPr/>
          </p:nvSpPr>
          <p:spPr bwMode="auto">
            <a:xfrm>
              <a:off x="608" y="1405"/>
              <a:ext cx="52" cy="90"/>
            </a:xfrm>
            <a:custGeom>
              <a:avLst/>
              <a:gdLst/>
              <a:ahLst/>
              <a:cxnLst/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solidFill>
              <a:srgbClr val="3BB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grpSp>
        <p:nvGrpSpPr>
          <p:cNvPr id="16" name="Group 32"/>
          <p:cNvGrpSpPr>
            <a:grpSpLocks/>
          </p:cNvGrpSpPr>
          <p:nvPr/>
        </p:nvGrpSpPr>
        <p:grpSpPr bwMode="auto">
          <a:xfrm>
            <a:off x="6431059" y="1596063"/>
            <a:ext cx="1231247" cy="4363077"/>
            <a:chOff x="0" y="0"/>
            <a:chExt cx="1192" cy="4224"/>
          </a:xfrm>
        </p:grpSpPr>
        <p:sp>
          <p:nvSpPr>
            <p:cNvPr id="17" name="AutoShape 33"/>
            <p:cNvSpPr>
              <a:spLocks/>
            </p:cNvSpPr>
            <p:nvPr/>
          </p:nvSpPr>
          <p:spPr bwMode="auto">
            <a:xfrm>
              <a:off x="0" y="0"/>
              <a:ext cx="1192" cy="4224"/>
            </a:xfrm>
            <a:custGeom>
              <a:avLst/>
              <a:gdLst/>
              <a:ahLst/>
              <a:cxnLst/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AutoShape 34"/>
            <p:cNvSpPr>
              <a:spLocks/>
            </p:cNvSpPr>
            <p:nvPr/>
          </p:nvSpPr>
          <p:spPr bwMode="auto">
            <a:xfrm>
              <a:off x="568" y="551"/>
              <a:ext cx="303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" name="AutoShape 35"/>
            <p:cNvSpPr>
              <a:spLocks/>
            </p:cNvSpPr>
            <p:nvPr/>
          </p:nvSpPr>
          <p:spPr bwMode="auto">
            <a:xfrm>
              <a:off x="423" y="1182"/>
              <a:ext cx="126" cy="179"/>
            </a:xfrm>
            <a:custGeom>
              <a:avLst/>
              <a:gdLst/>
              <a:ahLst/>
              <a:cxnLst/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" name="AutoShape 36"/>
            <p:cNvSpPr>
              <a:spLocks/>
            </p:cNvSpPr>
            <p:nvPr/>
          </p:nvSpPr>
          <p:spPr bwMode="auto">
            <a:xfrm>
              <a:off x="424" y="1612"/>
              <a:ext cx="53" cy="1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70388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0389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99233" y="2122231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9234" y="1788468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5064" y="3601276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5065" y="3267513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99233" y="507916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99234" y="474539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20110" y="359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20111" y="326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0387" y="515490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0388" y="482113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33" name="Straight Connector 32"/>
          <p:cNvCxnSpPr>
            <a:stCxn id="22" idx="3"/>
          </p:cNvCxnSpPr>
          <p:nvPr/>
        </p:nvCxnSpPr>
        <p:spPr>
          <a:xfrm>
            <a:off x="4265395" y="2019301"/>
            <a:ext cx="756771" cy="38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5394" y="3130191"/>
            <a:ext cx="911898" cy="29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2" idx="3"/>
          </p:cNvCxnSpPr>
          <p:nvPr/>
        </p:nvCxnSpPr>
        <p:spPr>
          <a:xfrm flipV="1">
            <a:off x="4265394" y="4247607"/>
            <a:ext cx="756772" cy="80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330737" y="2019301"/>
            <a:ext cx="768496" cy="3855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443843" y="3130191"/>
            <a:ext cx="655390" cy="4340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330737" y="4020280"/>
            <a:ext cx="768496" cy="8008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4" name="TextBox 4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1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8"/>
          <p:cNvSpPr>
            <a:spLocks/>
          </p:cNvSpPr>
          <p:nvPr/>
        </p:nvSpPr>
        <p:spPr bwMode="auto">
          <a:xfrm>
            <a:off x="6527724" y="3423740"/>
            <a:ext cx="4467535" cy="482305"/>
          </a:xfrm>
          <a:prstGeom prst="roundRect">
            <a:avLst>
              <a:gd name="adj" fmla="val 26315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2511276" y="1518768"/>
            <a:ext cx="1392248" cy="146719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  <a:moveTo>
                  <a:pt x="10800" y="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2179746" y="3028286"/>
            <a:ext cx="205442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600" y="0"/>
                </a:lnTo>
                <a:close/>
                <a:moveTo>
                  <a:pt x="18000" y="0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3"/>
          <p:cNvSpPr>
            <a:spLocks/>
          </p:cNvSpPr>
          <p:nvPr/>
        </p:nvSpPr>
        <p:spPr bwMode="auto">
          <a:xfrm>
            <a:off x="1852626" y="3818314"/>
            <a:ext cx="2708667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700" y="0"/>
                </a:lnTo>
                <a:close/>
                <a:moveTo>
                  <a:pt x="1890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4"/>
          <p:cNvSpPr>
            <a:spLocks/>
          </p:cNvSpPr>
          <p:nvPr/>
        </p:nvSpPr>
        <p:spPr bwMode="auto">
          <a:xfrm>
            <a:off x="1512279" y="4615395"/>
            <a:ext cx="3390242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44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" y="0"/>
                </a:lnTo>
                <a:close/>
                <a:moveTo>
                  <a:pt x="19440" y="0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"/>
          <p:cNvSpPr>
            <a:spLocks/>
          </p:cNvSpPr>
          <p:nvPr/>
        </p:nvSpPr>
        <p:spPr bwMode="auto">
          <a:xfrm>
            <a:off x="1171932" y="5391316"/>
            <a:ext cx="4070055" cy="7335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799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801" y="0"/>
                </a:lnTo>
                <a:close/>
                <a:moveTo>
                  <a:pt x="19799" y="0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6521373" y="2254129"/>
            <a:ext cx="2310126" cy="482305"/>
          </a:xfrm>
          <a:prstGeom prst="roundRect">
            <a:avLst>
              <a:gd name="adj" fmla="val 26315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8"/>
          <p:cNvSpPr>
            <a:spLocks/>
          </p:cNvSpPr>
          <p:nvPr/>
        </p:nvSpPr>
        <p:spPr bwMode="auto">
          <a:xfrm>
            <a:off x="6521373" y="2837832"/>
            <a:ext cx="3843451" cy="482305"/>
          </a:xfrm>
          <a:prstGeom prst="roundRect">
            <a:avLst>
              <a:gd name="adj" fmla="val 2631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6521373" y="4021993"/>
            <a:ext cx="3212134" cy="482305"/>
          </a:xfrm>
          <a:prstGeom prst="roundRect">
            <a:avLst>
              <a:gd name="adj" fmla="val 26315"/>
            </a:avLst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4"/>
          <p:cNvSpPr>
            <a:spLocks/>
          </p:cNvSpPr>
          <p:nvPr/>
        </p:nvSpPr>
        <p:spPr bwMode="auto">
          <a:xfrm>
            <a:off x="6521373" y="4602170"/>
            <a:ext cx="4113260" cy="482305"/>
          </a:xfrm>
          <a:prstGeom prst="roundRect">
            <a:avLst>
              <a:gd name="adj" fmla="val 26315"/>
            </a:avLst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3831222" y="2015181"/>
            <a:ext cx="2507633" cy="406476"/>
          </a:xfrm>
          <a:custGeom>
            <a:avLst/>
            <a:gdLst>
              <a:gd name="T0" fmla="*/ 0 w 21600"/>
              <a:gd name="T1" fmla="+- 0 21600 12000"/>
              <a:gd name="T2" fmla="*/ 21600 h 9600"/>
              <a:gd name="T3" fmla="*/ 21600 w 21600"/>
              <a:gd name="T4" fmla="+- 0 21600 12000"/>
              <a:gd name="T5" fmla="*/ 21600 h 9600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9600">
                <a:moveTo>
                  <a:pt x="0" y="9600"/>
                </a:moveTo>
                <a:cubicBezTo>
                  <a:pt x="0" y="9600"/>
                  <a:pt x="9029" y="-12000"/>
                  <a:pt x="21600" y="9600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4179505" y="2780520"/>
            <a:ext cx="2230771" cy="440864"/>
          </a:xfrm>
          <a:custGeom>
            <a:avLst/>
            <a:gdLst>
              <a:gd name="T0" fmla="*/ 0 w 21600"/>
              <a:gd name="T1" fmla="+- 0 21600 10755"/>
              <a:gd name="T2" fmla="*/ 21600 h 10845"/>
              <a:gd name="T3" fmla="*/ 21600 w 21600"/>
              <a:gd name="T4" fmla="+- 0 17767 10755"/>
              <a:gd name="T5" fmla="*/ 17767 h 10845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0845">
                <a:moveTo>
                  <a:pt x="0" y="10845"/>
                </a:moveTo>
                <a:cubicBezTo>
                  <a:pt x="0" y="10845"/>
                  <a:pt x="8479" y="-10755"/>
                  <a:pt x="21600" y="7012"/>
                </a:cubicBez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Freeform 28"/>
          <p:cNvSpPr>
            <a:spLocks/>
          </p:cNvSpPr>
          <p:nvPr/>
        </p:nvSpPr>
        <p:spPr bwMode="auto">
          <a:xfrm>
            <a:off x="4553357" y="3555559"/>
            <a:ext cx="1804897" cy="534327"/>
          </a:xfrm>
          <a:custGeom>
            <a:avLst/>
            <a:gdLst>
              <a:gd name="T0" fmla="*/ 0 w 21600"/>
              <a:gd name="T1" fmla="+- 0 21600 7742"/>
              <a:gd name="T2" fmla="*/ 21600 h 13858"/>
              <a:gd name="T3" fmla="*/ 21600 w 21600"/>
              <a:gd name="T4" fmla="+- 0 10734 7742"/>
              <a:gd name="T5" fmla="*/ 10734 h 138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3858">
                <a:moveTo>
                  <a:pt x="0" y="13858"/>
                </a:moveTo>
                <a:cubicBezTo>
                  <a:pt x="0" y="13858"/>
                  <a:pt x="7202" y="-7742"/>
                  <a:pt x="21600" y="2992"/>
                </a:cubicBezTo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Freeform 29"/>
          <p:cNvSpPr>
            <a:spLocks/>
          </p:cNvSpPr>
          <p:nvPr/>
        </p:nvSpPr>
        <p:spPr bwMode="auto">
          <a:xfrm>
            <a:off x="4879596" y="4282102"/>
            <a:ext cx="1474249" cy="630436"/>
          </a:xfrm>
          <a:custGeom>
            <a:avLst/>
            <a:gdLst>
              <a:gd name="T0" fmla="*/ 0 w 21600"/>
              <a:gd name="T1" fmla="+- 0 21600 4342"/>
              <a:gd name="T2" fmla="*/ 21600 h 17258"/>
              <a:gd name="T3" fmla="*/ 21600 w 21600"/>
              <a:gd name="T4" fmla="+- 0 5130 4342"/>
              <a:gd name="T5" fmla="*/ 5130 h 17258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7258">
                <a:moveTo>
                  <a:pt x="0" y="17258"/>
                </a:moveTo>
                <a:cubicBezTo>
                  <a:pt x="0" y="17258"/>
                  <a:pt x="5818" y="-4342"/>
                  <a:pt x="21600" y="788"/>
                </a:cubicBezTo>
              </a:path>
            </a:pathLst>
          </a:custGeom>
          <a:noFill/>
          <a:ln w="3810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5235814" y="4882559"/>
            <a:ext cx="1103042" cy="82794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3117" y="2089"/>
                  <a:pt x="2160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233169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3234225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04819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8" y="484060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73" y="5592077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79936" y="2297943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50 %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9936" y="2903535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70 % Innovation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79936" y="3495615"/>
            <a:ext cx="2901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90 % Production Growth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79935" y="4072160"/>
            <a:ext cx="215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60 % </a:t>
            </a:r>
            <a:r>
              <a:rPr lang="en-US" sz="1600" dirty="0" err="1" smtClean="0">
                <a:solidFill>
                  <a:schemeClr val="bg1"/>
                </a:solidFill>
              </a:rPr>
              <a:t>Repotation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79934" y="4643639"/>
            <a:ext cx="35128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80 % More Sales</a:t>
            </a: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3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12852" y="1938535"/>
            <a:ext cx="3966295" cy="4065279"/>
            <a:chOff x="2997213" y="2246909"/>
            <a:chExt cx="2715134" cy="278289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 rot="2700000">
              <a:off x="2999132" y="2246314"/>
              <a:ext cx="1578769" cy="1579960"/>
            </a:xfrm>
            <a:custGeom>
              <a:avLst/>
              <a:gdLst>
                <a:gd name="T0" fmla="*/ 580 w 1144"/>
                <a:gd name="T1" fmla="*/ 1135 h 1145"/>
                <a:gd name="T2" fmla="*/ 794 w 1144"/>
                <a:gd name="T3" fmla="*/ 981 h 1145"/>
                <a:gd name="T4" fmla="*/ 862 w 1144"/>
                <a:gd name="T5" fmla="*/ 1020 h 1145"/>
                <a:gd name="T6" fmla="*/ 895 w 1144"/>
                <a:gd name="T7" fmla="*/ 1104 h 1145"/>
                <a:gd name="T8" fmla="*/ 970 w 1144"/>
                <a:gd name="T9" fmla="*/ 1086 h 1145"/>
                <a:gd name="T10" fmla="*/ 1067 w 1144"/>
                <a:gd name="T11" fmla="*/ 945 h 1145"/>
                <a:gd name="T12" fmla="*/ 1053 w 1144"/>
                <a:gd name="T13" fmla="*/ 942 h 1145"/>
                <a:gd name="T14" fmla="*/ 989 w 1144"/>
                <a:gd name="T15" fmla="*/ 914 h 1145"/>
                <a:gd name="T16" fmla="*/ 957 w 1144"/>
                <a:gd name="T17" fmla="*/ 824 h 1145"/>
                <a:gd name="T18" fmla="*/ 1082 w 1144"/>
                <a:gd name="T19" fmla="*/ 631 h 1145"/>
                <a:gd name="T20" fmla="*/ 1144 w 1144"/>
                <a:gd name="T21" fmla="*/ 585 h 1145"/>
                <a:gd name="T22" fmla="*/ 1042 w 1144"/>
                <a:gd name="T23" fmla="*/ 344 h 1145"/>
                <a:gd name="T24" fmla="*/ 994 w 1144"/>
                <a:gd name="T25" fmla="*/ 323 h 1145"/>
                <a:gd name="T26" fmla="*/ 901 w 1144"/>
                <a:gd name="T27" fmla="*/ 387 h 1145"/>
                <a:gd name="T28" fmla="*/ 894 w 1144"/>
                <a:gd name="T29" fmla="*/ 395 h 1145"/>
                <a:gd name="T30" fmla="*/ 885 w 1144"/>
                <a:gd name="T31" fmla="*/ 430 h 1145"/>
                <a:gd name="T32" fmla="*/ 839 w 1144"/>
                <a:gd name="T33" fmla="*/ 480 h 1145"/>
                <a:gd name="T34" fmla="*/ 718 w 1144"/>
                <a:gd name="T35" fmla="*/ 451 h 1145"/>
                <a:gd name="T36" fmla="*/ 680 w 1144"/>
                <a:gd name="T37" fmla="*/ 340 h 1145"/>
                <a:gd name="T38" fmla="*/ 713 w 1144"/>
                <a:gd name="T39" fmla="*/ 278 h 1145"/>
                <a:gd name="T40" fmla="*/ 800 w 1144"/>
                <a:gd name="T41" fmla="*/ 237 h 1145"/>
                <a:gd name="T42" fmla="*/ 831 w 1144"/>
                <a:gd name="T43" fmla="*/ 184 h 1145"/>
                <a:gd name="T44" fmla="*/ 792 w 1144"/>
                <a:gd name="T45" fmla="*/ 108 h 1145"/>
                <a:gd name="T46" fmla="*/ 728 w 1144"/>
                <a:gd name="T47" fmla="*/ 57 h 1145"/>
                <a:gd name="T48" fmla="*/ 721 w 1144"/>
                <a:gd name="T49" fmla="*/ 52 h 1145"/>
                <a:gd name="T50" fmla="*/ 632 w 1144"/>
                <a:gd name="T51" fmla="*/ 22 h 1145"/>
                <a:gd name="T52" fmla="*/ 577 w 1144"/>
                <a:gd name="T53" fmla="*/ 3 h 1145"/>
                <a:gd name="T54" fmla="*/ 575 w 1144"/>
                <a:gd name="T55" fmla="*/ 0 h 1145"/>
                <a:gd name="T56" fmla="*/ 507 w 1144"/>
                <a:gd name="T57" fmla="*/ 64 h 1145"/>
                <a:gd name="T58" fmla="*/ 306 w 1144"/>
                <a:gd name="T59" fmla="*/ 180 h 1145"/>
                <a:gd name="T60" fmla="*/ 246 w 1144"/>
                <a:gd name="T61" fmla="*/ 67 h 1145"/>
                <a:gd name="T62" fmla="*/ 115 w 1144"/>
                <a:gd name="T63" fmla="*/ 107 h 1145"/>
                <a:gd name="T64" fmla="*/ 114 w 1144"/>
                <a:gd name="T65" fmla="*/ 239 h 1145"/>
                <a:gd name="T66" fmla="*/ 176 w 1144"/>
                <a:gd name="T67" fmla="*/ 342 h 1145"/>
                <a:gd name="T68" fmla="*/ 0 w 1144"/>
                <a:gd name="T69" fmla="*/ 561 h 1145"/>
                <a:gd name="T70" fmla="*/ 163 w 1144"/>
                <a:gd name="T71" fmla="*/ 795 h 1145"/>
                <a:gd name="T72" fmla="*/ 273 w 1144"/>
                <a:gd name="T73" fmla="*/ 743 h 1145"/>
                <a:gd name="T74" fmla="*/ 428 w 1144"/>
                <a:gd name="T75" fmla="*/ 667 h 1145"/>
                <a:gd name="T76" fmla="*/ 393 w 1144"/>
                <a:gd name="T77" fmla="*/ 851 h 1145"/>
                <a:gd name="T78" fmla="*/ 302 w 1144"/>
                <a:gd name="T79" fmla="*/ 968 h 1145"/>
                <a:gd name="T80" fmla="*/ 576 w 1144"/>
                <a:gd name="T81" fmla="*/ 1145 h 1145"/>
                <a:gd name="T82" fmla="*/ 580 w 1144"/>
                <a:gd name="T83" fmla="*/ 1135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4" h="1145">
                  <a:moveTo>
                    <a:pt x="580" y="1135"/>
                  </a:moveTo>
                  <a:cubicBezTo>
                    <a:pt x="591" y="1115"/>
                    <a:pt x="724" y="961"/>
                    <a:pt x="794" y="981"/>
                  </a:cubicBezTo>
                  <a:cubicBezTo>
                    <a:pt x="820" y="988"/>
                    <a:pt x="843" y="1001"/>
                    <a:pt x="862" y="1020"/>
                  </a:cubicBezTo>
                  <a:cubicBezTo>
                    <a:pt x="887" y="1045"/>
                    <a:pt x="900" y="1077"/>
                    <a:pt x="895" y="1104"/>
                  </a:cubicBezTo>
                  <a:cubicBezTo>
                    <a:pt x="905" y="1106"/>
                    <a:pt x="933" y="1103"/>
                    <a:pt x="970" y="1086"/>
                  </a:cubicBezTo>
                  <a:cubicBezTo>
                    <a:pt x="995" y="1074"/>
                    <a:pt x="1076" y="1028"/>
                    <a:pt x="1067" y="945"/>
                  </a:cubicBezTo>
                  <a:cubicBezTo>
                    <a:pt x="1064" y="944"/>
                    <a:pt x="1058" y="943"/>
                    <a:pt x="1053" y="942"/>
                  </a:cubicBezTo>
                  <a:cubicBezTo>
                    <a:pt x="1035" y="939"/>
                    <a:pt x="1010" y="934"/>
                    <a:pt x="989" y="914"/>
                  </a:cubicBezTo>
                  <a:cubicBezTo>
                    <a:pt x="969" y="894"/>
                    <a:pt x="959" y="865"/>
                    <a:pt x="957" y="824"/>
                  </a:cubicBezTo>
                  <a:cubicBezTo>
                    <a:pt x="952" y="718"/>
                    <a:pt x="1018" y="673"/>
                    <a:pt x="1082" y="631"/>
                  </a:cubicBezTo>
                  <a:cubicBezTo>
                    <a:pt x="1104" y="616"/>
                    <a:pt x="1126" y="601"/>
                    <a:pt x="1144" y="585"/>
                  </a:cubicBezTo>
                  <a:cubicBezTo>
                    <a:pt x="1142" y="534"/>
                    <a:pt x="1101" y="404"/>
                    <a:pt x="1042" y="344"/>
                  </a:cubicBezTo>
                  <a:cubicBezTo>
                    <a:pt x="1027" y="329"/>
                    <a:pt x="1011" y="322"/>
                    <a:pt x="994" y="323"/>
                  </a:cubicBezTo>
                  <a:cubicBezTo>
                    <a:pt x="957" y="324"/>
                    <a:pt x="922" y="363"/>
                    <a:pt x="901" y="387"/>
                  </a:cubicBezTo>
                  <a:cubicBezTo>
                    <a:pt x="898" y="390"/>
                    <a:pt x="896" y="393"/>
                    <a:pt x="894" y="395"/>
                  </a:cubicBezTo>
                  <a:cubicBezTo>
                    <a:pt x="884" y="406"/>
                    <a:pt x="884" y="417"/>
                    <a:pt x="885" y="430"/>
                  </a:cubicBezTo>
                  <a:cubicBezTo>
                    <a:pt x="886" y="454"/>
                    <a:pt x="883" y="473"/>
                    <a:pt x="839" y="480"/>
                  </a:cubicBezTo>
                  <a:cubicBezTo>
                    <a:pt x="786" y="489"/>
                    <a:pt x="745" y="479"/>
                    <a:pt x="718" y="451"/>
                  </a:cubicBezTo>
                  <a:cubicBezTo>
                    <a:pt x="684" y="418"/>
                    <a:pt x="680" y="367"/>
                    <a:pt x="680" y="340"/>
                  </a:cubicBezTo>
                  <a:cubicBezTo>
                    <a:pt x="681" y="289"/>
                    <a:pt x="686" y="280"/>
                    <a:pt x="713" y="278"/>
                  </a:cubicBezTo>
                  <a:cubicBezTo>
                    <a:pt x="729" y="277"/>
                    <a:pt x="755" y="274"/>
                    <a:pt x="800" y="237"/>
                  </a:cubicBezTo>
                  <a:cubicBezTo>
                    <a:pt x="820" y="221"/>
                    <a:pt x="831" y="203"/>
                    <a:pt x="831" y="184"/>
                  </a:cubicBezTo>
                  <a:cubicBezTo>
                    <a:pt x="833" y="161"/>
                    <a:pt x="819" y="135"/>
                    <a:pt x="792" y="108"/>
                  </a:cubicBezTo>
                  <a:cubicBezTo>
                    <a:pt x="770" y="86"/>
                    <a:pt x="745" y="69"/>
                    <a:pt x="728" y="57"/>
                  </a:cubicBezTo>
                  <a:cubicBezTo>
                    <a:pt x="725" y="55"/>
                    <a:pt x="723" y="53"/>
                    <a:pt x="721" y="52"/>
                  </a:cubicBezTo>
                  <a:cubicBezTo>
                    <a:pt x="689" y="29"/>
                    <a:pt x="659" y="25"/>
                    <a:pt x="632" y="22"/>
                  </a:cubicBezTo>
                  <a:cubicBezTo>
                    <a:pt x="610" y="19"/>
                    <a:pt x="591" y="17"/>
                    <a:pt x="577" y="3"/>
                  </a:cubicBezTo>
                  <a:cubicBezTo>
                    <a:pt x="576" y="2"/>
                    <a:pt x="575" y="1"/>
                    <a:pt x="575" y="0"/>
                  </a:cubicBezTo>
                  <a:cubicBezTo>
                    <a:pt x="558" y="16"/>
                    <a:pt x="533" y="39"/>
                    <a:pt x="507" y="64"/>
                  </a:cubicBezTo>
                  <a:cubicBezTo>
                    <a:pt x="459" y="109"/>
                    <a:pt x="353" y="249"/>
                    <a:pt x="306" y="180"/>
                  </a:cubicBezTo>
                  <a:cubicBezTo>
                    <a:pt x="260" y="112"/>
                    <a:pt x="294" y="87"/>
                    <a:pt x="246" y="67"/>
                  </a:cubicBezTo>
                  <a:cubicBezTo>
                    <a:pt x="198" y="47"/>
                    <a:pt x="187" y="45"/>
                    <a:pt x="115" y="107"/>
                  </a:cubicBezTo>
                  <a:cubicBezTo>
                    <a:pt x="44" y="169"/>
                    <a:pt x="8" y="233"/>
                    <a:pt x="114" y="239"/>
                  </a:cubicBezTo>
                  <a:cubicBezTo>
                    <a:pt x="219" y="246"/>
                    <a:pt x="205" y="294"/>
                    <a:pt x="176" y="342"/>
                  </a:cubicBezTo>
                  <a:cubicBezTo>
                    <a:pt x="146" y="390"/>
                    <a:pt x="63" y="508"/>
                    <a:pt x="0" y="561"/>
                  </a:cubicBezTo>
                  <a:cubicBezTo>
                    <a:pt x="0" y="666"/>
                    <a:pt x="118" y="775"/>
                    <a:pt x="163" y="795"/>
                  </a:cubicBezTo>
                  <a:cubicBezTo>
                    <a:pt x="201" y="812"/>
                    <a:pt x="266" y="832"/>
                    <a:pt x="273" y="743"/>
                  </a:cubicBezTo>
                  <a:cubicBezTo>
                    <a:pt x="281" y="655"/>
                    <a:pt x="366" y="586"/>
                    <a:pt x="428" y="667"/>
                  </a:cubicBezTo>
                  <a:cubicBezTo>
                    <a:pt x="490" y="748"/>
                    <a:pt x="490" y="814"/>
                    <a:pt x="393" y="851"/>
                  </a:cubicBezTo>
                  <a:cubicBezTo>
                    <a:pt x="297" y="888"/>
                    <a:pt x="261" y="918"/>
                    <a:pt x="302" y="968"/>
                  </a:cubicBezTo>
                  <a:cubicBezTo>
                    <a:pt x="333" y="1006"/>
                    <a:pt x="488" y="1106"/>
                    <a:pt x="576" y="1145"/>
                  </a:cubicBezTo>
                  <a:cubicBezTo>
                    <a:pt x="576" y="1142"/>
                    <a:pt x="577" y="1138"/>
                    <a:pt x="580" y="1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 rot="2700000">
              <a:off x="4124131" y="2246272"/>
              <a:ext cx="1551384" cy="1571625"/>
            </a:xfrm>
            <a:custGeom>
              <a:avLst/>
              <a:gdLst>
                <a:gd name="T0" fmla="*/ 479 w 1124"/>
                <a:gd name="T1" fmla="*/ 899 h 1139"/>
                <a:gd name="T2" fmla="*/ 586 w 1124"/>
                <a:gd name="T3" fmla="*/ 1139 h 1139"/>
                <a:gd name="T4" fmla="*/ 591 w 1124"/>
                <a:gd name="T5" fmla="*/ 1138 h 1139"/>
                <a:gd name="T6" fmla="*/ 777 w 1124"/>
                <a:gd name="T7" fmla="*/ 1031 h 1139"/>
                <a:gd name="T8" fmla="*/ 757 w 1124"/>
                <a:gd name="T9" fmla="*/ 936 h 1139"/>
                <a:gd name="T10" fmla="*/ 692 w 1124"/>
                <a:gd name="T11" fmla="*/ 910 h 1139"/>
                <a:gd name="T12" fmla="*/ 629 w 1124"/>
                <a:gd name="T13" fmla="*/ 885 h 1139"/>
                <a:gd name="T14" fmla="*/ 629 w 1124"/>
                <a:gd name="T15" fmla="*/ 885 h 1139"/>
                <a:gd name="T16" fmla="*/ 642 w 1124"/>
                <a:gd name="T17" fmla="*/ 676 h 1139"/>
                <a:gd name="T18" fmla="*/ 724 w 1124"/>
                <a:gd name="T19" fmla="*/ 639 h 1139"/>
                <a:gd name="T20" fmla="*/ 829 w 1124"/>
                <a:gd name="T21" fmla="*/ 679 h 1139"/>
                <a:gd name="T22" fmla="*/ 853 w 1124"/>
                <a:gd name="T23" fmla="*/ 756 h 1139"/>
                <a:gd name="T24" fmla="*/ 864 w 1124"/>
                <a:gd name="T25" fmla="*/ 784 h 1139"/>
                <a:gd name="T26" fmla="*/ 916 w 1124"/>
                <a:gd name="T27" fmla="*/ 815 h 1139"/>
                <a:gd name="T28" fmla="*/ 924 w 1124"/>
                <a:gd name="T29" fmla="*/ 818 h 1139"/>
                <a:gd name="T30" fmla="*/ 1123 w 1124"/>
                <a:gd name="T31" fmla="*/ 578 h 1139"/>
                <a:gd name="T32" fmla="*/ 1124 w 1124"/>
                <a:gd name="T33" fmla="*/ 572 h 1139"/>
                <a:gd name="T34" fmla="*/ 958 w 1124"/>
                <a:gd name="T35" fmla="*/ 388 h 1139"/>
                <a:gd name="T36" fmla="*/ 1062 w 1124"/>
                <a:gd name="T37" fmla="*/ 217 h 1139"/>
                <a:gd name="T38" fmla="*/ 865 w 1124"/>
                <a:gd name="T39" fmla="*/ 144 h 1139"/>
                <a:gd name="T40" fmla="*/ 668 w 1124"/>
                <a:gd name="T41" fmla="*/ 220 h 1139"/>
                <a:gd name="T42" fmla="*/ 517 w 1124"/>
                <a:gd name="T43" fmla="*/ 92 h 1139"/>
                <a:gd name="T44" fmla="*/ 340 w 1124"/>
                <a:gd name="T45" fmla="*/ 127 h 1139"/>
                <a:gd name="T46" fmla="*/ 407 w 1124"/>
                <a:gd name="T47" fmla="*/ 305 h 1139"/>
                <a:gd name="T48" fmla="*/ 466 w 1124"/>
                <a:gd name="T49" fmla="*/ 458 h 1139"/>
                <a:gd name="T50" fmla="*/ 258 w 1124"/>
                <a:gd name="T51" fmla="*/ 405 h 1139"/>
                <a:gd name="T52" fmla="*/ 79 w 1124"/>
                <a:gd name="T53" fmla="*/ 349 h 1139"/>
                <a:gd name="T54" fmla="*/ 0 w 1124"/>
                <a:gd name="T55" fmla="*/ 541 h 1139"/>
                <a:gd name="T56" fmla="*/ 13 w 1124"/>
                <a:gd name="T57" fmla="*/ 556 h 1139"/>
                <a:gd name="T58" fmla="*/ 14 w 1124"/>
                <a:gd name="T59" fmla="*/ 558 h 1139"/>
                <a:gd name="T60" fmla="*/ 58 w 1124"/>
                <a:gd name="T61" fmla="*/ 571 h 1139"/>
                <a:gd name="T62" fmla="*/ 155 w 1124"/>
                <a:gd name="T63" fmla="*/ 604 h 1139"/>
                <a:gd name="T64" fmla="*/ 163 w 1124"/>
                <a:gd name="T65" fmla="*/ 609 h 1139"/>
                <a:gd name="T66" fmla="*/ 229 w 1124"/>
                <a:gd name="T67" fmla="*/ 663 h 1139"/>
                <a:gd name="T68" fmla="*/ 274 w 1124"/>
                <a:gd name="T69" fmla="*/ 754 h 1139"/>
                <a:gd name="T70" fmla="*/ 235 w 1124"/>
                <a:gd name="T71" fmla="*/ 822 h 1139"/>
                <a:gd name="T72" fmla="*/ 138 w 1124"/>
                <a:gd name="T73" fmla="*/ 867 h 1139"/>
                <a:gd name="T74" fmla="*/ 128 w 1124"/>
                <a:gd name="T75" fmla="*/ 869 h 1139"/>
                <a:gd name="T76" fmla="*/ 123 w 1124"/>
                <a:gd name="T77" fmla="*/ 909 h 1139"/>
                <a:gd name="T78" fmla="*/ 155 w 1124"/>
                <a:gd name="T79" fmla="*/ 1006 h 1139"/>
                <a:gd name="T80" fmla="*/ 259 w 1124"/>
                <a:gd name="T81" fmla="*/ 1030 h 1139"/>
                <a:gd name="T82" fmla="*/ 288 w 1124"/>
                <a:gd name="T83" fmla="*/ 999 h 1139"/>
                <a:gd name="T84" fmla="*/ 302 w 1124"/>
                <a:gd name="T85" fmla="*/ 951 h 1139"/>
                <a:gd name="T86" fmla="*/ 308 w 1124"/>
                <a:gd name="T87" fmla="*/ 944 h 1139"/>
                <a:gd name="T88" fmla="*/ 309 w 1124"/>
                <a:gd name="T89" fmla="*/ 943 h 1139"/>
                <a:gd name="T90" fmla="*/ 417 w 1124"/>
                <a:gd name="T91" fmla="*/ 872 h 1139"/>
                <a:gd name="T92" fmla="*/ 479 w 1124"/>
                <a:gd name="T93" fmla="*/ 89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4" h="1139">
                  <a:moveTo>
                    <a:pt x="479" y="899"/>
                  </a:moveTo>
                  <a:cubicBezTo>
                    <a:pt x="540" y="960"/>
                    <a:pt x="579" y="1081"/>
                    <a:pt x="586" y="1139"/>
                  </a:cubicBezTo>
                  <a:cubicBezTo>
                    <a:pt x="591" y="1138"/>
                    <a:pt x="591" y="1138"/>
                    <a:pt x="591" y="1138"/>
                  </a:cubicBezTo>
                  <a:cubicBezTo>
                    <a:pt x="693" y="1105"/>
                    <a:pt x="764" y="1064"/>
                    <a:pt x="777" y="1031"/>
                  </a:cubicBezTo>
                  <a:cubicBezTo>
                    <a:pt x="790" y="999"/>
                    <a:pt x="782" y="961"/>
                    <a:pt x="757" y="936"/>
                  </a:cubicBezTo>
                  <a:cubicBezTo>
                    <a:pt x="740" y="919"/>
                    <a:pt x="717" y="910"/>
                    <a:pt x="692" y="910"/>
                  </a:cubicBezTo>
                  <a:cubicBezTo>
                    <a:pt x="668" y="911"/>
                    <a:pt x="646" y="902"/>
                    <a:pt x="629" y="885"/>
                  </a:cubicBezTo>
                  <a:cubicBezTo>
                    <a:pt x="629" y="885"/>
                    <a:pt x="629" y="885"/>
                    <a:pt x="629" y="885"/>
                  </a:cubicBezTo>
                  <a:cubicBezTo>
                    <a:pt x="585" y="841"/>
                    <a:pt x="580" y="747"/>
                    <a:pt x="642" y="676"/>
                  </a:cubicBezTo>
                  <a:cubicBezTo>
                    <a:pt x="663" y="653"/>
                    <a:pt x="691" y="640"/>
                    <a:pt x="724" y="639"/>
                  </a:cubicBezTo>
                  <a:cubicBezTo>
                    <a:pt x="762" y="638"/>
                    <a:pt x="802" y="653"/>
                    <a:pt x="829" y="679"/>
                  </a:cubicBezTo>
                  <a:cubicBezTo>
                    <a:pt x="851" y="702"/>
                    <a:pt x="860" y="730"/>
                    <a:pt x="853" y="756"/>
                  </a:cubicBezTo>
                  <a:cubicBezTo>
                    <a:pt x="852" y="763"/>
                    <a:pt x="852" y="772"/>
                    <a:pt x="864" y="784"/>
                  </a:cubicBezTo>
                  <a:cubicBezTo>
                    <a:pt x="877" y="797"/>
                    <a:pt x="900" y="807"/>
                    <a:pt x="916" y="815"/>
                  </a:cubicBezTo>
                  <a:cubicBezTo>
                    <a:pt x="919" y="816"/>
                    <a:pt x="922" y="817"/>
                    <a:pt x="924" y="818"/>
                  </a:cubicBezTo>
                  <a:cubicBezTo>
                    <a:pt x="944" y="821"/>
                    <a:pt x="1075" y="764"/>
                    <a:pt x="1123" y="578"/>
                  </a:cubicBezTo>
                  <a:cubicBezTo>
                    <a:pt x="1124" y="572"/>
                    <a:pt x="1124" y="572"/>
                    <a:pt x="1124" y="572"/>
                  </a:cubicBezTo>
                  <a:cubicBezTo>
                    <a:pt x="1075" y="541"/>
                    <a:pt x="946" y="453"/>
                    <a:pt x="958" y="388"/>
                  </a:cubicBezTo>
                  <a:cubicBezTo>
                    <a:pt x="983" y="259"/>
                    <a:pt x="1068" y="336"/>
                    <a:pt x="1062" y="217"/>
                  </a:cubicBezTo>
                  <a:cubicBezTo>
                    <a:pt x="1039" y="98"/>
                    <a:pt x="939" y="0"/>
                    <a:pt x="865" y="144"/>
                  </a:cubicBezTo>
                  <a:cubicBezTo>
                    <a:pt x="791" y="289"/>
                    <a:pt x="729" y="244"/>
                    <a:pt x="668" y="220"/>
                  </a:cubicBezTo>
                  <a:cubicBezTo>
                    <a:pt x="607" y="195"/>
                    <a:pt x="514" y="132"/>
                    <a:pt x="517" y="92"/>
                  </a:cubicBezTo>
                  <a:cubicBezTo>
                    <a:pt x="520" y="52"/>
                    <a:pt x="426" y="49"/>
                    <a:pt x="340" y="127"/>
                  </a:cubicBezTo>
                  <a:cubicBezTo>
                    <a:pt x="253" y="205"/>
                    <a:pt x="333" y="265"/>
                    <a:pt x="407" y="305"/>
                  </a:cubicBezTo>
                  <a:cubicBezTo>
                    <a:pt x="480" y="344"/>
                    <a:pt x="502" y="425"/>
                    <a:pt x="466" y="458"/>
                  </a:cubicBezTo>
                  <a:cubicBezTo>
                    <a:pt x="431" y="491"/>
                    <a:pt x="311" y="536"/>
                    <a:pt x="258" y="405"/>
                  </a:cubicBezTo>
                  <a:cubicBezTo>
                    <a:pt x="204" y="275"/>
                    <a:pt x="154" y="256"/>
                    <a:pt x="79" y="349"/>
                  </a:cubicBezTo>
                  <a:cubicBezTo>
                    <a:pt x="20" y="421"/>
                    <a:pt x="2" y="504"/>
                    <a:pt x="0" y="541"/>
                  </a:cubicBezTo>
                  <a:cubicBezTo>
                    <a:pt x="13" y="556"/>
                    <a:pt x="13" y="556"/>
                    <a:pt x="13" y="556"/>
                  </a:cubicBezTo>
                  <a:cubicBezTo>
                    <a:pt x="13" y="557"/>
                    <a:pt x="14" y="557"/>
                    <a:pt x="14" y="558"/>
                  </a:cubicBezTo>
                  <a:cubicBezTo>
                    <a:pt x="23" y="566"/>
                    <a:pt x="36" y="568"/>
                    <a:pt x="58" y="571"/>
                  </a:cubicBezTo>
                  <a:cubicBezTo>
                    <a:pt x="85" y="574"/>
                    <a:pt x="119" y="579"/>
                    <a:pt x="155" y="604"/>
                  </a:cubicBezTo>
                  <a:cubicBezTo>
                    <a:pt x="157" y="606"/>
                    <a:pt x="160" y="608"/>
                    <a:pt x="163" y="609"/>
                  </a:cubicBezTo>
                  <a:cubicBezTo>
                    <a:pt x="180" y="621"/>
                    <a:pt x="206" y="640"/>
                    <a:pt x="229" y="663"/>
                  </a:cubicBezTo>
                  <a:cubicBezTo>
                    <a:pt x="261" y="694"/>
                    <a:pt x="276" y="725"/>
                    <a:pt x="274" y="754"/>
                  </a:cubicBezTo>
                  <a:cubicBezTo>
                    <a:pt x="273" y="778"/>
                    <a:pt x="260" y="801"/>
                    <a:pt x="235" y="822"/>
                  </a:cubicBezTo>
                  <a:cubicBezTo>
                    <a:pt x="186" y="863"/>
                    <a:pt x="155" y="865"/>
                    <a:pt x="138" y="867"/>
                  </a:cubicBezTo>
                  <a:cubicBezTo>
                    <a:pt x="130" y="868"/>
                    <a:pt x="128" y="869"/>
                    <a:pt x="128" y="869"/>
                  </a:cubicBezTo>
                  <a:cubicBezTo>
                    <a:pt x="125" y="872"/>
                    <a:pt x="124" y="885"/>
                    <a:pt x="123" y="909"/>
                  </a:cubicBezTo>
                  <a:cubicBezTo>
                    <a:pt x="123" y="933"/>
                    <a:pt x="127" y="978"/>
                    <a:pt x="155" y="1006"/>
                  </a:cubicBezTo>
                  <a:cubicBezTo>
                    <a:pt x="178" y="1029"/>
                    <a:pt x="213" y="1037"/>
                    <a:pt x="259" y="1030"/>
                  </a:cubicBezTo>
                  <a:cubicBezTo>
                    <a:pt x="289" y="1025"/>
                    <a:pt x="289" y="1018"/>
                    <a:pt x="288" y="999"/>
                  </a:cubicBezTo>
                  <a:cubicBezTo>
                    <a:pt x="287" y="986"/>
                    <a:pt x="287" y="967"/>
                    <a:pt x="302" y="951"/>
                  </a:cubicBezTo>
                  <a:cubicBezTo>
                    <a:pt x="304" y="949"/>
                    <a:pt x="306" y="946"/>
                    <a:pt x="308" y="944"/>
                  </a:cubicBezTo>
                  <a:cubicBezTo>
                    <a:pt x="309" y="943"/>
                    <a:pt x="309" y="943"/>
                    <a:pt x="309" y="943"/>
                  </a:cubicBezTo>
                  <a:cubicBezTo>
                    <a:pt x="332" y="917"/>
                    <a:pt x="371" y="873"/>
                    <a:pt x="417" y="872"/>
                  </a:cubicBezTo>
                  <a:cubicBezTo>
                    <a:pt x="439" y="871"/>
                    <a:pt x="460" y="880"/>
                    <a:pt x="479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2700000">
              <a:off x="4111552" y="3403270"/>
              <a:ext cx="1608534" cy="1593056"/>
            </a:xfrm>
            <a:custGeom>
              <a:avLst/>
              <a:gdLst>
                <a:gd name="T0" fmla="*/ 210 w 1165"/>
                <a:gd name="T1" fmla="*/ 456 h 1154"/>
                <a:gd name="T2" fmla="*/ 11 w 1165"/>
                <a:gd name="T3" fmla="*/ 574 h 1154"/>
                <a:gd name="T4" fmla="*/ 114 w 1165"/>
                <a:gd name="T5" fmla="*/ 707 h 1154"/>
                <a:gd name="T6" fmla="*/ 199 w 1165"/>
                <a:gd name="T7" fmla="*/ 764 h 1154"/>
                <a:gd name="T8" fmla="*/ 265 w 1165"/>
                <a:gd name="T9" fmla="*/ 760 h 1154"/>
                <a:gd name="T10" fmla="*/ 285 w 1165"/>
                <a:gd name="T11" fmla="*/ 712 h 1154"/>
                <a:gd name="T12" fmla="*/ 332 w 1165"/>
                <a:gd name="T13" fmla="*/ 641 h 1154"/>
                <a:gd name="T14" fmla="*/ 420 w 1165"/>
                <a:gd name="T15" fmla="*/ 657 h 1154"/>
                <a:gd name="T16" fmla="*/ 474 w 1165"/>
                <a:gd name="T17" fmla="*/ 702 h 1154"/>
                <a:gd name="T18" fmla="*/ 521 w 1165"/>
                <a:gd name="T19" fmla="*/ 802 h 1154"/>
                <a:gd name="T20" fmla="*/ 469 w 1165"/>
                <a:gd name="T21" fmla="*/ 842 h 1154"/>
                <a:gd name="T22" fmla="*/ 406 w 1165"/>
                <a:gd name="T23" fmla="*/ 931 h 1154"/>
                <a:gd name="T24" fmla="*/ 516 w 1165"/>
                <a:gd name="T25" fmla="*/ 1091 h 1154"/>
                <a:gd name="T26" fmla="*/ 603 w 1165"/>
                <a:gd name="T27" fmla="*/ 1152 h 1154"/>
                <a:gd name="T28" fmla="*/ 610 w 1165"/>
                <a:gd name="T29" fmla="*/ 1154 h 1154"/>
                <a:gd name="T30" fmla="*/ 775 w 1165"/>
                <a:gd name="T31" fmla="*/ 1066 h 1154"/>
                <a:gd name="T32" fmla="*/ 790 w 1165"/>
                <a:gd name="T33" fmla="*/ 916 h 1154"/>
                <a:gd name="T34" fmla="*/ 668 w 1165"/>
                <a:gd name="T35" fmla="*/ 813 h 1154"/>
                <a:gd name="T36" fmla="*/ 778 w 1165"/>
                <a:gd name="T37" fmla="*/ 676 h 1154"/>
                <a:gd name="T38" fmla="*/ 841 w 1165"/>
                <a:gd name="T39" fmla="*/ 728 h 1154"/>
                <a:gd name="T40" fmla="*/ 900 w 1165"/>
                <a:gd name="T41" fmla="*/ 812 h 1154"/>
                <a:gd name="T42" fmla="*/ 1165 w 1165"/>
                <a:gd name="T43" fmla="*/ 600 h 1154"/>
                <a:gd name="T44" fmla="*/ 996 w 1165"/>
                <a:gd name="T45" fmla="*/ 390 h 1154"/>
                <a:gd name="T46" fmla="*/ 824 w 1165"/>
                <a:gd name="T47" fmla="*/ 447 h 1154"/>
                <a:gd name="T48" fmla="*/ 649 w 1165"/>
                <a:gd name="T49" fmla="*/ 407 h 1154"/>
                <a:gd name="T50" fmla="*/ 640 w 1165"/>
                <a:gd name="T51" fmla="*/ 309 h 1154"/>
                <a:gd name="T52" fmla="*/ 754 w 1165"/>
                <a:gd name="T53" fmla="*/ 159 h 1154"/>
                <a:gd name="T54" fmla="*/ 556 w 1165"/>
                <a:gd name="T55" fmla="*/ 0 h 1154"/>
                <a:gd name="T56" fmla="*/ 330 w 1165"/>
                <a:gd name="T57" fmla="*/ 254 h 1154"/>
                <a:gd name="T58" fmla="*/ 248 w 1165"/>
                <a:gd name="T59" fmla="*/ 168 h 1154"/>
                <a:gd name="T60" fmla="*/ 71 w 1165"/>
                <a:gd name="T61" fmla="*/ 107 h 1154"/>
                <a:gd name="T62" fmla="*/ 106 w 1165"/>
                <a:gd name="T63" fmla="*/ 307 h 1154"/>
                <a:gd name="T64" fmla="*/ 210 w 1165"/>
                <a:gd name="T65" fmla="*/ 456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1154">
                  <a:moveTo>
                    <a:pt x="210" y="456"/>
                  </a:moveTo>
                  <a:cubicBezTo>
                    <a:pt x="187" y="512"/>
                    <a:pt x="61" y="558"/>
                    <a:pt x="11" y="574"/>
                  </a:cubicBezTo>
                  <a:cubicBezTo>
                    <a:pt x="20" y="589"/>
                    <a:pt x="63" y="656"/>
                    <a:pt x="114" y="707"/>
                  </a:cubicBezTo>
                  <a:cubicBezTo>
                    <a:pt x="146" y="739"/>
                    <a:pt x="175" y="758"/>
                    <a:pt x="199" y="764"/>
                  </a:cubicBezTo>
                  <a:cubicBezTo>
                    <a:pt x="230" y="771"/>
                    <a:pt x="252" y="769"/>
                    <a:pt x="265" y="760"/>
                  </a:cubicBezTo>
                  <a:cubicBezTo>
                    <a:pt x="280" y="750"/>
                    <a:pt x="283" y="730"/>
                    <a:pt x="285" y="712"/>
                  </a:cubicBezTo>
                  <a:cubicBezTo>
                    <a:pt x="288" y="687"/>
                    <a:pt x="304" y="654"/>
                    <a:pt x="332" y="641"/>
                  </a:cubicBezTo>
                  <a:cubicBezTo>
                    <a:pt x="350" y="633"/>
                    <a:pt x="380" y="629"/>
                    <a:pt x="420" y="657"/>
                  </a:cubicBezTo>
                  <a:cubicBezTo>
                    <a:pt x="440" y="671"/>
                    <a:pt x="459" y="687"/>
                    <a:pt x="474" y="702"/>
                  </a:cubicBezTo>
                  <a:cubicBezTo>
                    <a:pt x="501" y="729"/>
                    <a:pt x="530" y="768"/>
                    <a:pt x="521" y="802"/>
                  </a:cubicBezTo>
                  <a:cubicBezTo>
                    <a:pt x="515" y="822"/>
                    <a:pt x="498" y="835"/>
                    <a:pt x="469" y="842"/>
                  </a:cubicBezTo>
                  <a:cubicBezTo>
                    <a:pt x="394" y="860"/>
                    <a:pt x="400" y="895"/>
                    <a:pt x="406" y="931"/>
                  </a:cubicBezTo>
                  <a:cubicBezTo>
                    <a:pt x="409" y="952"/>
                    <a:pt x="457" y="1032"/>
                    <a:pt x="516" y="1091"/>
                  </a:cubicBezTo>
                  <a:cubicBezTo>
                    <a:pt x="547" y="1122"/>
                    <a:pt x="577" y="1143"/>
                    <a:pt x="603" y="1152"/>
                  </a:cubicBezTo>
                  <a:cubicBezTo>
                    <a:pt x="610" y="1154"/>
                    <a:pt x="610" y="1154"/>
                    <a:pt x="610" y="1154"/>
                  </a:cubicBezTo>
                  <a:cubicBezTo>
                    <a:pt x="673" y="1130"/>
                    <a:pt x="748" y="1084"/>
                    <a:pt x="775" y="1066"/>
                  </a:cubicBezTo>
                  <a:cubicBezTo>
                    <a:pt x="808" y="1044"/>
                    <a:pt x="849" y="1009"/>
                    <a:pt x="790" y="916"/>
                  </a:cubicBezTo>
                  <a:cubicBezTo>
                    <a:pt x="731" y="823"/>
                    <a:pt x="684" y="879"/>
                    <a:pt x="668" y="813"/>
                  </a:cubicBezTo>
                  <a:cubicBezTo>
                    <a:pt x="653" y="748"/>
                    <a:pt x="722" y="687"/>
                    <a:pt x="778" y="676"/>
                  </a:cubicBezTo>
                  <a:cubicBezTo>
                    <a:pt x="834" y="665"/>
                    <a:pt x="837" y="696"/>
                    <a:pt x="841" y="728"/>
                  </a:cubicBezTo>
                  <a:cubicBezTo>
                    <a:pt x="845" y="760"/>
                    <a:pt x="865" y="790"/>
                    <a:pt x="900" y="812"/>
                  </a:cubicBezTo>
                  <a:cubicBezTo>
                    <a:pt x="1017" y="862"/>
                    <a:pt x="1109" y="740"/>
                    <a:pt x="1165" y="600"/>
                  </a:cubicBezTo>
                  <a:cubicBezTo>
                    <a:pt x="1162" y="575"/>
                    <a:pt x="1072" y="454"/>
                    <a:pt x="996" y="390"/>
                  </a:cubicBezTo>
                  <a:cubicBezTo>
                    <a:pt x="921" y="325"/>
                    <a:pt x="856" y="359"/>
                    <a:pt x="824" y="447"/>
                  </a:cubicBezTo>
                  <a:cubicBezTo>
                    <a:pt x="792" y="536"/>
                    <a:pt x="673" y="428"/>
                    <a:pt x="649" y="407"/>
                  </a:cubicBezTo>
                  <a:cubicBezTo>
                    <a:pt x="625" y="386"/>
                    <a:pt x="588" y="318"/>
                    <a:pt x="640" y="309"/>
                  </a:cubicBezTo>
                  <a:cubicBezTo>
                    <a:pt x="692" y="299"/>
                    <a:pt x="783" y="233"/>
                    <a:pt x="754" y="159"/>
                  </a:cubicBezTo>
                  <a:cubicBezTo>
                    <a:pt x="724" y="84"/>
                    <a:pt x="650" y="49"/>
                    <a:pt x="556" y="0"/>
                  </a:cubicBezTo>
                  <a:cubicBezTo>
                    <a:pt x="504" y="201"/>
                    <a:pt x="357" y="266"/>
                    <a:pt x="330" y="254"/>
                  </a:cubicBezTo>
                  <a:cubicBezTo>
                    <a:pt x="304" y="241"/>
                    <a:pt x="238" y="217"/>
                    <a:pt x="248" y="168"/>
                  </a:cubicBezTo>
                  <a:cubicBezTo>
                    <a:pt x="266" y="100"/>
                    <a:pt x="133" y="37"/>
                    <a:pt x="71" y="107"/>
                  </a:cubicBezTo>
                  <a:cubicBezTo>
                    <a:pt x="0" y="187"/>
                    <a:pt x="26" y="309"/>
                    <a:pt x="106" y="307"/>
                  </a:cubicBezTo>
                  <a:cubicBezTo>
                    <a:pt x="186" y="306"/>
                    <a:pt x="238" y="386"/>
                    <a:pt x="210" y="4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2700000">
              <a:off x="2982926" y="3423650"/>
              <a:ext cx="1620440" cy="1591866"/>
            </a:xfrm>
            <a:custGeom>
              <a:avLst/>
              <a:gdLst>
                <a:gd name="T0" fmla="*/ 1103 w 1174"/>
                <a:gd name="T1" fmla="*/ 1014 h 1154"/>
                <a:gd name="T2" fmla="*/ 1106 w 1174"/>
                <a:gd name="T3" fmla="*/ 878 h 1154"/>
                <a:gd name="T4" fmla="*/ 1057 w 1174"/>
                <a:gd name="T5" fmla="*/ 843 h 1154"/>
                <a:gd name="T6" fmla="*/ 1023 w 1174"/>
                <a:gd name="T7" fmla="*/ 815 h 1154"/>
                <a:gd name="T8" fmla="*/ 990 w 1174"/>
                <a:gd name="T9" fmla="*/ 728 h 1154"/>
                <a:gd name="T10" fmla="*/ 1170 w 1174"/>
                <a:gd name="T11" fmla="*/ 590 h 1154"/>
                <a:gd name="T12" fmla="*/ 1174 w 1174"/>
                <a:gd name="T13" fmla="*/ 589 h 1154"/>
                <a:gd name="T14" fmla="*/ 1167 w 1174"/>
                <a:gd name="T15" fmla="*/ 586 h 1154"/>
                <a:gd name="T16" fmla="*/ 1072 w 1174"/>
                <a:gd name="T17" fmla="*/ 520 h 1154"/>
                <a:gd name="T18" fmla="*/ 956 w 1174"/>
                <a:gd name="T19" fmla="*/ 350 h 1154"/>
                <a:gd name="T20" fmla="*/ 1034 w 1174"/>
                <a:gd name="T21" fmla="*/ 238 h 1154"/>
                <a:gd name="T22" fmla="*/ 1071 w 1174"/>
                <a:gd name="T23" fmla="*/ 211 h 1154"/>
                <a:gd name="T24" fmla="*/ 1030 w 1174"/>
                <a:gd name="T25" fmla="*/ 132 h 1154"/>
                <a:gd name="T26" fmla="*/ 979 w 1174"/>
                <a:gd name="T27" fmla="*/ 89 h 1154"/>
                <a:gd name="T28" fmla="*/ 910 w 1174"/>
                <a:gd name="T29" fmla="*/ 74 h 1154"/>
                <a:gd name="T30" fmla="*/ 875 w 1174"/>
                <a:gd name="T31" fmla="*/ 129 h 1154"/>
                <a:gd name="T32" fmla="*/ 847 w 1174"/>
                <a:gd name="T33" fmla="*/ 191 h 1154"/>
                <a:gd name="T34" fmla="*/ 765 w 1174"/>
                <a:gd name="T35" fmla="*/ 198 h 1154"/>
                <a:gd name="T36" fmla="*/ 670 w 1174"/>
                <a:gd name="T37" fmla="*/ 136 h 1154"/>
                <a:gd name="T38" fmla="*/ 565 w 1174"/>
                <a:gd name="T39" fmla="*/ 0 h 1154"/>
                <a:gd name="T40" fmla="*/ 501 w 1174"/>
                <a:gd name="T41" fmla="*/ 48 h 1154"/>
                <a:gd name="T42" fmla="*/ 384 w 1174"/>
                <a:gd name="T43" fmla="*/ 224 h 1154"/>
                <a:gd name="T44" fmla="*/ 410 w 1174"/>
                <a:gd name="T45" fmla="*/ 301 h 1154"/>
                <a:gd name="T46" fmla="*/ 464 w 1174"/>
                <a:gd name="T47" fmla="*/ 324 h 1154"/>
                <a:gd name="T48" fmla="*/ 465 w 1174"/>
                <a:gd name="T49" fmla="*/ 324 h 1154"/>
                <a:gd name="T50" fmla="*/ 480 w 1174"/>
                <a:gd name="T51" fmla="*/ 327 h 1154"/>
                <a:gd name="T52" fmla="*/ 493 w 1174"/>
                <a:gd name="T53" fmla="*/ 330 h 1154"/>
                <a:gd name="T54" fmla="*/ 494 w 1174"/>
                <a:gd name="T55" fmla="*/ 344 h 1154"/>
                <a:gd name="T56" fmla="*/ 385 w 1174"/>
                <a:gd name="T57" fmla="*/ 505 h 1154"/>
                <a:gd name="T58" fmla="*/ 299 w 1174"/>
                <a:gd name="T59" fmla="*/ 525 h 1154"/>
                <a:gd name="T60" fmla="*/ 280 w 1174"/>
                <a:gd name="T61" fmla="*/ 522 h 1154"/>
                <a:gd name="T62" fmla="*/ 283 w 1174"/>
                <a:gd name="T63" fmla="*/ 502 h 1154"/>
                <a:gd name="T64" fmla="*/ 255 w 1174"/>
                <a:gd name="T65" fmla="*/ 435 h 1154"/>
                <a:gd name="T66" fmla="*/ 196 w 1174"/>
                <a:gd name="T67" fmla="*/ 401 h 1154"/>
                <a:gd name="T68" fmla="*/ 85 w 1174"/>
                <a:gd name="T69" fmla="*/ 459 h 1154"/>
                <a:gd name="T70" fmla="*/ 4 w 1174"/>
                <a:gd name="T71" fmla="*/ 546 h 1154"/>
                <a:gd name="T72" fmla="*/ 3 w 1174"/>
                <a:gd name="T73" fmla="*/ 548 h 1154"/>
                <a:gd name="T74" fmla="*/ 0 w 1174"/>
                <a:gd name="T75" fmla="*/ 572 h 1154"/>
                <a:gd name="T76" fmla="*/ 13 w 1174"/>
                <a:gd name="T77" fmla="*/ 593 h 1154"/>
                <a:gd name="T78" fmla="*/ 135 w 1174"/>
                <a:gd name="T79" fmla="*/ 787 h 1154"/>
                <a:gd name="T80" fmla="*/ 145 w 1174"/>
                <a:gd name="T81" fmla="*/ 796 h 1154"/>
                <a:gd name="T82" fmla="*/ 258 w 1174"/>
                <a:gd name="T83" fmla="*/ 827 h 1154"/>
                <a:gd name="T84" fmla="*/ 327 w 1174"/>
                <a:gd name="T85" fmla="*/ 790 h 1154"/>
                <a:gd name="T86" fmla="*/ 335 w 1174"/>
                <a:gd name="T87" fmla="*/ 758 h 1154"/>
                <a:gd name="T88" fmla="*/ 378 w 1174"/>
                <a:gd name="T89" fmla="*/ 697 h 1154"/>
                <a:gd name="T90" fmla="*/ 379 w 1174"/>
                <a:gd name="T91" fmla="*/ 697 h 1154"/>
                <a:gd name="T92" fmla="*/ 380 w 1174"/>
                <a:gd name="T93" fmla="*/ 697 h 1154"/>
                <a:gd name="T94" fmla="*/ 498 w 1174"/>
                <a:gd name="T95" fmla="*/ 706 h 1154"/>
                <a:gd name="T96" fmla="*/ 537 w 1174"/>
                <a:gd name="T97" fmla="*/ 787 h 1154"/>
                <a:gd name="T98" fmla="*/ 487 w 1174"/>
                <a:gd name="T99" fmla="*/ 857 h 1154"/>
                <a:gd name="T100" fmla="*/ 392 w 1174"/>
                <a:gd name="T101" fmla="*/ 938 h 1154"/>
                <a:gd name="T102" fmla="*/ 418 w 1174"/>
                <a:gd name="T103" fmla="*/ 1056 h 1154"/>
                <a:gd name="T104" fmla="*/ 606 w 1174"/>
                <a:gd name="T105" fmla="*/ 1152 h 1154"/>
                <a:gd name="T106" fmla="*/ 615 w 1174"/>
                <a:gd name="T107" fmla="*/ 1154 h 1154"/>
                <a:gd name="T108" fmla="*/ 616 w 1174"/>
                <a:gd name="T109" fmla="*/ 1144 h 1154"/>
                <a:gd name="T110" fmla="*/ 759 w 1174"/>
                <a:gd name="T111" fmla="*/ 932 h 1154"/>
                <a:gd name="T112" fmla="*/ 815 w 1174"/>
                <a:gd name="T113" fmla="*/ 902 h 1154"/>
                <a:gd name="T114" fmla="*/ 882 w 1174"/>
                <a:gd name="T115" fmla="*/ 934 h 1154"/>
                <a:gd name="T116" fmla="*/ 915 w 1174"/>
                <a:gd name="T117" fmla="*/ 980 h 1154"/>
                <a:gd name="T118" fmla="*/ 938 w 1174"/>
                <a:gd name="T119" fmla="*/ 1020 h 1154"/>
                <a:gd name="T120" fmla="*/ 938 w 1174"/>
                <a:gd name="T121" fmla="*/ 1020 h 1154"/>
                <a:gd name="T122" fmla="*/ 1035 w 1174"/>
                <a:gd name="T123" fmla="*/ 1051 h 1154"/>
                <a:gd name="T124" fmla="*/ 1103 w 1174"/>
                <a:gd name="T125" fmla="*/ 101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4" h="1154">
                  <a:moveTo>
                    <a:pt x="1103" y="1014"/>
                  </a:moveTo>
                  <a:cubicBezTo>
                    <a:pt x="1130" y="971"/>
                    <a:pt x="1152" y="925"/>
                    <a:pt x="1106" y="878"/>
                  </a:cubicBezTo>
                  <a:cubicBezTo>
                    <a:pt x="1094" y="866"/>
                    <a:pt x="1078" y="855"/>
                    <a:pt x="1057" y="843"/>
                  </a:cubicBezTo>
                  <a:cubicBezTo>
                    <a:pt x="1044" y="834"/>
                    <a:pt x="1032" y="824"/>
                    <a:pt x="1023" y="815"/>
                  </a:cubicBezTo>
                  <a:cubicBezTo>
                    <a:pt x="994" y="786"/>
                    <a:pt x="983" y="757"/>
                    <a:pt x="990" y="728"/>
                  </a:cubicBezTo>
                  <a:cubicBezTo>
                    <a:pt x="1006" y="663"/>
                    <a:pt x="1109" y="609"/>
                    <a:pt x="1170" y="590"/>
                  </a:cubicBezTo>
                  <a:cubicBezTo>
                    <a:pt x="1174" y="589"/>
                    <a:pt x="1174" y="589"/>
                    <a:pt x="1174" y="589"/>
                  </a:cubicBezTo>
                  <a:cubicBezTo>
                    <a:pt x="1167" y="586"/>
                    <a:pt x="1167" y="586"/>
                    <a:pt x="1167" y="586"/>
                  </a:cubicBezTo>
                  <a:cubicBezTo>
                    <a:pt x="1138" y="576"/>
                    <a:pt x="1105" y="554"/>
                    <a:pt x="1072" y="520"/>
                  </a:cubicBezTo>
                  <a:cubicBezTo>
                    <a:pt x="1015" y="463"/>
                    <a:pt x="961" y="379"/>
                    <a:pt x="956" y="350"/>
                  </a:cubicBezTo>
                  <a:cubicBezTo>
                    <a:pt x="950" y="312"/>
                    <a:pt x="942" y="260"/>
                    <a:pt x="1034" y="238"/>
                  </a:cubicBezTo>
                  <a:cubicBezTo>
                    <a:pt x="1066" y="230"/>
                    <a:pt x="1070" y="216"/>
                    <a:pt x="1071" y="211"/>
                  </a:cubicBezTo>
                  <a:cubicBezTo>
                    <a:pt x="1077" y="192"/>
                    <a:pt x="1062" y="163"/>
                    <a:pt x="1030" y="132"/>
                  </a:cubicBezTo>
                  <a:cubicBezTo>
                    <a:pt x="1015" y="117"/>
                    <a:pt x="997" y="102"/>
                    <a:pt x="979" y="89"/>
                  </a:cubicBezTo>
                  <a:cubicBezTo>
                    <a:pt x="953" y="71"/>
                    <a:pt x="929" y="66"/>
                    <a:pt x="910" y="74"/>
                  </a:cubicBezTo>
                  <a:cubicBezTo>
                    <a:pt x="890" y="83"/>
                    <a:pt x="877" y="109"/>
                    <a:pt x="875" y="129"/>
                  </a:cubicBezTo>
                  <a:cubicBezTo>
                    <a:pt x="873" y="145"/>
                    <a:pt x="870" y="175"/>
                    <a:pt x="847" y="191"/>
                  </a:cubicBezTo>
                  <a:cubicBezTo>
                    <a:pt x="829" y="204"/>
                    <a:pt x="802" y="207"/>
                    <a:pt x="765" y="198"/>
                  </a:cubicBezTo>
                  <a:cubicBezTo>
                    <a:pt x="736" y="192"/>
                    <a:pt x="705" y="172"/>
                    <a:pt x="670" y="136"/>
                  </a:cubicBezTo>
                  <a:cubicBezTo>
                    <a:pt x="619" y="85"/>
                    <a:pt x="577" y="21"/>
                    <a:pt x="565" y="0"/>
                  </a:cubicBezTo>
                  <a:cubicBezTo>
                    <a:pt x="545" y="18"/>
                    <a:pt x="521" y="34"/>
                    <a:pt x="501" y="48"/>
                  </a:cubicBezTo>
                  <a:cubicBezTo>
                    <a:pt x="438" y="90"/>
                    <a:pt x="380" y="129"/>
                    <a:pt x="384" y="224"/>
                  </a:cubicBezTo>
                  <a:cubicBezTo>
                    <a:pt x="386" y="260"/>
                    <a:pt x="394" y="285"/>
                    <a:pt x="410" y="301"/>
                  </a:cubicBezTo>
                  <a:cubicBezTo>
                    <a:pt x="426" y="317"/>
                    <a:pt x="447" y="321"/>
                    <a:pt x="464" y="324"/>
                  </a:cubicBezTo>
                  <a:cubicBezTo>
                    <a:pt x="465" y="324"/>
                    <a:pt x="465" y="324"/>
                    <a:pt x="465" y="324"/>
                  </a:cubicBezTo>
                  <a:cubicBezTo>
                    <a:pt x="471" y="325"/>
                    <a:pt x="476" y="326"/>
                    <a:pt x="480" y="327"/>
                  </a:cubicBezTo>
                  <a:cubicBezTo>
                    <a:pt x="493" y="330"/>
                    <a:pt x="493" y="330"/>
                    <a:pt x="493" y="330"/>
                  </a:cubicBezTo>
                  <a:cubicBezTo>
                    <a:pt x="494" y="344"/>
                    <a:pt x="494" y="344"/>
                    <a:pt x="494" y="344"/>
                  </a:cubicBezTo>
                  <a:cubicBezTo>
                    <a:pt x="504" y="440"/>
                    <a:pt x="414" y="491"/>
                    <a:pt x="385" y="505"/>
                  </a:cubicBezTo>
                  <a:cubicBezTo>
                    <a:pt x="348" y="522"/>
                    <a:pt x="315" y="528"/>
                    <a:pt x="299" y="525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6" y="481"/>
                    <a:pt x="275" y="456"/>
                    <a:pt x="255" y="435"/>
                  </a:cubicBezTo>
                  <a:cubicBezTo>
                    <a:pt x="239" y="419"/>
                    <a:pt x="218" y="407"/>
                    <a:pt x="196" y="401"/>
                  </a:cubicBezTo>
                  <a:cubicBezTo>
                    <a:pt x="174" y="395"/>
                    <a:pt x="134" y="416"/>
                    <a:pt x="85" y="459"/>
                  </a:cubicBezTo>
                  <a:cubicBezTo>
                    <a:pt x="41" y="498"/>
                    <a:pt x="8" y="539"/>
                    <a:pt x="4" y="546"/>
                  </a:cubicBezTo>
                  <a:cubicBezTo>
                    <a:pt x="3" y="547"/>
                    <a:pt x="3" y="548"/>
                    <a:pt x="3" y="54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4" y="578"/>
                    <a:pt x="8" y="585"/>
                    <a:pt x="13" y="593"/>
                  </a:cubicBezTo>
                  <a:cubicBezTo>
                    <a:pt x="44" y="648"/>
                    <a:pt x="97" y="737"/>
                    <a:pt x="135" y="787"/>
                  </a:cubicBezTo>
                  <a:cubicBezTo>
                    <a:pt x="138" y="790"/>
                    <a:pt x="142" y="793"/>
                    <a:pt x="145" y="796"/>
                  </a:cubicBezTo>
                  <a:cubicBezTo>
                    <a:pt x="172" y="824"/>
                    <a:pt x="214" y="835"/>
                    <a:pt x="258" y="827"/>
                  </a:cubicBezTo>
                  <a:cubicBezTo>
                    <a:pt x="291" y="821"/>
                    <a:pt x="319" y="806"/>
                    <a:pt x="327" y="790"/>
                  </a:cubicBezTo>
                  <a:cubicBezTo>
                    <a:pt x="331" y="781"/>
                    <a:pt x="333" y="770"/>
                    <a:pt x="335" y="758"/>
                  </a:cubicBezTo>
                  <a:cubicBezTo>
                    <a:pt x="342" y="723"/>
                    <a:pt x="348" y="701"/>
                    <a:pt x="378" y="697"/>
                  </a:cubicBezTo>
                  <a:cubicBezTo>
                    <a:pt x="379" y="697"/>
                    <a:pt x="379" y="697"/>
                    <a:pt x="379" y="697"/>
                  </a:cubicBezTo>
                  <a:cubicBezTo>
                    <a:pt x="380" y="697"/>
                    <a:pt x="380" y="697"/>
                    <a:pt x="380" y="697"/>
                  </a:cubicBezTo>
                  <a:cubicBezTo>
                    <a:pt x="435" y="678"/>
                    <a:pt x="472" y="680"/>
                    <a:pt x="498" y="706"/>
                  </a:cubicBezTo>
                  <a:cubicBezTo>
                    <a:pt x="517" y="725"/>
                    <a:pt x="528" y="758"/>
                    <a:pt x="537" y="787"/>
                  </a:cubicBezTo>
                  <a:cubicBezTo>
                    <a:pt x="547" y="821"/>
                    <a:pt x="528" y="834"/>
                    <a:pt x="487" y="857"/>
                  </a:cubicBezTo>
                  <a:cubicBezTo>
                    <a:pt x="457" y="874"/>
                    <a:pt x="418" y="895"/>
                    <a:pt x="392" y="938"/>
                  </a:cubicBezTo>
                  <a:cubicBezTo>
                    <a:pt x="369" y="975"/>
                    <a:pt x="378" y="1016"/>
                    <a:pt x="418" y="1056"/>
                  </a:cubicBezTo>
                  <a:cubicBezTo>
                    <a:pt x="467" y="1105"/>
                    <a:pt x="552" y="1142"/>
                    <a:pt x="606" y="1152"/>
                  </a:cubicBezTo>
                  <a:cubicBezTo>
                    <a:pt x="615" y="1154"/>
                    <a:pt x="615" y="1154"/>
                    <a:pt x="615" y="1154"/>
                  </a:cubicBezTo>
                  <a:cubicBezTo>
                    <a:pt x="616" y="1144"/>
                    <a:pt x="616" y="1144"/>
                    <a:pt x="616" y="1144"/>
                  </a:cubicBezTo>
                  <a:cubicBezTo>
                    <a:pt x="617" y="1116"/>
                    <a:pt x="687" y="1012"/>
                    <a:pt x="759" y="932"/>
                  </a:cubicBezTo>
                  <a:cubicBezTo>
                    <a:pt x="777" y="912"/>
                    <a:pt x="796" y="902"/>
                    <a:pt x="815" y="902"/>
                  </a:cubicBezTo>
                  <a:cubicBezTo>
                    <a:pt x="842" y="901"/>
                    <a:pt x="866" y="919"/>
                    <a:pt x="882" y="934"/>
                  </a:cubicBezTo>
                  <a:cubicBezTo>
                    <a:pt x="895" y="947"/>
                    <a:pt x="907" y="963"/>
                    <a:pt x="915" y="980"/>
                  </a:cubicBezTo>
                  <a:cubicBezTo>
                    <a:pt x="919" y="995"/>
                    <a:pt x="926" y="1009"/>
                    <a:pt x="938" y="1020"/>
                  </a:cubicBezTo>
                  <a:cubicBezTo>
                    <a:pt x="938" y="1020"/>
                    <a:pt x="938" y="1020"/>
                    <a:pt x="938" y="1020"/>
                  </a:cubicBezTo>
                  <a:cubicBezTo>
                    <a:pt x="961" y="1043"/>
                    <a:pt x="998" y="1055"/>
                    <a:pt x="1035" y="1051"/>
                  </a:cubicBezTo>
                  <a:cubicBezTo>
                    <a:pt x="1065" y="1047"/>
                    <a:pt x="1090" y="1034"/>
                    <a:pt x="1103" y="1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9" y="2890573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71" y="2928494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07" y="443861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7" y="4751900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23957" y="2823960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3958" y="2490197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23956" y="436434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957" y="403058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55219" y="2800592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5220" y="2466829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20125" y="4467275"/>
            <a:ext cx="254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0126" y="4133512"/>
            <a:ext cx="254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0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88296" y="1884310"/>
            <a:ext cx="6015407" cy="3956008"/>
            <a:chOff x="4368418" y="2523549"/>
            <a:chExt cx="3626941" cy="2335418"/>
          </a:xfrm>
        </p:grpSpPr>
        <p:sp>
          <p:nvSpPr>
            <p:cNvPr id="13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050479" y="2112472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0480" y="1778709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478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50479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222018" y="2117860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22019" y="1784097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22017" y="5299874"/>
            <a:ext cx="289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22018" y="4966111"/>
            <a:ext cx="289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7756" y="596327"/>
            <a:ext cx="10576488" cy="738664"/>
            <a:chOff x="592428" y="600007"/>
            <a:chExt cx="3940935" cy="738664"/>
          </a:xfrm>
        </p:grpSpPr>
        <p:sp>
          <p:nvSpPr>
            <p:cNvPr id="55" name="TextBox 5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0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/>
          <p:cNvSpPr>
            <a:spLocks/>
          </p:cNvSpPr>
          <p:nvPr/>
        </p:nvSpPr>
        <p:spPr bwMode="auto">
          <a:xfrm>
            <a:off x="7078552" y="1507529"/>
            <a:ext cx="51276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3805127" y="150752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675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275" y="6369"/>
                  <a:pt x="4275" y="6369"/>
                  <a:pt x="4275" y="6369"/>
                </a:cubicBezTo>
                <a:cubicBezTo>
                  <a:pt x="4275" y="12369"/>
                  <a:pt x="4275" y="12369"/>
                  <a:pt x="4275" y="12369"/>
                </a:cubicBezTo>
                <a:cubicBezTo>
                  <a:pt x="4275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722452" y="150752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8169165" y="1507529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004" y="12277"/>
                  <a:pt x="10004" y="12277"/>
                  <a:pt x="10004" y="12277"/>
                </a:cubicBezTo>
                <a:cubicBezTo>
                  <a:pt x="10004" y="20677"/>
                  <a:pt x="10004" y="20677"/>
                  <a:pt x="10004" y="20677"/>
                </a:cubicBezTo>
                <a:cubicBezTo>
                  <a:pt x="10004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4894152" y="1507529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6"/>
          <p:cNvSpPr>
            <a:spLocks/>
          </p:cNvSpPr>
          <p:nvPr/>
        </p:nvSpPr>
        <p:spPr bwMode="auto">
          <a:xfrm>
            <a:off x="5984765" y="1507529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7629415" y="1507529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8"/>
          <p:cNvSpPr>
            <a:spLocks/>
          </p:cNvSpPr>
          <p:nvPr/>
        </p:nvSpPr>
        <p:spPr bwMode="auto">
          <a:xfrm>
            <a:off x="4359165" y="150752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731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596" y="21323"/>
                  <a:pt x="11596" y="20677"/>
                </a:cubicBezTo>
                <a:cubicBezTo>
                  <a:pt x="11596" y="12277"/>
                  <a:pt x="11596" y="12277"/>
                  <a:pt x="11596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731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9"/>
          <p:cNvSpPr>
            <a:spLocks/>
          </p:cNvSpPr>
          <p:nvPr/>
        </p:nvSpPr>
        <p:spPr bwMode="auto">
          <a:xfrm>
            <a:off x="3273315" y="1507529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0"/>
          <p:cNvSpPr>
            <a:spLocks/>
          </p:cNvSpPr>
          <p:nvPr/>
        </p:nvSpPr>
        <p:spPr bwMode="auto">
          <a:xfrm>
            <a:off x="8720027" y="1507529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350" y="13200"/>
                </a:cubicBezTo>
                <a:cubicBezTo>
                  <a:pt x="18000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11"/>
          <p:cNvSpPr>
            <a:spLocks/>
          </p:cNvSpPr>
          <p:nvPr/>
        </p:nvSpPr>
        <p:spPr bwMode="auto">
          <a:xfrm>
            <a:off x="5449777" y="1507529"/>
            <a:ext cx="515938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2"/>
          <p:cNvSpPr>
            <a:spLocks/>
          </p:cNvSpPr>
          <p:nvPr/>
        </p:nvSpPr>
        <p:spPr bwMode="auto">
          <a:xfrm>
            <a:off x="6540390" y="150752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3"/>
          <p:cNvSpPr>
            <a:spLocks/>
          </p:cNvSpPr>
          <p:nvPr/>
        </p:nvSpPr>
        <p:spPr bwMode="auto">
          <a:xfrm>
            <a:off x="9307402" y="150752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14"/>
          <p:cNvSpPr>
            <a:spLocks/>
          </p:cNvSpPr>
          <p:nvPr/>
        </p:nvSpPr>
        <p:spPr bwMode="auto">
          <a:xfrm>
            <a:off x="10401190" y="150752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15"/>
          <p:cNvSpPr>
            <a:spLocks/>
          </p:cNvSpPr>
          <p:nvPr/>
        </p:nvSpPr>
        <p:spPr bwMode="auto">
          <a:xfrm>
            <a:off x="9858265" y="1507529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16"/>
          <p:cNvSpPr>
            <a:spLocks/>
          </p:cNvSpPr>
          <p:nvPr/>
        </p:nvSpPr>
        <p:spPr bwMode="auto">
          <a:xfrm>
            <a:off x="10952052" y="1507529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52"/>
          <p:cNvSpPr>
            <a:spLocks/>
          </p:cNvSpPr>
          <p:nvPr/>
        </p:nvSpPr>
        <p:spPr bwMode="auto">
          <a:xfrm>
            <a:off x="757127" y="1402754"/>
            <a:ext cx="1524000" cy="152400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accent2"/>
          </a:solidFill>
          <a:ln w="50800" cap="flat">
            <a:solidFill>
              <a:srgbClr val="FFFEFE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1"/>
          <p:cNvSpPr>
            <a:spLocks/>
          </p:cNvSpPr>
          <p:nvPr/>
        </p:nvSpPr>
        <p:spPr bwMode="auto">
          <a:xfrm>
            <a:off x="7078552" y="3259314"/>
            <a:ext cx="51276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2"/>
          <p:cNvSpPr>
            <a:spLocks/>
          </p:cNvSpPr>
          <p:nvPr/>
        </p:nvSpPr>
        <p:spPr bwMode="auto">
          <a:xfrm>
            <a:off x="3805127" y="3259314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675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275" y="6369"/>
                  <a:pt x="4275" y="6369"/>
                  <a:pt x="4275" y="6369"/>
                </a:cubicBezTo>
                <a:cubicBezTo>
                  <a:pt x="4275" y="12369"/>
                  <a:pt x="4275" y="12369"/>
                  <a:pt x="4275" y="12369"/>
                </a:cubicBezTo>
                <a:cubicBezTo>
                  <a:pt x="4275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"/>
          <p:cNvSpPr>
            <a:spLocks/>
          </p:cNvSpPr>
          <p:nvPr/>
        </p:nvSpPr>
        <p:spPr bwMode="auto">
          <a:xfrm>
            <a:off x="2722452" y="3259314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8169165" y="3259314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004" y="12277"/>
                  <a:pt x="10004" y="12277"/>
                  <a:pt x="10004" y="12277"/>
                </a:cubicBezTo>
                <a:cubicBezTo>
                  <a:pt x="10004" y="20677"/>
                  <a:pt x="10004" y="20677"/>
                  <a:pt x="10004" y="20677"/>
                </a:cubicBezTo>
                <a:cubicBezTo>
                  <a:pt x="10004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>
            <a:off x="4894152" y="3259314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6"/>
          <p:cNvSpPr>
            <a:spLocks/>
          </p:cNvSpPr>
          <p:nvPr/>
        </p:nvSpPr>
        <p:spPr bwMode="auto">
          <a:xfrm>
            <a:off x="5984765" y="3259314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>
            <a:off x="7629415" y="3259314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>
            <a:off x="4359165" y="3259314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731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596" y="21323"/>
                  <a:pt x="11596" y="20677"/>
                </a:cubicBezTo>
                <a:cubicBezTo>
                  <a:pt x="11596" y="12277"/>
                  <a:pt x="11596" y="12277"/>
                  <a:pt x="11596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731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9"/>
          <p:cNvSpPr>
            <a:spLocks/>
          </p:cNvSpPr>
          <p:nvPr/>
        </p:nvSpPr>
        <p:spPr bwMode="auto">
          <a:xfrm>
            <a:off x="3273315" y="3259314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10"/>
          <p:cNvSpPr>
            <a:spLocks/>
          </p:cNvSpPr>
          <p:nvPr/>
        </p:nvSpPr>
        <p:spPr bwMode="auto">
          <a:xfrm>
            <a:off x="8720027" y="3259314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350" y="13200"/>
                </a:cubicBezTo>
                <a:cubicBezTo>
                  <a:pt x="18000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11"/>
          <p:cNvSpPr>
            <a:spLocks/>
          </p:cNvSpPr>
          <p:nvPr/>
        </p:nvSpPr>
        <p:spPr bwMode="auto">
          <a:xfrm>
            <a:off x="5449777" y="3259314"/>
            <a:ext cx="515938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12"/>
          <p:cNvSpPr>
            <a:spLocks/>
          </p:cNvSpPr>
          <p:nvPr/>
        </p:nvSpPr>
        <p:spPr bwMode="auto">
          <a:xfrm>
            <a:off x="6540390" y="3259314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13"/>
          <p:cNvSpPr>
            <a:spLocks/>
          </p:cNvSpPr>
          <p:nvPr/>
        </p:nvSpPr>
        <p:spPr bwMode="auto">
          <a:xfrm>
            <a:off x="9307402" y="3259314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14"/>
          <p:cNvSpPr>
            <a:spLocks/>
          </p:cNvSpPr>
          <p:nvPr/>
        </p:nvSpPr>
        <p:spPr bwMode="auto">
          <a:xfrm>
            <a:off x="10401190" y="3259314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15"/>
          <p:cNvSpPr>
            <a:spLocks/>
          </p:cNvSpPr>
          <p:nvPr/>
        </p:nvSpPr>
        <p:spPr bwMode="auto">
          <a:xfrm>
            <a:off x="9858265" y="3259314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16"/>
          <p:cNvSpPr>
            <a:spLocks/>
          </p:cNvSpPr>
          <p:nvPr/>
        </p:nvSpPr>
        <p:spPr bwMode="auto">
          <a:xfrm>
            <a:off x="10952052" y="3259314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52"/>
          <p:cNvSpPr>
            <a:spLocks/>
          </p:cNvSpPr>
          <p:nvPr/>
        </p:nvSpPr>
        <p:spPr bwMode="auto">
          <a:xfrm>
            <a:off x="757127" y="3154539"/>
            <a:ext cx="1524000" cy="152400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accent4"/>
          </a:solidFill>
          <a:ln w="50800" cap="flat">
            <a:solidFill>
              <a:srgbClr val="FFFEFE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1"/>
          <p:cNvSpPr>
            <a:spLocks/>
          </p:cNvSpPr>
          <p:nvPr/>
        </p:nvSpPr>
        <p:spPr bwMode="auto">
          <a:xfrm>
            <a:off x="7078552" y="5011099"/>
            <a:ext cx="51276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2"/>
          <p:cNvSpPr>
            <a:spLocks/>
          </p:cNvSpPr>
          <p:nvPr/>
        </p:nvSpPr>
        <p:spPr bwMode="auto">
          <a:xfrm>
            <a:off x="3805127" y="501109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675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275" y="6369"/>
                  <a:pt x="4275" y="6369"/>
                  <a:pt x="4275" y="6369"/>
                </a:cubicBezTo>
                <a:cubicBezTo>
                  <a:pt x="4275" y="12369"/>
                  <a:pt x="4275" y="12369"/>
                  <a:pt x="4275" y="12369"/>
                </a:cubicBezTo>
                <a:cubicBezTo>
                  <a:pt x="4275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3"/>
          <p:cNvSpPr>
            <a:spLocks/>
          </p:cNvSpPr>
          <p:nvPr/>
        </p:nvSpPr>
        <p:spPr bwMode="auto">
          <a:xfrm>
            <a:off x="2722452" y="501109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4"/>
          <p:cNvSpPr>
            <a:spLocks/>
          </p:cNvSpPr>
          <p:nvPr/>
        </p:nvSpPr>
        <p:spPr bwMode="auto">
          <a:xfrm>
            <a:off x="8169165" y="5011099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004" y="12277"/>
                  <a:pt x="10004" y="12277"/>
                  <a:pt x="10004" y="12277"/>
                </a:cubicBezTo>
                <a:cubicBezTo>
                  <a:pt x="10004" y="20677"/>
                  <a:pt x="10004" y="20677"/>
                  <a:pt x="10004" y="20677"/>
                </a:cubicBezTo>
                <a:cubicBezTo>
                  <a:pt x="10004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5"/>
          <p:cNvSpPr>
            <a:spLocks/>
          </p:cNvSpPr>
          <p:nvPr/>
        </p:nvSpPr>
        <p:spPr bwMode="auto">
          <a:xfrm>
            <a:off x="4894152" y="5011099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00" y="1754"/>
                </a:moveTo>
                <a:cubicBezTo>
                  <a:pt x="15300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675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300" y="1292"/>
                  <a:pt x="15300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750" y="21600"/>
                  <a:pt x="13950" y="21600"/>
                </a:cubicBezTo>
                <a:cubicBezTo>
                  <a:pt x="12375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450" y="21600"/>
                  <a:pt x="7650" y="21600"/>
                </a:cubicBezTo>
                <a:cubicBezTo>
                  <a:pt x="6075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2025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800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6"/>
          <p:cNvSpPr>
            <a:spLocks/>
          </p:cNvSpPr>
          <p:nvPr/>
        </p:nvSpPr>
        <p:spPr bwMode="auto">
          <a:xfrm>
            <a:off x="5984765" y="5011099"/>
            <a:ext cx="515937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7"/>
          <p:cNvSpPr>
            <a:spLocks/>
          </p:cNvSpPr>
          <p:nvPr/>
        </p:nvSpPr>
        <p:spPr bwMode="auto">
          <a:xfrm>
            <a:off x="7629415" y="5011099"/>
            <a:ext cx="52070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8"/>
          <p:cNvSpPr>
            <a:spLocks/>
          </p:cNvSpPr>
          <p:nvPr/>
        </p:nvSpPr>
        <p:spPr bwMode="auto">
          <a:xfrm>
            <a:off x="4359165" y="501109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731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596" y="21323"/>
                  <a:pt x="11596" y="20677"/>
                </a:cubicBezTo>
                <a:cubicBezTo>
                  <a:pt x="11596" y="12277"/>
                  <a:pt x="11596" y="12277"/>
                  <a:pt x="11596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731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9"/>
          <p:cNvSpPr>
            <a:spLocks/>
          </p:cNvSpPr>
          <p:nvPr/>
        </p:nvSpPr>
        <p:spPr bwMode="auto">
          <a:xfrm>
            <a:off x="3273315" y="5011099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10"/>
          <p:cNvSpPr>
            <a:spLocks/>
          </p:cNvSpPr>
          <p:nvPr/>
        </p:nvSpPr>
        <p:spPr bwMode="auto">
          <a:xfrm>
            <a:off x="8720027" y="5011099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350" y="13200"/>
                </a:cubicBezTo>
                <a:cubicBezTo>
                  <a:pt x="18000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11"/>
          <p:cNvSpPr>
            <a:spLocks/>
          </p:cNvSpPr>
          <p:nvPr/>
        </p:nvSpPr>
        <p:spPr bwMode="auto">
          <a:xfrm>
            <a:off x="5449777" y="5011099"/>
            <a:ext cx="515938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821" y="2677"/>
                  <a:pt x="6366" y="2308"/>
                  <a:pt x="6366" y="1754"/>
                </a:cubicBezTo>
                <a:cubicBezTo>
                  <a:pt x="6366" y="1292"/>
                  <a:pt x="6821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684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12"/>
          <p:cNvSpPr>
            <a:spLocks/>
          </p:cNvSpPr>
          <p:nvPr/>
        </p:nvSpPr>
        <p:spPr bwMode="auto">
          <a:xfrm>
            <a:off x="6540390" y="501109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850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850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13"/>
          <p:cNvSpPr>
            <a:spLocks/>
          </p:cNvSpPr>
          <p:nvPr/>
        </p:nvSpPr>
        <p:spPr bwMode="auto">
          <a:xfrm>
            <a:off x="9307402" y="5011099"/>
            <a:ext cx="514350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366" y="2308"/>
                  <a:pt x="6366" y="1754"/>
                </a:cubicBezTo>
                <a:cubicBezTo>
                  <a:pt x="6366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4097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4"/>
          <p:cNvSpPr>
            <a:spLocks/>
          </p:cNvSpPr>
          <p:nvPr/>
        </p:nvSpPr>
        <p:spPr bwMode="auto">
          <a:xfrm>
            <a:off x="10401190" y="5011099"/>
            <a:ext cx="511175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5"/>
          <p:cNvSpPr>
            <a:spLocks/>
          </p:cNvSpPr>
          <p:nvPr/>
        </p:nvSpPr>
        <p:spPr bwMode="auto">
          <a:xfrm>
            <a:off x="9858265" y="5011099"/>
            <a:ext cx="519112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950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550" y="185"/>
                  <a:pt x="9450" y="0"/>
                  <a:pt x="10800" y="0"/>
                </a:cubicBezTo>
                <a:cubicBezTo>
                  <a:pt x="11925" y="0"/>
                  <a:pt x="13050" y="185"/>
                  <a:pt x="13950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550" y="12923"/>
                  <a:pt x="17550" y="12369"/>
                </a:cubicBezTo>
                <a:cubicBezTo>
                  <a:pt x="17550" y="6369"/>
                  <a:pt x="17550" y="6369"/>
                  <a:pt x="17550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6"/>
          <p:cNvSpPr>
            <a:spLocks/>
          </p:cNvSpPr>
          <p:nvPr/>
        </p:nvSpPr>
        <p:spPr bwMode="auto">
          <a:xfrm>
            <a:off x="10952052" y="5011099"/>
            <a:ext cx="519113" cy="12652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075" y="1754"/>
                </a:moveTo>
                <a:cubicBezTo>
                  <a:pt x="15075" y="2308"/>
                  <a:pt x="14625" y="2677"/>
                  <a:pt x="13725" y="3138"/>
                </a:cubicBezTo>
                <a:cubicBezTo>
                  <a:pt x="13050" y="3508"/>
                  <a:pt x="11925" y="3692"/>
                  <a:pt x="10800" y="3692"/>
                </a:cubicBezTo>
                <a:cubicBezTo>
                  <a:pt x="9450" y="3692"/>
                  <a:pt x="8550" y="3508"/>
                  <a:pt x="7650" y="3138"/>
                </a:cubicBezTo>
                <a:cubicBezTo>
                  <a:pt x="6750" y="2677"/>
                  <a:pt x="6300" y="2308"/>
                  <a:pt x="6300" y="1754"/>
                </a:cubicBezTo>
                <a:cubicBezTo>
                  <a:pt x="6300" y="1292"/>
                  <a:pt x="6750" y="831"/>
                  <a:pt x="7650" y="554"/>
                </a:cubicBezTo>
                <a:cubicBezTo>
                  <a:pt x="8325" y="185"/>
                  <a:pt x="9450" y="0"/>
                  <a:pt x="10800" y="0"/>
                </a:cubicBezTo>
                <a:cubicBezTo>
                  <a:pt x="11925" y="0"/>
                  <a:pt x="13050" y="185"/>
                  <a:pt x="13725" y="554"/>
                </a:cubicBezTo>
                <a:cubicBezTo>
                  <a:pt x="14625" y="831"/>
                  <a:pt x="15075" y="1292"/>
                  <a:pt x="15075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25" y="13200"/>
                  <a:pt x="19575" y="13200"/>
                </a:cubicBezTo>
                <a:cubicBezTo>
                  <a:pt x="18225" y="13200"/>
                  <a:pt x="17325" y="12923"/>
                  <a:pt x="17325" y="12369"/>
                </a:cubicBezTo>
                <a:cubicBezTo>
                  <a:pt x="17325" y="6369"/>
                  <a:pt x="17325" y="6369"/>
                  <a:pt x="17325" y="6369"/>
                </a:cubicBezTo>
                <a:cubicBezTo>
                  <a:pt x="16425" y="6369"/>
                  <a:pt x="16425" y="6369"/>
                  <a:pt x="16425" y="6369"/>
                </a:cubicBezTo>
                <a:cubicBezTo>
                  <a:pt x="16425" y="20677"/>
                  <a:pt x="16425" y="20677"/>
                  <a:pt x="16425" y="20677"/>
                </a:cubicBezTo>
                <a:cubicBezTo>
                  <a:pt x="16425" y="21323"/>
                  <a:pt x="15525" y="21600"/>
                  <a:pt x="13950" y="21600"/>
                </a:cubicBezTo>
                <a:cubicBezTo>
                  <a:pt x="12150" y="21600"/>
                  <a:pt x="11475" y="21323"/>
                  <a:pt x="11475" y="20677"/>
                </a:cubicBezTo>
                <a:cubicBezTo>
                  <a:pt x="11475" y="12277"/>
                  <a:pt x="11475" y="12277"/>
                  <a:pt x="11475" y="12277"/>
                </a:cubicBezTo>
                <a:cubicBezTo>
                  <a:pt x="10125" y="12277"/>
                  <a:pt x="10125" y="12277"/>
                  <a:pt x="10125" y="12277"/>
                </a:cubicBezTo>
                <a:cubicBezTo>
                  <a:pt x="10125" y="20677"/>
                  <a:pt x="10125" y="20677"/>
                  <a:pt x="10125" y="20677"/>
                </a:cubicBezTo>
                <a:cubicBezTo>
                  <a:pt x="10125" y="21323"/>
                  <a:pt x="9225" y="21600"/>
                  <a:pt x="7650" y="21600"/>
                </a:cubicBezTo>
                <a:cubicBezTo>
                  <a:pt x="5850" y="21600"/>
                  <a:pt x="5175" y="21323"/>
                  <a:pt x="5175" y="20677"/>
                </a:cubicBezTo>
                <a:cubicBezTo>
                  <a:pt x="5175" y="6369"/>
                  <a:pt x="5175" y="6369"/>
                  <a:pt x="5175" y="6369"/>
                </a:cubicBezTo>
                <a:cubicBezTo>
                  <a:pt x="4050" y="6369"/>
                  <a:pt x="4050" y="6369"/>
                  <a:pt x="4050" y="6369"/>
                </a:cubicBezTo>
                <a:cubicBezTo>
                  <a:pt x="4050" y="12369"/>
                  <a:pt x="4050" y="12369"/>
                  <a:pt x="4050" y="12369"/>
                </a:cubicBezTo>
                <a:cubicBezTo>
                  <a:pt x="4050" y="12923"/>
                  <a:pt x="3375" y="13200"/>
                  <a:pt x="2025" y="13200"/>
                </a:cubicBezTo>
                <a:cubicBezTo>
                  <a:pt x="675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00" y="3877"/>
                  <a:pt x="5625" y="3877"/>
                </a:cubicBezTo>
                <a:cubicBezTo>
                  <a:pt x="15975" y="3877"/>
                  <a:pt x="15975" y="3877"/>
                  <a:pt x="15975" y="3877"/>
                </a:cubicBezTo>
                <a:cubicBezTo>
                  <a:pt x="19575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52"/>
          <p:cNvSpPr>
            <a:spLocks/>
          </p:cNvSpPr>
          <p:nvPr/>
        </p:nvSpPr>
        <p:spPr bwMode="auto">
          <a:xfrm>
            <a:off x="757127" y="4906324"/>
            <a:ext cx="1524000" cy="152400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accent5"/>
          </a:solidFill>
          <a:ln w="50800" cap="flat">
            <a:solidFill>
              <a:srgbClr val="FFFEFE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27" y="1900092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27" y="3587132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27" y="5363524"/>
            <a:ext cx="609600" cy="6096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7756" y="520196"/>
            <a:ext cx="10576488" cy="738664"/>
            <a:chOff x="592428" y="600007"/>
            <a:chExt cx="3940935" cy="738664"/>
          </a:xfrm>
        </p:grpSpPr>
        <p:sp>
          <p:nvSpPr>
            <p:cNvPr id="62" name="TextBox 6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9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4401" y="1676308"/>
            <a:ext cx="9043197" cy="4500308"/>
            <a:chOff x="1618561" y="649847"/>
            <a:chExt cx="9043197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5048402" y="649847"/>
              <a:ext cx="5613356" cy="4500308"/>
              <a:chOff x="235115" y="1178846"/>
              <a:chExt cx="5613356" cy="4500308"/>
            </a:xfrm>
            <a:grpFill/>
          </p:grpSpPr>
          <p:grpSp>
            <p:nvGrpSpPr>
              <p:cNvPr id="10" name="Group 9"/>
              <p:cNvGrpSpPr/>
              <p:nvPr/>
            </p:nvGrpSpPr>
            <p:grpSpPr>
              <a:xfrm>
                <a:off x="235115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5" name="Diamond 14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Diamond 15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2" name="Diamond 11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Diamond 12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200993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956050" y="1757328"/>
            <a:ext cx="4279900" cy="4278313"/>
            <a:chOff x="943" y="1000"/>
            <a:chExt cx="2696" cy="269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80" y="2543901"/>
            <a:ext cx="304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862988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69" y="460450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81" y="4872003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807756" y="727596"/>
            <a:ext cx="10576488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226424" y="2414568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26424" y="2080805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35951" y="4967338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35951" y="4633575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8213" y="2414568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213" y="2080805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7740" y="4967338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7740" y="4633575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05682" y="1853444"/>
            <a:ext cx="4279900" cy="4278313"/>
            <a:chOff x="943" y="1000"/>
            <a:chExt cx="2696" cy="269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884988" y="1853444"/>
            <a:ext cx="4279900" cy="4278313"/>
            <a:chOff x="943" y="1000"/>
            <a:chExt cx="2696" cy="2695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43" y="2614651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6" y="3082169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0" y="5030032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6" y="4725232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49" y="261465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1" y="4725232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53" y="2929769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86" y="5024475"/>
            <a:ext cx="304800" cy="304800"/>
          </a:xfrm>
          <a:prstGeom prst="rect">
            <a:avLst/>
          </a:prstGeom>
        </p:spPr>
      </p:pic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153843" y="3705699"/>
            <a:ext cx="18895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8111332" y="3717189"/>
            <a:ext cx="18895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07756" y="727596"/>
            <a:ext cx="10576488" cy="738664"/>
            <a:chOff x="592428" y="600007"/>
            <a:chExt cx="3940935" cy="738664"/>
          </a:xfrm>
        </p:grpSpPr>
        <p:sp>
          <p:nvSpPr>
            <p:cNvPr id="28" name="TextBox 2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257127" y="1610522"/>
            <a:ext cx="9677746" cy="2061959"/>
            <a:chOff x="806" y="677"/>
            <a:chExt cx="3071" cy="711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06" y="677"/>
              <a:ext cx="935" cy="711"/>
            </a:xfrm>
            <a:custGeom>
              <a:avLst/>
              <a:gdLst>
                <a:gd name="T0" fmla="*/ 304 w 395"/>
                <a:gd name="T1" fmla="*/ 283 h 298"/>
                <a:gd name="T2" fmla="*/ 274 w 395"/>
                <a:gd name="T3" fmla="*/ 298 h 298"/>
                <a:gd name="T4" fmla="*/ 13 w 395"/>
                <a:gd name="T5" fmla="*/ 298 h 298"/>
                <a:gd name="T6" fmla="*/ 6 w 395"/>
                <a:gd name="T7" fmla="*/ 283 h 298"/>
                <a:gd name="T8" fmla="*/ 92 w 395"/>
                <a:gd name="T9" fmla="*/ 164 h 298"/>
                <a:gd name="T10" fmla="*/ 92 w 395"/>
                <a:gd name="T11" fmla="*/ 134 h 298"/>
                <a:gd name="T12" fmla="*/ 6 w 395"/>
                <a:gd name="T13" fmla="*/ 15 h 298"/>
                <a:gd name="T14" fmla="*/ 13 w 395"/>
                <a:gd name="T15" fmla="*/ 0 h 298"/>
                <a:gd name="T16" fmla="*/ 274 w 395"/>
                <a:gd name="T17" fmla="*/ 0 h 298"/>
                <a:gd name="T18" fmla="*/ 304 w 395"/>
                <a:gd name="T19" fmla="*/ 15 h 298"/>
                <a:gd name="T20" fmla="*/ 390 w 395"/>
                <a:gd name="T21" fmla="*/ 134 h 298"/>
                <a:gd name="T22" fmla="*/ 390 w 395"/>
                <a:gd name="T23" fmla="*/ 164 h 298"/>
                <a:gd name="T24" fmla="*/ 304 w 395"/>
                <a:gd name="T25" fmla="*/ 28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5" h="298">
                  <a:moveTo>
                    <a:pt x="304" y="283"/>
                  </a:moveTo>
                  <a:cubicBezTo>
                    <a:pt x="298" y="291"/>
                    <a:pt x="285" y="298"/>
                    <a:pt x="274" y="298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3" y="298"/>
                    <a:pt x="0" y="291"/>
                    <a:pt x="6" y="283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7" y="156"/>
                    <a:pt x="97" y="142"/>
                    <a:pt x="92" y="1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7"/>
                    <a:pt x="3" y="0"/>
                    <a:pt x="13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85" y="0"/>
                    <a:pt x="298" y="7"/>
                    <a:pt x="304" y="15"/>
                  </a:cubicBezTo>
                  <a:cubicBezTo>
                    <a:pt x="390" y="134"/>
                    <a:pt x="390" y="134"/>
                    <a:pt x="390" y="134"/>
                  </a:cubicBezTo>
                  <a:cubicBezTo>
                    <a:pt x="395" y="142"/>
                    <a:pt x="395" y="156"/>
                    <a:pt x="390" y="164"/>
                  </a:cubicBezTo>
                  <a:lnTo>
                    <a:pt x="304" y="283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16" y="677"/>
              <a:ext cx="938" cy="711"/>
            </a:xfrm>
            <a:custGeom>
              <a:avLst/>
              <a:gdLst>
                <a:gd name="T0" fmla="*/ 304 w 396"/>
                <a:gd name="T1" fmla="*/ 283 h 298"/>
                <a:gd name="T2" fmla="*/ 275 w 396"/>
                <a:gd name="T3" fmla="*/ 298 h 298"/>
                <a:gd name="T4" fmla="*/ 14 w 396"/>
                <a:gd name="T5" fmla="*/ 298 h 298"/>
                <a:gd name="T6" fmla="*/ 6 w 396"/>
                <a:gd name="T7" fmla="*/ 283 h 298"/>
                <a:gd name="T8" fmla="*/ 92 w 396"/>
                <a:gd name="T9" fmla="*/ 164 h 298"/>
                <a:gd name="T10" fmla="*/ 92 w 396"/>
                <a:gd name="T11" fmla="*/ 134 h 298"/>
                <a:gd name="T12" fmla="*/ 6 w 396"/>
                <a:gd name="T13" fmla="*/ 15 h 298"/>
                <a:gd name="T14" fmla="*/ 14 w 396"/>
                <a:gd name="T15" fmla="*/ 0 h 298"/>
                <a:gd name="T16" fmla="*/ 275 w 396"/>
                <a:gd name="T17" fmla="*/ 0 h 298"/>
                <a:gd name="T18" fmla="*/ 304 w 396"/>
                <a:gd name="T19" fmla="*/ 15 h 298"/>
                <a:gd name="T20" fmla="*/ 390 w 396"/>
                <a:gd name="T21" fmla="*/ 134 h 298"/>
                <a:gd name="T22" fmla="*/ 390 w 396"/>
                <a:gd name="T23" fmla="*/ 164 h 298"/>
                <a:gd name="T24" fmla="*/ 304 w 396"/>
                <a:gd name="T25" fmla="*/ 28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298">
                  <a:moveTo>
                    <a:pt x="304" y="283"/>
                  </a:moveTo>
                  <a:cubicBezTo>
                    <a:pt x="298" y="291"/>
                    <a:pt x="285" y="298"/>
                    <a:pt x="275" y="298"/>
                  </a:cubicBezTo>
                  <a:cubicBezTo>
                    <a:pt x="14" y="298"/>
                    <a:pt x="14" y="298"/>
                    <a:pt x="14" y="298"/>
                  </a:cubicBezTo>
                  <a:cubicBezTo>
                    <a:pt x="4" y="298"/>
                    <a:pt x="0" y="291"/>
                    <a:pt x="6" y="283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8" y="156"/>
                    <a:pt x="98" y="142"/>
                    <a:pt x="92" y="1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7"/>
                    <a:pt x="4" y="0"/>
                    <a:pt x="1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85" y="0"/>
                    <a:pt x="298" y="7"/>
                    <a:pt x="304" y="15"/>
                  </a:cubicBezTo>
                  <a:cubicBezTo>
                    <a:pt x="390" y="134"/>
                    <a:pt x="390" y="134"/>
                    <a:pt x="390" y="134"/>
                  </a:cubicBezTo>
                  <a:cubicBezTo>
                    <a:pt x="396" y="142"/>
                    <a:pt x="396" y="156"/>
                    <a:pt x="390" y="164"/>
                  </a:cubicBezTo>
                  <a:lnTo>
                    <a:pt x="304" y="28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29" y="677"/>
              <a:ext cx="937" cy="711"/>
            </a:xfrm>
            <a:custGeom>
              <a:avLst/>
              <a:gdLst>
                <a:gd name="T0" fmla="*/ 304 w 396"/>
                <a:gd name="T1" fmla="*/ 283 h 298"/>
                <a:gd name="T2" fmla="*/ 275 w 396"/>
                <a:gd name="T3" fmla="*/ 298 h 298"/>
                <a:gd name="T4" fmla="*/ 14 w 396"/>
                <a:gd name="T5" fmla="*/ 298 h 298"/>
                <a:gd name="T6" fmla="*/ 6 w 396"/>
                <a:gd name="T7" fmla="*/ 283 h 298"/>
                <a:gd name="T8" fmla="*/ 92 w 396"/>
                <a:gd name="T9" fmla="*/ 164 h 298"/>
                <a:gd name="T10" fmla="*/ 92 w 396"/>
                <a:gd name="T11" fmla="*/ 134 h 298"/>
                <a:gd name="T12" fmla="*/ 6 w 396"/>
                <a:gd name="T13" fmla="*/ 15 h 298"/>
                <a:gd name="T14" fmla="*/ 14 w 396"/>
                <a:gd name="T15" fmla="*/ 0 h 298"/>
                <a:gd name="T16" fmla="*/ 275 w 396"/>
                <a:gd name="T17" fmla="*/ 0 h 298"/>
                <a:gd name="T18" fmla="*/ 304 w 396"/>
                <a:gd name="T19" fmla="*/ 15 h 298"/>
                <a:gd name="T20" fmla="*/ 390 w 396"/>
                <a:gd name="T21" fmla="*/ 134 h 298"/>
                <a:gd name="T22" fmla="*/ 390 w 396"/>
                <a:gd name="T23" fmla="*/ 164 h 298"/>
                <a:gd name="T24" fmla="*/ 304 w 396"/>
                <a:gd name="T25" fmla="*/ 28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298">
                  <a:moveTo>
                    <a:pt x="304" y="283"/>
                  </a:moveTo>
                  <a:cubicBezTo>
                    <a:pt x="298" y="291"/>
                    <a:pt x="285" y="298"/>
                    <a:pt x="275" y="298"/>
                  </a:cubicBezTo>
                  <a:cubicBezTo>
                    <a:pt x="14" y="298"/>
                    <a:pt x="14" y="298"/>
                    <a:pt x="14" y="298"/>
                  </a:cubicBezTo>
                  <a:cubicBezTo>
                    <a:pt x="4" y="298"/>
                    <a:pt x="0" y="291"/>
                    <a:pt x="6" y="283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8" y="156"/>
                    <a:pt x="98" y="142"/>
                    <a:pt x="92" y="1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7"/>
                    <a:pt x="4" y="0"/>
                    <a:pt x="1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85" y="0"/>
                    <a:pt x="298" y="7"/>
                    <a:pt x="304" y="15"/>
                  </a:cubicBezTo>
                  <a:cubicBezTo>
                    <a:pt x="390" y="134"/>
                    <a:pt x="390" y="134"/>
                    <a:pt x="390" y="134"/>
                  </a:cubicBezTo>
                  <a:cubicBezTo>
                    <a:pt x="396" y="142"/>
                    <a:pt x="396" y="156"/>
                    <a:pt x="390" y="164"/>
                  </a:cubicBezTo>
                  <a:lnTo>
                    <a:pt x="304" y="28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942" y="677"/>
              <a:ext cx="935" cy="711"/>
            </a:xfrm>
            <a:custGeom>
              <a:avLst/>
              <a:gdLst>
                <a:gd name="T0" fmla="*/ 304 w 395"/>
                <a:gd name="T1" fmla="*/ 283 h 298"/>
                <a:gd name="T2" fmla="*/ 274 w 395"/>
                <a:gd name="T3" fmla="*/ 298 h 298"/>
                <a:gd name="T4" fmla="*/ 13 w 395"/>
                <a:gd name="T5" fmla="*/ 298 h 298"/>
                <a:gd name="T6" fmla="*/ 6 w 395"/>
                <a:gd name="T7" fmla="*/ 283 h 298"/>
                <a:gd name="T8" fmla="*/ 91 w 395"/>
                <a:gd name="T9" fmla="*/ 164 h 298"/>
                <a:gd name="T10" fmla="*/ 91 w 395"/>
                <a:gd name="T11" fmla="*/ 134 h 298"/>
                <a:gd name="T12" fmla="*/ 6 w 395"/>
                <a:gd name="T13" fmla="*/ 15 h 298"/>
                <a:gd name="T14" fmla="*/ 13 w 395"/>
                <a:gd name="T15" fmla="*/ 0 h 298"/>
                <a:gd name="T16" fmla="*/ 274 w 395"/>
                <a:gd name="T17" fmla="*/ 0 h 298"/>
                <a:gd name="T18" fmla="*/ 304 w 395"/>
                <a:gd name="T19" fmla="*/ 15 h 298"/>
                <a:gd name="T20" fmla="*/ 389 w 395"/>
                <a:gd name="T21" fmla="*/ 134 h 298"/>
                <a:gd name="T22" fmla="*/ 389 w 395"/>
                <a:gd name="T23" fmla="*/ 164 h 298"/>
                <a:gd name="T24" fmla="*/ 304 w 395"/>
                <a:gd name="T25" fmla="*/ 28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5" h="298">
                  <a:moveTo>
                    <a:pt x="304" y="283"/>
                  </a:moveTo>
                  <a:cubicBezTo>
                    <a:pt x="298" y="291"/>
                    <a:pt x="284" y="298"/>
                    <a:pt x="274" y="298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3" y="298"/>
                    <a:pt x="0" y="291"/>
                    <a:pt x="6" y="28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7" y="156"/>
                    <a:pt x="97" y="142"/>
                    <a:pt x="91" y="1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7"/>
                    <a:pt x="3" y="0"/>
                    <a:pt x="13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84" y="0"/>
                    <a:pt x="298" y="7"/>
                    <a:pt x="304" y="15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95" y="142"/>
                    <a:pt x="395" y="156"/>
                    <a:pt x="389" y="164"/>
                  </a:cubicBezTo>
                  <a:lnTo>
                    <a:pt x="304" y="283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55" y="2336701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591" y="2336701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49" y="2336701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399" y="2336701"/>
            <a:ext cx="609600" cy="609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56722" y="4076583"/>
            <a:ext cx="1224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6723" y="3672480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</a:rPr>
              <a:t>2010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789" y="4076583"/>
            <a:ext cx="1224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99790" y="3672480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</a:rPr>
              <a:t>2011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6690" y="4076583"/>
            <a:ext cx="1224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6691" y="3672480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</a:rPr>
              <a:t>2013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96607" y="4076583"/>
            <a:ext cx="1224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6608" y="3672480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</a:rPr>
              <a:t>2014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07756" y="594860"/>
            <a:ext cx="10576488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68095" y="2712917"/>
            <a:ext cx="3273680" cy="3458983"/>
            <a:chOff x="4604823" y="2293034"/>
            <a:chExt cx="2982351" cy="3151163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5090160" y="3429000"/>
              <a:ext cx="2011680" cy="20151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4604823" y="2293034"/>
              <a:ext cx="2982351" cy="11359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92350" y="2488223"/>
              <a:ext cx="309490" cy="745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5892" y="3344293"/>
            <a:ext cx="2676128" cy="2827607"/>
            <a:chOff x="4604823" y="2293034"/>
            <a:chExt cx="2982351" cy="3151163"/>
          </a:xfrm>
        </p:grpSpPr>
        <p:sp>
          <p:nvSpPr>
            <p:cNvPr id="12" name="Rectangle 11"/>
            <p:cNvSpPr/>
            <p:nvPr/>
          </p:nvSpPr>
          <p:spPr>
            <a:xfrm>
              <a:off x="5090160" y="3429000"/>
              <a:ext cx="2011680" cy="2015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4604823" y="2293034"/>
              <a:ext cx="2982351" cy="113596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92350" y="2488223"/>
              <a:ext cx="309490" cy="7455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67850" y="1568180"/>
            <a:ext cx="4357092" cy="4603720"/>
            <a:chOff x="4604823" y="2293034"/>
            <a:chExt cx="2982351" cy="3151163"/>
          </a:xfrm>
          <a:solidFill>
            <a:schemeClr val="accent4"/>
          </a:solidFill>
        </p:grpSpPr>
        <p:sp>
          <p:nvSpPr>
            <p:cNvPr id="16" name="Rectangle 15"/>
            <p:cNvSpPr/>
            <p:nvPr/>
          </p:nvSpPr>
          <p:spPr>
            <a:xfrm>
              <a:off x="5090160" y="3429000"/>
              <a:ext cx="2011680" cy="20151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604823" y="2293034"/>
              <a:ext cx="2982351" cy="11359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92350" y="2488223"/>
              <a:ext cx="309490" cy="745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404674" y="4592575"/>
            <a:ext cx="1224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en-US" sz="105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4675" y="4188472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2010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92868" y="4592575"/>
            <a:ext cx="1224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en-US" sz="105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2869" y="4188472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2012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49892" y="4592575"/>
            <a:ext cx="1224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en-US" sz="105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49893" y="4188472"/>
            <a:ext cx="122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2015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96" y="373818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34" y="3367040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58" y="2510237"/>
            <a:ext cx="304800" cy="3048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07756" y="727596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7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958005" y="1857853"/>
            <a:ext cx="10275989" cy="2313619"/>
            <a:chOff x="1054359" y="2035850"/>
            <a:chExt cx="10275989" cy="2313619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054359" y="3196403"/>
              <a:ext cx="2304635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4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7" y="372"/>
                    <a:pt x="373" y="372"/>
                  </a:cubicBezTo>
                  <a:cubicBezTo>
                    <a:pt x="579" y="372"/>
                    <a:pt x="745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007084" y="2035850"/>
              <a:ext cx="2306132" cy="1153066"/>
            </a:xfrm>
            <a:custGeom>
              <a:avLst/>
              <a:gdLst>
                <a:gd name="T0" fmla="*/ 114 w 746"/>
                <a:gd name="T1" fmla="*/ 372 h 372"/>
                <a:gd name="T2" fmla="*/ 373 w 746"/>
                <a:gd name="T3" fmla="*/ 114 h 372"/>
                <a:gd name="T4" fmla="*/ 631 w 746"/>
                <a:gd name="T5" fmla="*/ 372 h 372"/>
                <a:gd name="T6" fmla="*/ 746 w 746"/>
                <a:gd name="T7" fmla="*/ 372 h 372"/>
                <a:gd name="T8" fmla="*/ 373 w 746"/>
                <a:gd name="T9" fmla="*/ 0 h 372"/>
                <a:gd name="T10" fmla="*/ 0 w 746"/>
                <a:gd name="T11" fmla="*/ 372 h 372"/>
                <a:gd name="T12" fmla="*/ 114 w 746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114" y="372"/>
                  </a:moveTo>
                  <a:cubicBezTo>
                    <a:pt x="115" y="230"/>
                    <a:pt x="230" y="114"/>
                    <a:pt x="373" y="114"/>
                  </a:cubicBezTo>
                  <a:cubicBezTo>
                    <a:pt x="515" y="114"/>
                    <a:pt x="631" y="230"/>
                    <a:pt x="631" y="372"/>
                  </a:cubicBezTo>
                  <a:cubicBezTo>
                    <a:pt x="746" y="372"/>
                    <a:pt x="746" y="372"/>
                    <a:pt x="746" y="372"/>
                  </a:cubicBezTo>
                  <a:cubicBezTo>
                    <a:pt x="745" y="166"/>
                    <a:pt x="578" y="0"/>
                    <a:pt x="373" y="0"/>
                  </a:cubicBezTo>
                  <a:cubicBezTo>
                    <a:pt x="167" y="0"/>
                    <a:pt x="0" y="166"/>
                    <a:pt x="0" y="372"/>
                  </a:cubicBezTo>
                  <a:lnTo>
                    <a:pt x="114" y="3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4950824" y="3196403"/>
              <a:ext cx="2306132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4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7" y="372"/>
                    <a:pt x="373" y="372"/>
                  </a:cubicBezTo>
                  <a:cubicBezTo>
                    <a:pt x="579" y="372"/>
                    <a:pt x="745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903549" y="2035850"/>
              <a:ext cx="2306132" cy="1153066"/>
            </a:xfrm>
            <a:custGeom>
              <a:avLst/>
              <a:gdLst>
                <a:gd name="T0" fmla="*/ 114 w 746"/>
                <a:gd name="T1" fmla="*/ 372 h 372"/>
                <a:gd name="T2" fmla="*/ 373 w 746"/>
                <a:gd name="T3" fmla="*/ 114 h 372"/>
                <a:gd name="T4" fmla="*/ 631 w 746"/>
                <a:gd name="T5" fmla="*/ 372 h 372"/>
                <a:gd name="T6" fmla="*/ 746 w 746"/>
                <a:gd name="T7" fmla="*/ 372 h 372"/>
                <a:gd name="T8" fmla="*/ 373 w 746"/>
                <a:gd name="T9" fmla="*/ 0 h 372"/>
                <a:gd name="T10" fmla="*/ 0 w 746"/>
                <a:gd name="T11" fmla="*/ 372 h 372"/>
                <a:gd name="T12" fmla="*/ 114 w 746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114" y="372"/>
                  </a:moveTo>
                  <a:cubicBezTo>
                    <a:pt x="115" y="230"/>
                    <a:pt x="230" y="114"/>
                    <a:pt x="373" y="114"/>
                  </a:cubicBezTo>
                  <a:cubicBezTo>
                    <a:pt x="515" y="114"/>
                    <a:pt x="631" y="230"/>
                    <a:pt x="631" y="372"/>
                  </a:cubicBezTo>
                  <a:cubicBezTo>
                    <a:pt x="746" y="372"/>
                    <a:pt x="746" y="372"/>
                    <a:pt x="746" y="372"/>
                  </a:cubicBezTo>
                  <a:cubicBezTo>
                    <a:pt x="745" y="166"/>
                    <a:pt x="578" y="0"/>
                    <a:pt x="373" y="0"/>
                  </a:cubicBezTo>
                  <a:cubicBezTo>
                    <a:pt x="167" y="0"/>
                    <a:pt x="0" y="166"/>
                    <a:pt x="0" y="372"/>
                  </a:cubicBezTo>
                  <a:lnTo>
                    <a:pt x="114" y="3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854778" y="3196403"/>
              <a:ext cx="2304635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5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8" y="372"/>
                    <a:pt x="373" y="372"/>
                  </a:cubicBezTo>
                  <a:cubicBezTo>
                    <a:pt x="579" y="372"/>
                    <a:pt x="746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854778" y="2035850"/>
              <a:ext cx="2475570" cy="1530575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03549" y="2817532"/>
              <a:ext cx="2485165" cy="1531937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50824" y="2035850"/>
              <a:ext cx="2478858" cy="1530574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007084" y="2817531"/>
              <a:ext cx="2490391" cy="1531938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054359" y="2035850"/>
              <a:ext cx="2469782" cy="1530574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958005" y="4583062"/>
            <a:ext cx="21138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8006" y="4178959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10729" y="4574211"/>
            <a:ext cx="21138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0730" y="4170108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2012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95805" y="4574211"/>
            <a:ext cx="21138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5806" y="4170108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2013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909682" y="4573462"/>
            <a:ext cx="21138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09683" y="4169359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2014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94757" y="4585948"/>
            <a:ext cx="21138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94758" y="4181845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2015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504656" y="2409122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486717" y="2446087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44042" y="2470737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366058" y="2434386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329525" y="2457499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22" y="2876346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77" y="2890960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907114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61" y="2876346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02" y="2890960"/>
            <a:ext cx="304800" cy="3048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07756" y="727596"/>
            <a:ext cx="10576488" cy="738664"/>
            <a:chOff x="592428" y="600007"/>
            <a:chExt cx="3940935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2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9"/>
          <p:cNvSpPr>
            <a:spLocks noEditPoints="1"/>
          </p:cNvSpPr>
          <p:nvPr/>
        </p:nvSpPr>
        <p:spPr bwMode="auto">
          <a:xfrm>
            <a:off x="5971815" y="4169425"/>
            <a:ext cx="2118627" cy="2256856"/>
          </a:xfrm>
          <a:custGeom>
            <a:avLst/>
            <a:gdLst>
              <a:gd name="T0" fmla="*/ 255 w 336"/>
              <a:gd name="T1" fmla="*/ 310 h 358"/>
              <a:gd name="T2" fmla="*/ 288 w 336"/>
              <a:gd name="T3" fmla="*/ 103 h 358"/>
              <a:gd name="T4" fmla="*/ 30 w 336"/>
              <a:gd name="T5" fmla="*/ 0 h 358"/>
              <a:gd name="T6" fmla="*/ 48 w 336"/>
              <a:gd name="T7" fmla="*/ 277 h 358"/>
              <a:gd name="T8" fmla="*/ 255 w 336"/>
              <a:gd name="T9" fmla="*/ 310 h 358"/>
              <a:gd name="T10" fmla="*/ 98 w 336"/>
              <a:gd name="T11" fmla="*/ 94 h 358"/>
              <a:gd name="T12" fmla="*/ 273 w 336"/>
              <a:gd name="T13" fmla="*/ 122 h 358"/>
              <a:gd name="T14" fmla="*/ 245 w 336"/>
              <a:gd name="T15" fmla="*/ 297 h 358"/>
              <a:gd name="T16" fmla="*/ 71 w 336"/>
              <a:gd name="T17" fmla="*/ 269 h 358"/>
              <a:gd name="T18" fmla="*/ 98 w 336"/>
              <a:gd name="T19" fmla="*/ 9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8">
                <a:moveTo>
                  <a:pt x="255" y="310"/>
                </a:moveTo>
                <a:cubicBezTo>
                  <a:pt x="321" y="262"/>
                  <a:pt x="336" y="169"/>
                  <a:pt x="288" y="103"/>
                </a:cubicBezTo>
                <a:cubicBezTo>
                  <a:pt x="240" y="37"/>
                  <a:pt x="30" y="0"/>
                  <a:pt x="30" y="0"/>
                </a:cubicBezTo>
                <a:cubicBezTo>
                  <a:pt x="30" y="0"/>
                  <a:pt x="0" y="211"/>
                  <a:pt x="48" y="277"/>
                </a:cubicBezTo>
                <a:cubicBezTo>
                  <a:pt x="96" y="344"/>
                  <a:pt x="189" y="358"/>
                  <a:pt x="255" y="310"/>
                </a:cubicBezTo>
                <a:close/>
                <a:moveTo>
                  <a:pt x="98" y="94"/>
                </a:moveTo>
                <a:cubicBezTo>
                  <a:pt x="154" y="54"/>
                  <a:pt x="232" y="66"/>
                  <a:pt x="273" y="122"/>
                </a:cubicBezTo>
                <a:cubicBezTo>
                  <a:pt x="314" y="178"/>
                  <a:pt x="301" y="256"/>
                  <a:pt x="245" y="297"/>
                </a:cubicBezTo>
                <a:cubicBezTo>
                  <a:pt x="189" y="337"/>
                  <a:pt x="111" y="325"/>
                  <a:pt x="71" y="269"/>
                </a:cubicBezTo>
                <a:cubicBezTo>
                  <a:pt x="30" y="213"/>
                  <a:pt x="42" y="135"/>
                  <a:pt x="98" y="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139782" y="1428767"/>
            <a:ext cx="1871410" cy="2419009"/>
          </a:xfrm>
          <a:custGeom>
            <a:avLst/>
            <a:gdLst>
              <a:gd name="T0" fmla="*/ 149 w 297"/>
              <a:gd name="T1" fmla="*/ 0 h 384"/>
              <a:gd name="T2" fmla="*/ 0 w 297"/>
              <a:gd name="T3" fmla="*/ 149 h 384"/>
              <a:gd name="T4" fmla="*/ 149 w 297"/>
              <a:gd name="T5" fmla="*/ 384 h 384"/>
              <a:gd name="T6" fmla="*/ 297 w 297"/>
              <a:gd name="T7" fmla="*/ 149 h 384"/>
              <a:gd name="T8" fmla="*/ 149 w 297"/>
              <a:gd name="T9" fmla="*/ 0 h 384"/>
              <a:gd name="T10" fmla="*/ 149 w 297"/>
              <a:gd name="T11" fmla="*/ 267 h 384"/>
              <a:gd name="T12" fmla="*/ 24 w 297"/>
              <a:gd name="T13" fmla="*/ 142 h 384"/>
              <a:gd name="T14" fmla="*/ 149 w 297"/>
              <a:gd name="T15" fmla="*/ 17 h 384"/>
              <a:gd name="T16" fmla="*/ 274 w 297"/>
              <a:gd name="T17" fmla="*/ 142 h 384"/>
              <a:gd name="T18" fmla="*/ 149 w 297"/>
              <a:gd name="T19" fmla="*/ 26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384">
                <a:moveTo>
                  <a:pt x="149" y="0"/>
                </a:moveTo>
                <a:cubicBezTo>
                  <a:pt x="67" y="0"/>
                  <a:pt x="0" y="67"/>
                  <a:pt x="0" y="149"/>
                </a:cubicBezTo>
                <a:cubicBezTo>
                  <a:pt x="0" y="231"/>
                  <a:pt x="149" y="384"/>
                  <a:pt x="149" y="384"/>
                </a:cubicBezTo>
                <a:cubicBezTo>
                  <a:pt x="149" y="384"/>
                  <a:pt x="297" y="231"/>
                  <a:pt x="297" y="149"/>
                </a:cubicBezTo>
                <a:cubicBezTo>
                  <a:pt x="297" y="67"/>
                  <a:pt x="231" y="0"/>
                  <a:pt x="149" y="0"/>
                </a:cubicBezTo>
                <a:close/>
                <a:moveTo>
                  <a:pt x="149" y="267"/>
                </a:moveTo>
                <a:cubicBezTo>
                  <a:pt x="80" y="267"/>
                  <a:pt x="24" y="211"/>
                  <a:pt x="24" y="142"/>
                </a:cubicBezTo>
                <a:cubicBezTo>
                  <a:pt x="24" y="73"/>
                  <a:pt x="80" y="17"/>
                  <a:pt x="149" y="17"/>
                </a:cubicBezTo>
                <a:cubicBezTo>
                  <a:pt x="218" y="17"/>
                  <a:pt x="274" y="73"/>
                  <a:pt x="274" y="142"/>
                </a:cubicBezTo>
                <a:cubicBezTo>
                  <a:pt x="274" y="211"/>
                  <a:pt x="218" y="267"/>
                  <a:pt x="149" y="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6229666" y="2473460"/>
            <a:ext cx="2464200" cy="2092044"/>
            <a:chOff x="6343966" y="2473460"/>
            <a:chExt cx="2464200" cy="2092044"/>
          </a:xfrm>
        </p:grpSpPr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6343966" y="2473460"/>
              <a:ext cx="2464200" cy="2092044"/>
            </a:xfrm>
            <a:custGeom>
              <a:avLst/>
              <a:gdLst>
                <a:gd name="T0" fmla="*/ 365 w 391"/>
                <a:gd name="T1" fmla="*/ 120 h 332"/>
                <a:gd name="T2" fmla="*/ 178 w 391"/>
                <a:gd name="T3" fmla="*/ 25 h 332"/>
                <a:gd name="T4" fmla="*/ 0 w 391"/>
                <a:gd name="T5" fmla="*/ 239 h 332"/>
                <a:gd name="T6" fmla="*/ 270 w 391"/>
                <a:gd name="T7" fmla="*/ 307 h 332"/>
                <a:gd name="T8" fmla="*/ 365 w 391"/>
                <a:gd name="T9" fmla="*/ 120 h 332"/>
                <a:gd name="T10" fmla="*/ 112 w 391"/>
                <a:gd name="T11" fmla="*/ 203 h 332"/>
                <a:gd name="T12" fmla="*/ 192 w 391"/>
                <a:gd name="T13" fmla="*/ 45 h 332"/>
                <a:gd name="T14" fmla="*/ 350 w 391"/>
                <a:gd name="T15" fmla="*/ 125 h 332"/>
                <a:gd name="T16" fmla="*/ 269 w 391"/>
                <a:gd name="T17" fmla="*/ 283 h 332"/>
                <a:gd name="T18" fmla="*/ 112 w 391"/>
                <a:gd name="T19" fmla="*/ 20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1" h="332">
                  <a:moveTo>
                    <a:pt x="365" y="120"/>
                  </a:moveTo>
                  <a:cubicBezTo>
                    <a:pt x="340" y="42"/>
                    <a:pt x="256" y="0"/>
                    <a:pt x="178" y="25"/>
                  </a:cubicBezTo>
                  <a:cubicBezTo>
                    <a:pt x="101" y="50"/>
                    <a:pt x="0" y="239"/>
                    <a:pt x="0" y="239"/>
                  </a:cubicBezTo>
                  <a:cubicBezTo>
                    <a:pt x="0" y="239"/>
                    <a:pt x="192" y="332"/>
                    <a:pt x="270" y="307"/>
                  </a:cubicBezTo>
                  <a:cubicBezTo>
                    <a:pt x="348" y="282"/>
                    <a:pt x="391" y="198"/>
                    <a:pt x="365" y="120"/>
                  </a:cubicBezTo>
                  <a:close/>
                  <a:moveTo>
                    <a:pt x="112" y="203"/>
                  </a:moveTo>
                  <a:cubicBezTo>
                    <a:pt x="90" y="137"/>
                    <a:pt x="126" y="66"/>
                    <a:pt x="192" y="45"/>
                  </a:cubicBezTo>
                  <a:cubicBezTo>
                    <a:pt x="258" y="24"/>
                    <a:pt x="328" y="60"/>
                    <a:pt x="350" y="125"/>
                  </a:cubicBezTo>
                  <a:cubicBezTo>
                    <a:pt x="371" y="191"/>
                    <a:pt x="335" y="262"/>
                    <a:pt x="269" y="283"/>
                  </a:cubicBezTo>
                  <a:cubicBezTo>
                    <a:pt x="203" y="304"/>
                    <a:pt x="133" y="268"/>
                    <a:pt x="112" y="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920776" y="3483074"/>
              <a:ext cx="33377" cy="238732"/>
              <a:chOff x="7885113" y="190500"/>
              <a:chExt cx="82550" cy="574676"/>
            </a:xfrm>
            <a:solidFill>
              <a:schemeClr val="bg2"/>
            </a:solidFill>
          </p:grpSpPr>
          <p:sp>
            <p:nvSpPr>
              <p:cNvPr id="23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9" name="Freeform 7"/>
          <p:cNvSpPr>
            <a:spLocks noEditPoints="1"/>
          </p:cNvSpPr>
          <p:nvPr/>
        </p:nvSpPr>
        <p:spPr bwMode="auto">
          <a:xfrm>
            <a:off x="3443817" y="2449536"/>
            <a:ext cx="2458884" cy="2097361"/>
          </a:xfrm>
          <a:custGeom>
            <a:avLst/>
            <a:gdLst>
              <a:gd name="T0" fmla="*/ 25 w 390"/>
              <a:gd name="T1" fmla="*/ 121 h 333"/>
              <a:gd name="T2" fmla="*/ 121 w 390"/>
              <a:gd name="T3" fmla="*/ 308 h 333"/>
              <a:gd name="T4" fmla="*/ 390 w 390"/>
              <a:gd name="T5" fmla="*/ 239 h 333"/>
              <a:gd name="T6" fmla="*/ 212 w 390"/>
              <a:gd name="T7" fmla="*/ 25 h 333"/>
              <a:gd name="T8" fmla="*/ 25 w 390"/>
              <a:gd name="T9" fmla="*/ 121 h 333"/>
              <a:gd name="T10" fmla="*/ 279 w 390"/>
              <a:gd name="T11" fmla="*/ 203 h 333"/>
              <a:gd name="T12" fmla="*/ 122 w 390"/>
              <a:gd name="T13" fmla="*/ 283 h 333"/>
              <a:gd name="T14" fmla="*/ 41 w 390"/>
              <a:gd name="T15" fmla="*/ 126 h 333"/>
              <a:gd name="T16" fmla="*/ 199 w 390"/>
              <a:gd name="T17" fmla="*/ 46 h 333"/>
              <a:gd name="T18" fmla="*/ 279 w 390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0" h="333">
                <a:moveTo>
                  <a:pt x="25" y="121"/>
                </a:moveTo>
                <a:cubicBezTo>
                  <a:pt x="0" y="199"/>
                  <a:pt x="43" y="282"/>
                  <a:pt x="121" y="308"/>
                </a:cubicBezTo>
                <a:cubicBezTo>
                  <a:pt x="199" y="333"/>
                  <a:pt x="390" y="239"/>
                  <a:pt x="390" y="239"/>
                </a:cubicBezTo>
                <a:cubicBezTo>
                  <a:pt x="390" y="239"/>
                  <a:pt x="290" y="51"/>
                  <a:pt x="212" y="25"/>
                </a:cubicBezTo>
                <a:cubicBezTo>
                  <a:pt x="134" y="0"/>
                  <a:pt x="51" y="43"/>
                  <a:pt x="25" y="121"/>
                </a:cubicBezTo>
                <a:close/>
                <a:moveTo>
                  <a:pt x="279" y="203"/>
                </a:moveTo>
                <a:cubicBezTo>
                  <a:pt x="258" y="269"/>
                  <a:pt x="187" y="305"/>
                  <a:pt x="122" y="283"/>
                </a:cubicBezTo>
                <a:cubicBezTo>
                  <a:pt x="56" y="262"/>
                  <a:pt x="20" y="192"/>
                  <a:pt x="41" y="126"/>
                </a:cubicBezTo>
                <a:cubicBezTo>
                  <a:pt x="63" y="60"/>
                  <a:pt x="133" y="24"/>
                  <a:pt x="199" y="46"/>
                </a:cubicBezTo>
                <a:cubicBezTo>
                  <a:pt x="265" y="67"/>
                  <a:pt x="301" y="137"/>
                  <a:pt x="279" y="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8"/>
          <p:cNvSpPr>
            <a:spLocks noEditPoints="1"/>
          </p:cNvSpPr>
          <p:nvPr/>
        </p:nvSpPr>
        <p:spPr bwMode="auto">
          <a:xfrm>
            <a:off x="4023316" y="4156134"/>
            <a:ext cx="2118627" cy="2256856"/>
          </a:xfrm>
          <a:custGeom>
            <a:avLst/>
            <a:gdLst>
              <a:gd name="T0" fmla="*/ 81 w 336"/>
              <a:gd name="T1" fmla="*/ 310 h 358"/>
              <a:gd name="T2" fmla="*/ 288 w 336"/>
              <a:gd name="T3" fmla="*/ 277 h 358"/>
              <a:gd name="T4" fmla="*/ 306 w 336"/>
              <a:gd name="T5" fmla="*/ 0 h 358"/>
              <a:gd name="T6" fmla="*/ 48 w 336"/>
              <a:gd name="T7" fmla="*/ 103 h 358"/>
              <a:gd name="T8" fmla="*/ 81 w 336"/>
              <a:gd name="T9" fmla="*/ 310 h 358"/>
              <a:gd name="T10" fmla="*/ 238 w 336"/>
              <a:gd name="T11" fmla="*/ 94 h 358"/>
              <a:gd name="T12" fmla="*/ 265 w 336"/>
              <a:gd name="T13" fmla="*/ 269 h 358"/>
              <a:gd name="T14" fmla="*/ 91 w 336"/>
              <a:gd name="T15" fmla="*/ 296 h 358"/>
              <a:gd name="T16" fmla="*/ 63 w 336"/>
              <a:gd name="T17" fmla="*/ 122 h 358"/>
              <a:gd name="T18" fmla="*/ 238 w 336"/>
              <a:gd name="T19" fmla="*/ 9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8">
                <a:moveTo>
                  <a:pt x="81" y="310"/>
                </a:moveTo>
                <a:cubicBezTo>
                  <a:pt x="147" y="358"/>
                  <a:pt x="240" y="343"/>
                  <a:pt x="288" y="277"/>
                </a:cubicBezTo>
                <a:cubicBezTo>
                  <a:pt x="336" y="211"/>
                  <a:pt x="306" y="0"/>
                  <a:pt x="306" y="0"/>
                </a:cubicBezTo>
                <a:cubicBezTo>
                  <a:pt x="306" y="0"/>
                  <a:pt x="96" y="36"/>
                  <a:pt x="48" y="103"/>
                </a:cubicBezTo>
                <a:cubicBezTo>
                  <a:pt x="0" y="169"/>
                  <a:pt x="15" y="262"/>
                  <a:pt x="81" y="310"/>
                </a:cubicBezTo>
                <a:close/>
                <a:moveTo>
                  <a:pt x="238" y="94"/>
                </a:moveTo>
                <a:cubicBezTo>
                  <a:pt x="294" y="135"/>
                  <a:pt x="306" y="213"/>
                  <a:pt x="265" y="269"/>
                </a:cubicBezTo>
                <a:cubicBezTo>
                  <a:pt x="225" y="325"/>
                  <a:pt x="147" y="337"/>
                  <a:pt x="91" y="296"/>
                </a:cubicBezTo>
                <a:cubicBezTo>
                  <a:pt x="35" y="256"/>
                  <a:pt x="22" y="178"/>
                  <a:pt x="63" y="122"/>
                </a:cubicBezTo>
                <a:cubicBezTo>
                  <a:pt x="104" y="66"/>
                  <a:pt x="182" y="53"/>
                  <a:pt x="238" y="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5389687" y="1632647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11192" y="2831567"/>
            <a:ext cx="13716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77933" y="4734948"/>
            <a:ext cx="13716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68182" y="2785338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85195" y="4720660"/>
            <a:ext cx="1371600" cy="13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92" y="5115342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58" y="3154853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58" y="5064501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95" y="3212567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94007"/>
            <a:ext cx="609600" cy="609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07756" y="546725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8199530" y="2065960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99530" y="1732197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09057" y="4618730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09057" y="4284967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1319" y="2065960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1319" y="1732197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40846" y="4618730"/>
            <a:ext cx="359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0846" y="4284967"/>
            <a:ext cx="35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160296" y="1342481"/>
            <a:ext cx="1871410" cy="5131436"/>
            <a:chOff x="5160295" y="1578456"/>
            <a:chExt cx="1871410" cy="5131436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3933" y="4401568"/>
              <a:ext cx="1224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2012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7067" y="1342481"/>
            <a:ext cx="1871410" cy="5131436"/>
            <a:chOff x="5160295" y="1578456"/>
            <a:chExt cx="1871410" cy="5131436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13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3933" y="4401568"/>
              <a:ext cx="1224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2011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93525" y="1342481"/>
            <a:ext cx="1871410" cy="5131436"/>
            <a:chOff x="5160295" y="1578456"/>
            <a:chExt cx="1871410" cy="5131436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18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83933" y="4401568"/>
              <a:ext cx="1224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2013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226754" y="1342481"/>
            <a:ext cx="1871410" cy="5131436"/>
            <a:chOff x="5160295" y="1578456"/>
            <a:chExt cx="1871410" cy="5131436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3933" y="4401568"/>
              <a:ext cx="1224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2014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93837" y="1342481"/>
            <a:ext cx="1871410" cy="5131436"/>
            <a:chOff x="5160295" y="1578456"/>
            <a:chExt cx="1871410" cy="5131436"/>
          </a:xfrm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83933" y="4401568"/>
              <a:ext cx="1224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2010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70960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29" y="1970960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41" y="1927361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71" y="1970960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58" y="1927361"/>
            <a:ext cx="609600" cy="6096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07756" y="385933"/>
            <a:ext cx="10576488" cy="738664"/>
            <a:chOff x="592428" y="600007"/>
            <a:chExt cx="3940935" cy="738664"/>
          </a:xfrm>
        </p:grpSpPr>
        <p:sp>
          <p:nvSpPr>
            <p:cNvPr id="38" name="TextBox 3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 flipH="1">
            <a:off x="5286374" y="657596"/>
            <a:ext cx="6905625" cy="5781668"/>
            <a:chOff x="0" y="1014043"/>
            <a:chExt cx="6883765" cy="6260957"/>
          </a:xfrm>
          <a:effectLst/>
        </p:grpSpPr>
        <p:sp>
          <p:nvSpPr>
            <p:cNvPr id="46" name="Freeform 66"/>
            <p:cNvSpPr>
              <a:spLocks/>
            </p:cNvSpPr>
            <p:nvPr/>
          </p:nvSpPr>
          <p:spPr bwMode="auto">
            <a:xfrm flipH="1">
              <a:off x="4376878" y="4189120"/>
              <a:ext cx="1873123" cy="1807400"/>
            </a:xfrm>
            <a:custGeom>
              <a:avLst/>
              <a:gdLst>
                <a:gd name="T0" fmla="*/ 256 w 1197"/>
                <a:gd name="T1" fmla="*/ 0 h 1155"/>
                <a:gd name="T2" fmla="*/ 0 w 1197"/>
                <a:gd name="T3" fmla="*/ 353 h 1155"/>
                <a:gd name="T4" fmla="*/ 1197 w 1197"/>
                <a:gd name="T5" fmla="*/ 1155 h 1155"/>
                <a:gd name="T6" fmla="*/ 1197 w 1197"/>
                <a:gd name="T7" fmla="*/ 633 h 1155"/>
                <a:gd name="T8" fmla="*/ 256 w 1197"/>
                <a:gd name="T9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1155">
                  <a:moveTo>
                    <a:pt x="256" y="0"/>
                  </a:moveTo>
                  <a:lnTo>
                    <a:pt x="0" y="353"/>
                  </a:lnTo>
                  <a:lnTo>
                    <a:pt x="1197" y="1155"/>
                  </a:lnTo>
                  <a:lnTo>
                    <a:pt x="1197" y="63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 flipH="1">
              <a:off x="4386267" y="3658637"/>
              <a:ext cx="1372372" cy="1326991"/>
            </a:xfrm>
            <a:custGeom>
              <a:avLst/>
              <a:gdLst>
                <a:gd name="T0" fmla="*/ 191 w 877"/>
                <a:gd name="T1" fmla="*/ 0 h 848"/>
                <a:gd name="T2" fmla="*/ 0 w 877"/>
                <a:gd name="T3" fmla="*/ 261 h 848"/>
                <a:gd name="T4" fmla="*/ 877 w 877"/>
                <a:gd name="T5" fmla="*/ 848 h 848"/>
                <a:gd name="T6" fmla="*/ 877 w 877"/>
                <a:gd name="T7" fmla="*/ 458 h 848"/>
                <a:gd name="T8" fmla="*/ 191 w 877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848">
                  <a:moveTo>
                    <a:pt x="191" y="0"/>
                  </a:moveTo>
                  <a:lnTo>
                    <a:pt x="0" y="261"/>
                  </a:lnTo>
                  <a:lnTo>
                    <a:pt x="877" y="848"/>
                  </a:lnTo>
                  <a:lnTo>
                    <a:pt x="877" y="45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8" name="Freeform 70"/>
            <p:cNvSpPr>
              <a:spLocks/>
            </p:cNvSpPr>
            <p:nvPr/>
          </p:nvSpPr>
          <p:spPr bwMode="auto">
            <a:xfrm flipH="1">
              <a:off x="4381573" y="3110940"/>
              <a:ext cx="984290" cy="1081310"/>
            </a:xfrm>
            <a:custGeom>
              <a:avLst/>
              <a:gdLst>
                <a:gd name="T0" fmla="*/ 629 w 629"/>
                <a:gd name="T1" fmla="*/ 290 h 691"/>
                <a:gd name="T2" fmla="*/ 195 w 629"/>
                <a:gd name="T3" fmla="*/ 0 h 691"/>
                <a:gd name="T4" fmla="*/ 0 w 629"/>
                <a:gd name="T5" fmla="*/ 272 h 691"/>
                <a:gd name="T6" fmla="*/ 629 w 629"/>
                <a:gd name="T7" fmla="*/ 691 h 691"/>
                <a:gd name="T8" fmla="*/ 629 w 629"/>
                <a:gd name="T9" fmla="*/ 295 h 691"/>
                <a:gd name="T10" fmla="*/ 629 w 629"/>
                <a:gd name="T11" fmla="*/ 29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9" h="691">
                  <a:moveTo>
                    <a:pt x="629" y="290"/>
                  </a:moveTo>
                  <a:lnTo>
                    <a:pt x="195" y="0"/>
                  </a:lnTo>
                  <a:lnTo>
                    <a:pt x="0" y="272"/>
                  </a:lnTo>
                  <a:lnTo>
                    <a:pt x="629" y="691"/>
                  </a:lnTo>
                  <a:lnTo>
                    <a:pt x="629" y="295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 flipH="1">
              <a:off x="4386268" y="4899560"/>
              <a:ext cx="2497497" cy="2375439"/>
            </a:xfrm>
            <a:custGeom>
              <a:avLst/>
              <a:gdLst>
                <a:gd name="T0" fmla="*/ 330 w 1596"/>
                <a:gd name="T1" fmla="*/ 0 h 1518"/>
                <a:gd name="T2" fmla="*/ 0 w 1596"/>
                <a:gd name="T3" fmla="*/ 451 h 1518"/>
                <a:gd name="T4" fmla="*/ 1596 w 1596"/>
                <a:gd name="T5" fmla="*/ 1518 h 1518"/>
                <a:gd name="T6" fmla="*/ 1596 w 1596"/>
                <a:gd name="T7" fmla="*/ 848 h 1518"/>
                <a:gd name="T8" fmla="*/ 330 w 1596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6" h="1518">
                  <a:moveTo>
                    <a:pt x="330" y="0"/>
                  </a:moveTo>
                  <a:lnTo>
                    <a:pt x="0" y="451"/>
                  </a:lnTo>
                  <a:lnTo>
                    <a:pt x="1596" y="1518"/>
                  </a:lnTo>
                  <a:lnTo>
                    <a:pt x="1596" y="84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0" name="Freeform 67"/>
            <p:cNvSpPr>
              <a:spLocks/>
            </p:cNvSpPr>
            <p:nvPr/>
          </p:nvSpPr>
          <p:spPr bwMode="auto">
            <a:xfrm flipH="1">
              <a:off x="0" y="2664959"/>
              <a:ext cx="4376879" cy="3331561"/>
            </a:xfrm>
            <a:custGeom>
              <a:avLst/>
              <a:gdLst>
                <a:gd name="T0" fmla="*/ 0 w 2797"/>
                <a:gd name="T1" fmla="*/ 1607 h 2129"/>
                <a:gd name="T2" fmla="*/ 0 w 2797"/>
                <a:gd name="T3" fmla="*/ 2129 h 2129"/>
                <a:gd name="T4" fmla="*/ 2797 w 2797"/>
                <a:gd name="T5" fmla="*/ 543 h 2129"/>
                <a:gd name="T6" fmla="*/ 2797 w 2797"/>
                <a:gd name="T7" fmla="*/ 0 h 2129"/>
                <a:gd name="T8" fmla="*/ 0 w 2797"/>
                <a:gd name="T9" fmla="*/ 1607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7" h="2129">
                  <a:moveTo>
                    <a:pt x="0" y="1607"/>
                  </a:moveTo>
                  <a:lnTo>
                    <a:pt x="0" y="2129"/>
                  </a:lnTo>
                  <a:lnTo>
                    <a:pt x="2797" y="543"/>
                  </a:lnTo>
                  <a:lnTo>
                    <a:pt x="2797" y="0"/>
                  </a:lnTo>
                  <a:lnTo>
                    <a:pt x="0" y="16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1" name="Freeform 69"/>
            <p:cNvSpPr>
              <a:spLocks/>
            </p:cNvSpPr>
            <p:nvPr/>
          </p:nvSpPr>
          <p:spPr bwMode="auto">
            <a:xfrm flipH="1">
              <a:off x="0" y="1837154"/>
              <a:ext cx="4386268" cy="3148474"/>
            </a:xfrm>
            <a:custGeom>
              <a:avLst/>
              <a:gdLst>
                <a:gd name="T0" fmla="*/ 0 w 2803"/>
                <a:gd name="T1" fmla="*/ 1622 h 2012"/>
                <a:gd name="T2" fmla="*/ 0 w 2803"/>
                <a:gd name="T3" fmla="*/ 1622 h 2012"/>
                <a:gd name="T4" fmla="*/ 0 w 2803"/>
                <a:gd name="T5" fmla="*/ 2012 h 2012"/>
                <a:gd name="T6" fmla="*/ 2803 w 2803"/>
                <a:gd name="T7" fmla="*/ 405 h 2012"/>
                <a:gd name="T8" fmla="*/ 2803 w 2803"/>
                <a:gd name="T9" fmla="*/ 0 h 2012"/>
                <a:gd name="T10" fmla="*/ 0 w 2803"/>
                <a:gd name="T11" fmla="*/ 1622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3" h="2012">
                  <a:moveTo>
                    <a:pt x="0" y="1622"/>
                  </a:moveTo>
                  <a:lnTo>
                    <a:pt x="0" y="1622"/>
                  </a:lnTo>
                  <a:lnTo>
                    <a:pt x="0" y="2012"/>
                  </a:lnTo>
                  <a:lnTo>
                    <a:pt x="2803" y="405"/>
                  </a:lnTo>
                  <a:lnTo>
                    <a:pt x="2803" y="0"/>
                  </a:lnTo>
                  <a:lnTo>
                    <a:pt x="0" y="16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2" name="Freeform 71"/>
            <p:cNvSpPr>
              <a:spLocks/>
            </p:cNvSpPr>
            <p:nvPr/>
          </p:nvSpPr>
          <p:spPr bwMode="auto">
            <a:xfrm flipH="1">
              <a:off x="0" y="1014043"/>
              <a:ext cx="4381573" cy="3178206"/>
            </a:xfrm>
            <a:custGeom>
              <a:avLst/>
              <a:gdLst>
                <a:gd name="T0" fmla="*/ 0 w 2800"/>
                <a:gd name="T1" fmla="*/ 1635 h 2031"/>
                <a:gd name="T2" fmla="*/ 0 w 2800"/>
                <a:gd name="T3" fmla="*/ 2031 h 2031"/>
                <a:gd name="T4" fmla="*/ 2800 w 2800"/>
                <a:gd name="T5" fmla="*/ 409 h 2031"/>
                <a:gd name="T6" fmla="*/ 2800 w 2800"/>
                <a:gd name="T7" fmla="*/ 0 h 2031"/>
                <a:gd name="T8" fmla="*/ 0 w 2800"/>
                <a:gd name="T9" fmla="*/ 1635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2031">
                  <a:moveTo>
                    <a:pt x="0" y="1635"/>
                  </a:moveTo>
                  <a:lnTo>
                    <a:pt x="0" y="2031"/>
                  </a:lnTo>
                  <a:lnTo>
                    <a:pt x="2800" y="409"/>
                  </a:lnTo>
                  <a:lnTo>
                    <a:pt x="2800" y="0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3" name="Freeform 73"/>
            <p:cNvSpPr>
              <a:spLocks/>
            </p:cNvSpPr>
            <p:nvPr/>
          </p:nvSpPr>
          <p:spPr bwMode="auto">
            <a:xfrm flipH="1">
              <a:off x="0" y="3738444"/>
              <a:ext cx="4386268" cy="3536556"/>
            </a:xfrm>
            <a:custGeom>
              <a:avLst/>
              <a:gdLst>
                <a:gd name="T0" fmla="*/ 0 w 2803"/>
                <a:gd name="T1" fmla="*/ 1590 h 2260"/>
                <a:gd name="T2" fmla="*/ 0 w 2803"/>
                <a:gd name="T3" fmla="*/ 2260 h 2260"/>
                <a:gd name="T4" fmla="*/ 2803 w 2803"/>
                <a:gd name="T5" fmla="*/ 692 h 2260"/>
                <a:gd name="T6" fmla="*/ 2803 w 2803"/>
                <a:gd name="T7" fmla="*/ 0 h 2260"/>
                <a:gd name="T8" fmla="*/ 0 w 2803"/>
                <a:gd name="T9" fmla="*/ 1590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3" h="2260">
                  <a:moveTo>
                    <a:pt x="0" y="1590"/>
                  </a:moveTo>
                  <a:lnTo>
                    <a:pt x="0" y="2260"/>
                  </a:lnTo>
                  <a:lnTo>
                    <a:pt x="2803" y="692"/>
                  </a:lnTo>
                  <a:lnTo>
                    <a:pt x="2803" y="0"/>
                  </a:lnTo>
                  <a:lnTo>
                    <a:pt x="0" y="15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 flipH="1">
              <a:off x="3673676" y="2167058"/>
              <a:ext cx="700649" cy="1200108"/>
            </a:xfrm>
            <a:custGeom>
              <a:avLst/>
              <a:gdLst>
                <a:gd name="T0" fmla="*/ 0 w 498"/>
                <a:gd name="T1" fmla="*/ 853 h 853"/>
                <a:gd name="T2" fmla="*/ 0 w 498"/>
                <a:gd name="T3" fmla="*/ 0 h 853"/>
                <a:gd name="T4" fmla="*/ 498 w 498"/>
                <a:gd name="T5" fmla="*/ 562 h 853"/>
                <a:gd name="T6" fmla="*/ 0 w 498"/>
                <a:gd name="T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853">
                  <a:moveTo>
                    <a:pt x="0" y="853"/>
                  </a:moveTo>
                  <a:lnTo>
                    <a:pt x="0" y="0"/>
                  </a:lnTo>
                  <a:lnTo>
                    <a:pt x="498" y="562"/>
                  </a:lnTo>
                  <a:lnTo>
                    <a:pt x="0" y="8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 flipH="1">
              <a:off x="4374325" y="2167058"/>
              <a:ext cx="585281" cy="1200108"/>
            </a:xfrm>
            <a:custGeom>
              <a:avLst/>
              <a:gdLst>
                <a:gd name="T0" fmla="*/ 416 w 416"/>
                <a:gd name="T1" fmla="*/ 0 h 853"/>
                <a:gd name="T2" fmla="*/ 0 w 416"/>
                <a:gd name="T3" fmla="*/ 574 h 853"/>
                <a:gd name="T4" fmla="*/ 416 w 416"/>
                <a:gd name="T5" fmla="*/ 853 h 853"/>
                <a:gd name="T6" fmla="*/ 416 w 416"/>
                <a:gd name="T7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853">
                  <a:moveTo>
                    <a:pt x="416" y="0"/>
                  </a:moveTo>
                  <a:lnTo>
                    <a:pt x="0" y="574"/>
                  </a:lnTo>
                  <a:lnTo>
                    <a:pt x="416" y="85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294952" y="264618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94953" y="231242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69626" y="231242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7" y="2525782"/>
            <a:ext cx="304800" cy="304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294952" y="36342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94953" y="33004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69626" y="330047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43489" y="527128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43490" y="493752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8163" y="493752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43489" y="62568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43490" y="59231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18163" y="592311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7" y="3513839"/>
            <a:ext cx="304800" cy="304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3" y="5150882"/>
            <a:ext cx="304800" cy="304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3" y="6153947"/>
            <a:ext cx="304800" cy="30480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807756" y="666372"/>
            <a:ext cx="10576488" cy="738664"/>
            <a:chOff x="592428" y="600007"/>
            <a:chExt cx="3940935" cy="738664"/>
          </a:xfrm>
        </p:grpSpPr>
        <p:sp>
          <p:nvSpPr>
            <p:cNvPr id="75" name="TextBox 7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5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167257" y="1883887"/>
          <a:ext cx="7610320" cy="309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1598577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8578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3251" y="512524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2" y="5338600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8069" y="54590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8070" y="51252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2743" y="51252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14" y="5338600"/>
            <a:ext cx="304800" cy="304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22" name="TextBox 21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2215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1043959" y="2124208"/>
          <a:ext cx="10104082" cy="3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1015999"/>
            <a:ext cx="12192000" cy="794076"/>
            <a:chOff x="0" y="633031"/>
            <a:chExt cx="12192000" cy="794076"/>
          </a:xfrm>
        </p:grpSpPr>
        <p:sp>
          <p:nvSpPr>
            <p:cNvPr id="14" name="TextBox 13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91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4401" y="1676308"/>
            <a:ext cx="9043197" cy="4500308"/>
            <a:chOff x="1618561" y="649847"/>
            <a:chExt cx="9043197" cy="4500308"/>
          </a:xfrm>
          <a:solidFill>
            <a:schemeClr val="accent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5048402" y="649847"/>
              <a:ext cx="5613356" cy="4500308"/>
              <a:chOff x="235115" y="1178846"/>
              <a:chExt cx="5613356" cy="4500308"/>
            </a:xfrm>
            <a:grpFill/>
          </p:grpSpPr>
          <p:grpSp>
            <p:nvGrpSpPr>
              <p:cNvPr id="10" name="Group 9"/>
              <p:cNvGrpSpPr/>
              <p:nvPr/>
            </p:nvGrpSpPr>
            <p:grpSpPr>
              <a:xfrm>
                <a:off x="235115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5" name="Diamond 14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Diamond 15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2" name="Diamond 11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Diamond 12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465971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884304" y="2193031"/>
          <a:ext cx="5294344" cy="342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6800155" y="29906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0156" y="26568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74829" y="265685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021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00155" y="39786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0156" y="36449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74829" y="364491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00155" y="49672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0156" y="46334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874829" y="46334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827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9" y="4846851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1202289"/>
            <a:ext cx="12192000" cy="794076"/>
            <a:chOff x="0" y="633031"/>
            <a:chExt cx="12192000" cy="794076"/>
          </a:xfrm>
        </p:grpSpPr>
        <p:sp>
          <p:nvSpPr>
            <p:cNvPr id="26" name="TextBox 25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374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623668" y="1726540"/>
          <a:ext cx="7224541" cy="443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8012562" y="1958469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06535" y="3337671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6535" y="4820448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26" name="TextBox 25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0547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2201808" y="2192965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7151847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1848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26521" y="5073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8645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27822" y="540685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823" y="507309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507309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86451"/>
            <a:ext cx="304800" cy="304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1103084"/>
            <a:ext cx="12192000" cy="794076"/>
            <a:chOff x="0" y="633031"/>
            <a:chExt cx="12192000" cy="794076"/>
          </a:xfrm>
        </p:grpSpPr>
        <p:sp>
          <p:nvSpPr>
            <p:cNvPr id="22" name="TextBox 21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329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9" y="168657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/>
          </p:nvPr>
        </p:nvGraphicFramePr>
        <p:xfrm>
          <a:off x="6096000" y="1712369"/>
          <a:ext cx="5772481" cy="343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/>
          <p:cNvSpPr/>
          <p:nvPr/>
        </p:nvSpPr>
        <p:spPr>
          <a:xfrm>
            <a:off x="7047806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7807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22480" y="525882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5472189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23781" y="55925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3782" y="52588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8455" y="525882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6" y="5472189"/>
            <a:ext cx="304800" cy="3048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21" name="TextBox 20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1473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23518" y="1222528"/>
          <a:ext cx="5772481" cy="493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Rectangle 28"/>
          <p:cNvSpPr/>
          <p:nvPr/>
        </p:nvSpPr>
        <p:spPr>
          <a:xfrm>
            <a:off x="7092764" y="23485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2765" y="20147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67438" y="201474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2228103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092764" y="33365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2765" y="30028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67438" y="30028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92764" y="43251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92765" y="39913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67438" y="3991376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92764" y="53107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92765" y="49769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67438" y="497696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9" y="3216160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4204736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8" y="5207801"/>
            <a:ext cx="304800" cy="304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28" name="TextBox 27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78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4437576" y="481558"/>
          <a:ext cx="8842326" cy="5894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Rectangle 20"/>
          <p:cNvSpPr/>
          <p:nvPr/>
        </p:nvSpPr>
        <p:spPr>
          <a:xfrm>
            <a:off x="1334901" y="24342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4902" y="21004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09575" y="210046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6" y="2313828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34901" y="34222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34902" y="30885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9575" y="308852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34901" y="44108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4902" y="40771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9575" y="407710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34901" y="5396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4902" y="5062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09575" y="506269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6" y="3301885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" y="4290461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" y="5293526"/>
            <a:ext cx="304800" cy="3048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09575" y="955833"/>
            <a:ext cx="5834743" cy="798135"/>
            <a:chOff x="0" y="633031"/>
            <a:chExt cx="12192000" cy="798135"/>
          </a:xfrm>
        </p:grpSpPr>
        <p:sp>
          <p:nvSpPr>
            <p:cNvPr id="46" name="TextBox 45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0" y="1123389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658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1153551" y="1448972"/>
          <a:ext cx="9692640" cy="4689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595085"/>
            <a:ext cx="12192000" cy="794076"/>
            <a:chOff x="0" y="633031"/>
            <a:chExt cx="12192000" cy="794076"/>
          </a:xfrm>
        </p:grpSpPr>
        <p:sp>
          <p:nvSpPr>
            <p:cNvPr id="14" name="TextBox 13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5922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5867401" y="1851137"/>
          <a:ext cx="6180895" cy="4065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Rectangle 20"/>
          <p:cNvSpPr/>
          <p:nvPr/>
        </p:nvSpPr>
        <p:spPr>
          <a:xfrm>
            <a:off x="1175423" y="243423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5424" y="210046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0097" y="210046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8" y="2313828"/>
            <a:ext cx="304800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175423" y="342228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5424" y="308852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0097" y="308852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75423" y="441086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5424" y="407710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0097" y="407710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75423" y="53964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5424" y="50626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0097" y="506269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8" y="3301885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7" y="4290461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7" y="5293526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38" name="TextBox 37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04126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963711" y="1912106"/>
          <a:ext cx="6999458" cy="423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8195442" y="2015619"/>
            <a:ext cx="3372891" cy="986257"/>
            <a:chOff x="523016" y="1566211"/>
            <a:chExt cx="3372891" cy="986257"/>
          </a:xfrm>
        </p:grpSpPr>
        <p:sp>
          <p:nvSpPr>
            <p:cNvPr id="14" name="Rectangle 13"/>
            <p:cNvSpPr/>
            <p:nvPr/>
          </p:nvSpPr>
          <p:spPr>
            <a:xfrm>
              <a:off x="1000900" y="1906137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  <a:latin typeface="Bebas Neue" panose="020B0606020202050201" pitchFamily="34" charset="0"/>
                </a:rPr>
                <a:t>1.</a:t>
              </a:r>
              <a:endParaRPr lang="en-US" sz="4000" dirty="0">
                <a:solidFill>
                  <a:schemeClr val="accent1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89415" y="3394821"/>
            <a:ext cx="3372891" cy="986257"/>
            <a:chOff x="516989" y="2945413"/>
            <a:chExt cx="3372891" cy="986257"/>
          </a:xfrm>
        </p:grpSpPr>
        <p:sp>
          <p:nvSpPr>
            <p:cNvPr id="18" name="Rectangle 17"/>
            <p:cNvSpPr/>
            <p:nvPr/>
          </p:nvSpPr>
          <p:spPr>
            <a:xfrm>
              <a:off x="994873" y="328533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2"/>
                  </a:solidFill>
                  <a:latin typeface="Bebas Neue" panose="020B0606020202050201" pitchFamily="34" charset="0"/>
                </a:rPr>
                <a:t>2.</a:t>
              </a:r>
              <a:endParaRPr lang="en-US" sz="4000" dirty="0">
                <a:solidFill>
                  <a:schemeClr val="accent2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89415" y="4877598"/>
            <a:ext cx="3372891" cy="986257"/>
            <a:chOff x="530722" y="4467593"/>
            <a:chExt cx="3372891" cy="986257"/>
          </a:xfrm>
        </p:grpSpPr>
        <p:sp>
          <p:nvSpPr>
            <p:cNvPr id="22" name="Rectangle 21"/>
            <p:cNvSpPr/>
            <p:nvPr/>
          </p:nvSpPr>
          <p:spPr>
            <a:xfrm>
              <a:off x="1008606" y="4807519"/>
              <a:ext cx="2895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Your text here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4"/>
                  </a:solidFill>
                  <a:latin typeface="Bebas Neue" panose="020B0606020202050201" pitchFamily="34" charset="0"/>
                </a:rPr>
                <a:t>3.</a:t>
              </a:r>
              <a:endParaRPr lang="en-US" sz="4000" dirty="0">
                <a:solidFill>
                  <a:schemeClr val="accent4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26" name="TextBox 25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6697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4"/>
          <p:cNvSpPr>
            <a:spLocks/>
          </p:cNvSpPr>
          <p:nvPr/>
        </p:nvSpPr>
        <p:spPr bwMode="gray">
          <a:xfrm flipH="1">
            <a:off x="6250223" y="1996460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20"/>
          <p:cNvGrpSpPr>
            <a:grpSpLocks/>
          </p:cNvGrpSpPr>
          <p:nvPr/>
        </p:nvGrpSpPr>
        <p:grpSpPr bwMode="auto">
          <a:xfrm flipH="1">
            <a:off x="4692107" y="1996460"/>
            <a:ext cx="1248077" cy="2931943"/>
            <a:chOff x="1529" y="1871"/>
            <a:chExt cx="919" cy="1497"/>
          </a:xfrm>
        </p:grpSpPr>
        <p:sp>
          <p:nvSpPr>
            <p:cNvPr id="14" name="Freeform 21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Freeform 16"/>
          <p:cNvSpPr>
            <a:spLocks/>
          </p:cNvSpPr>
          <p:nvPr/>
        </p:nvSpPr>
        <p:spPr bwMode="gray">
          <a:xfrm flipH="1">
            <a:off x="3100861" y="200368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31"/>
          <p:cNvSpPr>
            <a:spLocks/>
          </p:cNvSpPr>
          <p:nvPr/>
        </p:nvSpPr>
        <p:spPr bwMode="gray">
          <a:xfrm flipH="1">
            <a:off x="1509615" y="1996460"/>
            <a:ext cx="1245966" cy="3886294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AutoShape 33"/>
          <p:cNvSpPr>
            <a:spLocks noChangeArrowheads="1"/>
          </p:cNvSpPr>
          <p:nvPr/>
        </p:nvSpPr>
        <p:spPr bwMode="gray">
          <a:xfrm flipH="1">
            <a:off x="1503280" y="4225304"/>
            <a:ext cx="1235406" cy="1641239"/>
          </a:xfrm>
          <a:prstGeom prst="can">
            <a:avLst>
              <a:gd name="adj" fmla="val 26994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9525">
            <a:solidFill>
              <a:srgbClr val="F8F8F8">
                <a:alpha val="14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AutoShape 34"/>
          <p:cNvSpPr>
            <a:spLocks noChangeArrowheads="1"/>
          </p:cNvSpPr>
          <p:nvPr/>
        </p:nvSpPr>
        <p:spPr bwMode="gray">
          <a:xfrm flipH="1">
            <a:off x="6250223" y="4645734"/>
            <a:ext cx="1237519" cy="1213658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ltGray">
          <a:xfrm flipH="1">
            <a:off x="4690724" y="4219224"/>
            <a:ext cx="1237519" cy="1641239"/>
          </a:xfrm>
          <a:prstGeom prst="can">
            <a:avLst>
              <a:gd name="adj" fmla="val 26948"/>
            </a:avLst>
          </a:prstGeom>
          <a:gradFill flip="none" rotWithShape="1">
            <a:gsLst>
              <a:gs pos="0">
                <a:schemeClr val="accent3"/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AutoShape 36"/>
          <p:cNvSpPr>
            <a:spLocks noChangeArrowheads="1"/>
          </p:cNvSpPr>
          <p:nvPr/>
        </p:nvSpPr>
        <p:spPr bwMode="gray">
          <a:xfrm flipH="1">
            <a:off x="3089246" y="3429000"/>
            <a:ext cx="1237519" cy="2453754"/>
          </a:xfrm>
          <a:prstGeom prst="can">
            <a:avLst>
              <a:gd name="adj" fmla="val 30022"/>
            </a:avLst>
          </a:prstGeom>
          <a:gradFill flip="none" rotWithShape="1">
            <a:gsLst>
              <a:gs pos="0">
                <a:schemeClr val="accent2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gray">
          <a:xfrm flipH="1">
            <a:off x="7797781" y="1996460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gray">
          <a:xfrm flipH="1">
            <a:off x="7797780" y="3159571"/>
            <a:ext cx="1237519" cy="2699821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5"/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gray">
          <a:xfrm flipH="1">
            <a:off x="9345337" y="200368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AutoShape 34"/>
          <p:cNvSpPr>
            <a:spLocks noChangeArrowheads="1"/>
          </p:cNvSpPr>
          <p:nvPr/>
        </p:nvSpPr>
        <p:spPr bwMode="gray">
          <a:xfrm flipH="1">
            <a:off x="9345336" y="3736346"/>
            <a:ext cx="1237519" cy="2130274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525886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8" y="525886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6" y="525886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13" y="5265796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39" y="526757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95" y="5236580"/>
            <a:ext cx="304800" cy="3048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0" y="740227"/>
            <a:ext cx="12192000" cy="794076"/>
            <a:chOff x="0" y="633031"/>
            <a:chExt cx="12192000" cy="794076"/>
          </a:xfrm>
        </p:grpSpPr>
        <p:sp>
          <p:nvSpPr>
            <p:cNvPr id="34" name="TextBox 33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charts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82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6038" y="1565472"/>
            <a:ext cx="6760318" cy="4500308"/>
            <a:chOff x="1618561" y="649847"/>
            <a:chExt cx="6760318" cy="4500308"/>
          </a:xfrm>
          <a:solidFill>
            <a:schemeClr val="accent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14675" y="2245965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96772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590442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32x32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1831245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2" y="2236057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2640869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3045681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07" y="3479068"/>
            <a:ext cx="406349" cy="4063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2" y="4014004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446167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57" y="4974175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2" y="5486672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18297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22360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264086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3045681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3548109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8" y="4014004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4479899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4945794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5" y="541168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1830535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2210231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3" y="2632791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9" y="3045681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70" y="3548109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7" y="4014004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4" y="4479899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9" y="4934704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7" y="5448222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1" y="1832404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1" y="2236057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2632791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067765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548109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18" y="4014004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4461678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4934704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83" y="5448222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96" y="1847515"/>
            <a:ext cx="295275" cy="295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33" y="2246411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0" y="2673307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33" y="3081728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3518978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4014004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96" y="4479899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4906795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9" y="5410969"/>
            <a:ext cx="304800" cy="304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1847515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2189307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2673307"/>
            <a:ext cx="304800" cy="304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3081218"/>
            <a:ext cx="304800" cy="30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3548109"/>
            <a:ext cx="304800" cy="30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4004477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38" y="4479899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9" y="4917074"/>
            <a:ext cx="304800" cy="304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5" y="5410969"/>
            <a:ext cx="304800" cy="304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1847515"/>
            <a:ext cx="304800" cy="304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2246411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2682418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3076507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6" y="3518978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3983560"/>
            <a:ext cx="304800" cy="304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4448142"/>
            <a:ext cx="304800" cy="304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4934704"/>
            <a:ext cx="304800" cy="304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7" y="5405748"/>
            <a:ext cx="304800" cy="304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22" y="1833274"/>
            <a:ext cx="304800" cy="304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09" y="2246411"/>
            <a:ext cx="304800" cy="304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22" y="2659548"/>
            <a:ext cx="304800" cy="304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52" y="3076507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3548109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4014004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86" y="4483048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34" y="4945794"/>
            <a:ext cx="3048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86" y="5387322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1862650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61" y="2232124"/>
            <a:ext cx="304800" cy="304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2659548"/>
            <a:ext cx="304800" cy="304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3076507"/>
            <a:ext cx="304800" cy="304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43" y="3518978"/>
            <a:ext cx="304800" cy="304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7" y="4004523"/>
            <a:ext cx="304800" cy="304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43" y="4490068"/>
            <a:ext cx="304800" cy="304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4917074"/>
            <a:ext cx="304800" cy="304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6" y="5405748"/>
            <a:ext cx="304800" cy="304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1862140"/>
            <a:ext cx="304800" cy="304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2266555"/>
            <a:ext cx="304800" cy="304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2670970"/>
            <a:ext cx="304800" cy="304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3033205"/>
            <a:ext cx="304800" cy="304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3529842"/>
            <a:ext cx="304800" cy="304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38" y="4014004"/>
            <a:ext cx="304800" cy="3048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5" y="4479899"/>
            <a:ext cx="304800" cy="3048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5" y="4932019"/>
            <a:ext cx="304800" cy="3048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1875659"/>
            <a:ext cx="304800" cy="3048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14" y="5342749"/>
            <a:ext cx="304800" cy="3048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90" y="2266555"/>
            <a:ext cx="304800" cy="3048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2712103"/>
            <a:ext cx="304800" cy="3048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076507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554425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79" y="3983560"/>
            <a:ext cx="304800" cy="304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14" y="4490068"/>
            <a:ext cx="304800" cy="30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40" y="4932019"/>
            <a:ext cx="304800" cy="30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40" y="5373970"/>
            <a:ext cx="304800" cy="30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5" y="584033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22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9367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1333184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5882079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5102247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4322415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3542584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2874925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63" y="2100742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4331645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3575437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2874925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5872849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5102247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2164304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1330709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3640076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74" y="2902190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12" y="2164304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5102247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4322659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11" y="5872849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12" y="1330709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1409067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2171104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4322415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3640076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2930567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5882079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9" y="5102247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2902190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2164304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3640076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5869134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5135572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787" y="4322415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1409067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2952316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72" y="2180691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75" y="4323446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09" y="3641602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5866695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09" y="5102247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49" y="1409067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59" y="2180691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4" y="1409067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63" y="4316544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4" y="2930567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54" y="3581759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37" y="5802151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63" y="509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270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1960777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2778923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3597069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5971486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5233361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4415215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4" y="1133157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4447931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1944419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3613427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2778923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5971486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55" y="5233361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5" y="1133157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1133157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3597069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2736078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1940599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5277385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6" y="4437227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56" y="5977535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1204225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4437227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62" y="3613427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2778923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7" y="1940599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09" y="5971486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62" y="5241767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5893722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5233361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4437227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3632539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2763339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1948351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8" y="1194136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11" y="5894496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5255373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64" y="2778923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4437227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64" y="3597069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02" y="2024109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09" y="1220855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2778923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5232728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4415215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0" y="3632539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53" y="5920438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53" y="2002097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80" y="1181352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411" y="2063002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58" y="12645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013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400216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254944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1096717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5397732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3918641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9" y="2549441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" y="112147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39" y="2699441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119347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64" y="539773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5" y="401684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64" y="2569162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64" y="112147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89" y="5397732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1096717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8" y="5329831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7" y="410511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01" y="2699441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76" y="4030893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01" y="1251421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5251544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5246422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4030893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64" y="26645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623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549798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420747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2723812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86" y="1256803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4207471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267858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126250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5426671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419700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58" y="272381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1" y="1250621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1250621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72381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267858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126250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541620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32" y="419700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5416203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130165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5394626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4094666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2596816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17" y="4094666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906" y="541354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025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1156539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0" y="5113112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0" y="3782367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9" y="2563167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9" y="123242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511311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24" y="378236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74" y="2451622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381581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45" y="25241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250621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4" y="5113112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4" y="378236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4" y="25241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4" y="1250621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44" y="253356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44" y="1202005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51" y="5001567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0" y="379168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9" y="2557950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9" y="1209703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45" y="5089304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50" y="5101360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50" y="373970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629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452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119049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534799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39567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25655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9" y="119049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5252284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399392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255839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62" y="119049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529514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92" y="399392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87" y="2577956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3956756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2577956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4" y="119049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95" y="536964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95" y="398092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01" y="2592206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170611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204" y="5313661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6" y="3956756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6" y="2508201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46" y="1198733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26" y="51918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84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428974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Black icons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07" y="323097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70" y="3175734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6" y="3175734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6" y="323097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333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7178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32x32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56" y="2434758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31" y="2411058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6" y="2434758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81" y="2434758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6" y="2411058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31" y="2434758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6" y="243475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481" y="2411058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06" y="2434758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81" y="2411058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6" y="2434758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1" y="2434758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06" y="2434758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81" y="2411058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6" y="3012456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6" y="3012456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6" y="3012456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881" y="241105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81" y="2411058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681" y="2411058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081" y="241105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81" y="3020336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1" y="3020336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94" y="300008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94" y="3000086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56" y="3000086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18" y="3000086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06" y="3020336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07" y="3004426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44" y="2983511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56" y="3590154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93" y="3590154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93" y="3575754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6" y="3575754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6" y="3575754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" y="3590154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881" y="3020111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10" y="3020111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55" y="3004426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31" y="2997062"/>
            <a:ext cx="304800" cy="304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07" y="3020111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44" y="2997062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81" y="3561579"/>
            <a:ext cx="304800" cy="304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81" y="3575754"/>
            <a:ext cx="304800" cy="304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94" y="3559141"/>
            <a:ext cx="304800" cy="304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43" y="3572488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18" y="3590154"/>
            <a:ext cx="304800" cy="304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44" y="3604426"/>
            <a:ext cx="304800" cy="304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56" y="3604426"/>
            <a:ext cx="304800" cy="30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07" y="3559141"/>
            <a:ext cx="304800" cy="30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081" y="3572488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55" y="3572488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131" y="3548786"/>
            <a:ext cx="304800" cy="304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56" y="4188852"/>
            <a:ext cx="304800" cy="304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6" y="4167852"/>
            <a:ext cx="304800" cy="304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81" y="3529426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6" y="4225115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93" y="4167852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6" y="4149267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93" y="4167852"/>
            <a:ext cx="304800" cy="304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56" y="4189474"/>
            <a:ext cx="304800" cy="304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55" y="4178684"/>
            <a:ext cx="304800" cy="304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06" y="4188852"/>
            <a:ext cx="304800" cy="304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18" y="4158177"/>
            <a:ext cx="304800" cy="304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30" y="4149267"/>
            <a:ext cx="304800" cy="304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81" y="4158177"/>
            <a:ext cx="304800" cy="304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44" y="4149267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44" y="4178684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742" y="4158177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56" y="4119563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81" y="4158177"/>
            <a:ext cx="3048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532" y="4167852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" y="4745550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3" y="4745550"/>
            <a:ext cx="304800" cy="304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6" y="4745550"/>
            <a:ext cx="304800" cy="304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06" y="4739030"/>
            <a:ext cx="304800" cy="304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93" y="4745550"/>
            <a:ext cx="304800" cy="304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19" y="4739030"/>
            <a:ext cx="304800" cy="304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94" y="4745550"/>
            <a:ext cx="304800" cy="304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56" y="4745550"/>
            <a:ext cx="304800" cy="304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95" y="4739030"/>
            <a:ext cx="304800" cy="304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4713795"/>
            <a:ext cx="304800" cy="304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45" y="4745550"/>
            <a:ext cx="304800" cy="304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70" y="4745550"/>
            <a:ext cx="304800" cy="304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80" y="4739030"/>
            <a:ext cx="304800" cy="304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55" y="4745550"/>
            <a:ext cx="304800" cy="304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95" y="4745550"/>
            <a:ext cx="304800" cy="3048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31" y="4763487"/>
            <a:ext cx="304800" cy="3048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532" y="4711837"/>
            <a:ext cx="304800" cy="3048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44" y="4758622"/>
            <a:ext cx="304800" cy="3048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" y="5323248"/>
            <a:ext cx="304800" cy="3048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56" y="5344248"/>
            <a:ext cx="304800" cy="3048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93" y="5355529"/>
            <a:ext cx="304800" cy="3048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4" y="5345779"/>
            <a:ext cx="304800" cy="304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57" y="5355529"/>
            <a:ext cx="304800" cy="3048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28" y="5334266"/>
            <a:ext cx="304800" cy="304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92" y="5323248"/>
            <a:ext cx="304800" cy="30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54" y="5291493"/>
            <a:ext cx="304800" cy="30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95" y="5323248"/>
            <a:ext cx="304800" cy="30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2" y="53232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1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458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1" y="1750683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9" y="1750683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65" y="1750683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7" y="1773784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53" y="1790359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26" y="1773784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01" y="1807168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1" y="1821831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262" y="1773680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3" y="2632263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51" y="1816881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9" y="3583412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851" y="2662798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51" y="2662798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26" y="2662798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9" y="2632263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01" y="2631281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1" y="2632263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78" y="2601175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52" y="2632263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7" y="2632263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3614349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03" y="3648342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4" y="3648342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7" y="3602386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6" y="3611687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49" y="3629947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5" y="3629947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8" y="3648342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736" y="3614854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9" y="4534561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53" y="4529922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4" y="4529922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7" y="4546185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4546185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1" y="4546185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5" y="4529922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8" y="4478463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8" y="4529922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9" y="5550640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262" y="4549667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9" y="5550640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49" y="5508172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53" y="5503372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26" y="5541948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8" y="5503372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0" y="5438063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13" y="5503372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208" y="5541948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5" y="55445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4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8014" y="1565471"/>
            <a:ext cx="6760318" cy="4500308"/>
            <a:chOff x="1618561" y="649847"/>
            <a:chExt cx="6760318" cy="4500308"/>
          </a:xfrm>
          <a:solidFill>
            <a:schemeClr val="accent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27493" y="2245964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2477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64x64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1669252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1692738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37" y="1714439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9" y="1718537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734053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24" y="1717964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12" y="1758121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62" y="1734053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87" y="1758121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9" y="2469630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3479188"/>
            <a:ext cx="6096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2585963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5326304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48" y="4412129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74" y="3429000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74" y="5339978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74" y="2595676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4" y="4412129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9" y="3397479"/>
            <a:ext cx="609600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9" y="1541781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76" y="5359262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4474200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37" y="2612288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63" y="4385936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75" y="3454750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75" y="5359262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96" y="3400363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74" y="3414763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9" y="2612288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09" y="2596193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21" y="2595078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9" y="2641568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11" y="2583488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24" y="2595676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9" y="4381379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72" y="5307186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65" y="4412129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73" y="5338349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73" y="4381379"/>
            <a:ext cx="6096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21" y="3414763"/>
            <a:ext cx="609600" cy="609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9" y="3396937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9" y="5315335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269" y="4381379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87" y="3396937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46" y="5315335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09" y="3371888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95" y="5359262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09" y="4354858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09" y="5315335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19" y="4416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10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11" y="319057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163635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25" y="4852499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42" y="1662451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76" y="1636351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90" y="3190575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76" y="319057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24" y="1605986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37" y="4848037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25" y="319057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37" y="1592176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0" y="4831649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0" y="319057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0" y="1549501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76" y="4831649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42" y="4831649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38" y="4790960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42" y="319057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026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164870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99" y="493380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99" y="3312019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12" y="1741258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29" y="491542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29" y="1693838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28" y="3268199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487743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3186788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1543838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316933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33" y="4877438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39" y="3248999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49338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324315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09" y="175020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14" y="1675471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89" y="487743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7" y="32598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800" y="1518346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05" y="1600200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93" y="1572619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06" y="4964944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00" y="32598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81" y="1554656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94" y="32694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94" y="49386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94" y="1497619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493860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32598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" y="1518346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830" y="489904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12" y="495783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88" y="3269400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830" y="3194400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12" y="493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23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46" y="5022591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46" y="323602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92" y="1617769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75" y="495591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75" y="323602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75" y="16002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2" y="4889241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2" y="316935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7" y="144945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00" y="3195450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67" y="3236025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00" y="5024841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25" y="323602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201" y="1579464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00" y="1617769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4447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13" y="4955916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67" y="502259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86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431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86" y="167586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18" y="158195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24" y="166157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3340613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505042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30" y="15666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22" y="501948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22" y="329313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62" y="1619944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6" y="4981463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1" y="3340613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4" y="15819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86" y="5067030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56" y="336678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86" y="336678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9" y="504071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89" y="5141323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89" y="32694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295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86073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white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128x128 Size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59" y="2456759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74" y="4257599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5" y="4257599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1" y="4295623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67" y="4257599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83" y="4257599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74" y="273603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5" y="2520432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1" y="2596481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14" y="255845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003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4"/>
          <p:cNvSpPr>
            <a:spLocks/>
          </p:cNvSpPr>
          <p:nvPr/>
        </p:nvSpPr>
        <p:spPr bwMode="auto">
          <a:xfrm>
            <a:off x="17272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19" y="1409"/>
                  <a:pt x="17466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1" y="16320"/>
                  <a:pt x="19433" y="17464"/>
                  <a:pt x="18450" y="18443"/>
                </a:cubicBezTo>
                <a:cubicBezTo>
                  <a:pt x="17466" y="19423"/>
                  <a:pt x="16319" y="20191"/>
                  <a:pt x="15014" y="20753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3246" y="10800"/>
                </a:move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8" y="15453"/>
                  <a:pt x="5459" y="16139"/>
                </a:cubicBezTo>
                <a:cubicBezTo>
                  <a:pt x="6137" y="16825"/>
                  <a:pt x="6936" y="17365"/>
                  <a:pt x="7852" y="17763"/>
                </a:cubicBezTo>
                <a:cubicBezTo>
                  <a:pt x="8767" y="18155"/>
                  <a:pt x="9753" y="18356"/>
                  <a:pt x="10807" y="18356"/>
                </a:cubicBezTo>
                <a:lnTo>
                  <a:pt x="10807" y="3241"/>
                </a:lnTo>
                <a:cubicBezTo>
                  <a:pt x="9753" y="3241"/>
                  <a:pt x="8767" y="3439"/>
                  <a:pt x="7852" y="3834"/>
                </a:cubicBezTo>
                <a:cubicBezTo>
                  <a:pt x="6936" y="4232"/>
                  <a:pt x="6137" y="4772"/>
                  <a:pt x="5459" y="5458"/>
                </a:cubicBezTo>
                <a:cubicBezTo>
                  <a:pt x="4778" y="6144"/>
                  <a:pt x="4238" y="6940"/>
                  <a:pt x="3840" y="7849"/>
                </a:cubicBezTo>
                <a:cubicBezTo>
                  <a:pt x="3444" y="8764"/>
                  <a:pt x="3246" y="9744"/>
                  <a:pt x="3246" y="1080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5"/>
          <p:cNvSpPr>
            <a:spLocks/>
          </p:cNvSpPr>
          <p:nvPr/>
        </p:nvSpPr>
        <p:spPr bwMode="auto">
          <a:xfrm>
            <a:off x="261302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20786" y="13514"/>
                </a:moveTo>
                <a:cubicBezTo>
                  <a:pt x="21135" y="13699"/>
                  <a:pt x="21361" y="13966"/>
                  <a:pt x="21456" y="14313"/>
                </a:cubicBezTo>
                <a:cubicBezTo>
                  <a:pt x="21550" y="14662"/>
                  <a:pt x="21503" y="15000"/>
                  <a:pt x="21311" y="15326"/>
                </a:cubicBezTo>
                <a:lnTo>
                  <a:pt x="20230" y="17071"/>
                </a:lnTo>
                <a:cubicBezTo>
                  <a:pt x="20029" y="17400"/>
                  <a:pt x="19740" y="17608"/>
                  <a:pt x="19356" y="17696"/>
                </a:cubicBezTo>
                <a:cubicBezTo>
                  <a:pt x="18976" y="17785"/>
                  <a:pt x="18608" y="17741"/>
                  <a:pt x="18256" y="17564"/>
                </a:cubicBezTo>
                <a:lnTo>
                  <a:pt x="13277" y="14865"/>
                </a:lnTo>
                <a:lnTo>
                  <a:pt x="13277" y="20249"/>
                </a:lnTo>
                <a:cubicBezTo>
                  <a:pt x="13277" y="20634"/>
                  <a:pt x="13136" y="20954"/>
                  <a:pt x="12856" y="21212"/>
                </a:cubicBezTo>
                <a:cubicBezTo>
                  <a:pt x="12576" y="21471"/>
                  <a:pt x="12227" y="21600"/>
                  <a:pt x="11816" y="21600"/>
                </a:cubicBezTo>
                <a:lnTo>
                  <a:pt x="9697" y="21600"/>
                </a:lnTo>
                <a:cubicBezTo>
                  <a:pt x="9285" y="21600"/>
                  <a:pt x="8940" y="21471"/>
                  <a:pt x="8666" y="21212"/>
                </a:cubicBezTo>
                <a:cubicBezTo>
                  <a:pt x="8389" y="20954"/>
                  <a:pt x="8251" y="20642"/>
                  <a:pt x="8251" y="20278"/>
                </a:cubicBezTo>
                <a:lnTo>
                  <a:pt x="8251" y="14865"/>
                </a:lnTo>
                <a:lnTo>
                  <a:pt x="3257" y="17564"/>
                </a:lnTo>
                <a:cubicBezTo>
                  <a:pt x="2905" y="17749"/>
                  <a:pt x="2537" y="17796"/>
                  <a:pt x="2157" y="17705"/>
                </a:cubicBezTo>
                <a:cubicBezTo>
                  <a:pt x="1776" y="17611"/>
                  <a:pt x="1484" y="17400"/>
                  <a:pt x="1283" y="17071"/>
                </a:cubicBezTo>
                <a:lnTo>
                  <a:pt x="201" y="15326"/>
                </a:lnTo>
                <a:cubicBezTo>
                  <a:pt x="22" y="15000"/>
                  <a:pt x="-25" y="14662"/>
                  <a:pt x="66" y="14313"/>
                </a:cubicBezTo>
                <a:cubicBezTo>
                  <a:pt x="157" y="13966"/>
                  <a:pt x="377" y="13699"/>
                  <a:pt x="730" y="13514"/>
                </a:cubicBezTo>
                <a:lnTo>
                  <a:pt x="5752" y="10800"/>
                </a:lnTo>
                <a:lnTo>
                  <a:pt x="730" y="8086"/>
                </a:lnTo>
                <a:cubicBezTo>
                  <a:pt x="377" y="7898"/>
                  <a:pt x="151" y="7631"/>
                  <a:pt x="51" y="7284"/>
                </a:cubicBezTo>
                <a:cubicBezTo>
                  <a:pt x="-50" y="6938"/>
                  <a:pt x="0" y="6600"/>
                  <a:pt x="201" y="6271"/>
                </a:cubicBezTo>
                <a:lnTo>
                  <a:pt x="1283" y="4526"/>
                </a:lnTo>
                <a:cubicBezTo>
                  <a:pt x="1484" y="4200"/>
                  <a:pt x="1776" y="3992"/>
                  <a:pt x="2157" y="3904"/>
                </a:cubicBezTo>
                <a:cubicBezTo>
                  <a:pt x="2537" y="3812"/>
                  <a:pt x="2905" y="3859"/>
                  <a:pt x="3257" y="4036"/>
                </a:cubicBezTo>
                <a:lnTo>
                  <a:pt x="8251" y="6735"/>
                </a:lnTo>
                <a:lnTo>
                  <a:pt x="8251" y="1348"/>
                </a:lnTo>
                <a:cubicBezTo>
                  <a:pt x="8251" y="966"/>
                  <a:pt x="8389" y="646"/>
                  <a:pt x="8666" y="388"/>
                </a:cubicBezTo>
                <a:cubicBezTo>
                  <a:pt x="8940" y="129"/>
                  <a:pt x="9285" y="0"/>
                  <a:pt x="9697" y="0"/>
                </a:cubicBezTo>
                <a:lnTo>
                  <a:pt x="11816" y="0"/>
                </a:lnTo>
                <a:cubicBezTo>
                  <a:pt x="12227" y="0"/>
                  <a:pt x="12576" y="129"/>
                  <a:pt x="12856" y="388"/>
                </a:cubicBezTo>
                <a:cubicBezTo>
                  <a:pt x="13136" y="646"/>
                  <a:pt x="13277" y="958"/>
                  <a:pt x="13277" y="1325"/>
                </a:cubicBezTo>
                <a:lnTo>
                  <a:pt x="13277" y="6735"/>
                </a:lnTo>
                <a:lnTo>
                  <a:pt x="18256" y="4036"/>
                </a:lnTo>
                <a:cubicBezTo>
                  <a:pt x="18608" y="3868"/>
                  <a:pt x="18976" y="3824"/>
                  <a:pt x="19356" y="3909"/>
                </a:cubicBezTo>
                <a:cubicBezTo>
                  <a:pt x="19740" y="3995"/>
                  <a:pt x="20029" y="4200"/>
                  <a:pt x="20230" y="4526"/>
                </a:cubicBezTo>
                <a:lnTo>
                  <a:pt x="21283" y="6271"/>
                </a:lnTo>
                <a:cubicBezTo>
                  <a:pt x="21484" y="6600"/>
                  <a:pt x="21537" y="6938"/>
                  <a:pt x="21446" y="7284"/>
                </a:cubicBezTo>
                <a:cubicBezTo>
                  <a:pt x="21358" y="7631"/>
                  <a:pt x="21135" y="7898"/>
                  <a:pt x="20786" y="8086"/>
                </a:cubicBezTo>
                <a:lnTo>
                  <a:pt x="15776" y="10800"/>
                </a:lnTo>
                <a:lnTo>
                  <a:pt x="20786" y="13514"/>
                </a:lnTo>
                <a:close/>
                <a:moveTo>
                  <a:pt x="20786" y="135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6"/>
          <p:cNvSpPr>
            <a:spLocks/>
          </p:cNvSpPr>
          <p:nvPr/>
        </p:nvSpPr>
        <p:spPr bwMode="auto">
          <a:xfrm>
            <a:off x="356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6"/>
                  <a:pt x="17466" y="2180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8"/>
                  <a:pt x="21323" y="13702"/>
                  <a:pt x="20761" y="15012"/>
                </a:cubicBezTo>
                <a:cubicBezTo>
                  <a:pt x="20204" y="16322"/>
                  <a:pt x="19433" y="17469"/>
                  <a:pt x="18450" y="18446"/>
                </a:cubicBezTo>
                <a:cubicBezTo>
                  <a:pt x="17466" y="19423"/>
                  <a:pt x="16322" y="20194"/>
                  <a:pt x="15014" y="20758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8"/>
                </a:cubicBezTo>
                <a:cubicBezTo>
                  <a:pt x="5281" y="20194"/>
                  <a:pt x="4136" y="19423"/>
                  <a:pt x="3159" y="18446"/>
                </a:cubicBezTo>
                <a:cubicBezTo>
                  <a:pt x="2181" y="17469"/>
                  <a:pt x="1410" y="16322"/>
                  <a:pt x="848" y="15012"/>
                </a:cubicBezTo>
                <a:cubicBezTo>
                  <a:pt x="283" y="13702"/>
                  <a:pt x="0" y="12298"/>
                  <a:pt x="0" y="10801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80"/>
                  <a:pt x="5281" y="1406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0807" y="3242"/>
                </a:move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61"/>
                </a:cubicBezTo>
                <a:cubicBezTo>
                  <a:pt x="4778" y="6148"/>
                  <a:pt x="4238" y="6944"/>
                  <a:pt x="3843" y="7853"/>
                </a:cubicBezTo>
                <a:cubicBezTo>
                  <a:pt x="3447" y="8765"/>
                  <a:pt x="3246" y="9745"/>
                  <a:pt x="3246" y="10801"/>
                </a:cubicBezTo>
                <a:cubicBezTo>
                  <a:pt x="3246" y="11561"/>
                  <a:pt x="3354" y="12281"/>
                  <a:pt x="3566" y="12964"/>
                </a:cubicBezTo>
                <a:cubicBezTo>
                  <a:pt x="3778" y="13648"/>
                  <a:pt x="4077" y="14286"/>
                  <a:pt x="4464" y="14871"/>
                </a:cubicBezTo>
                <a:lnTo>
                  <a:pt x="14878" y="4462"/>
                </a:lnTo>
                <a:cubicBezTo>
                  <a:pt x="14282" y="4072"/>
                  <a:pt x="13647" y="3773"/>
                  <a:pt x="12966" y="3564"/>
                </a:cubicBezTo>
                <a:cubicBezTo>
                  <a:pt x="12285" y="3352"/>
                  <a:pt x="11564" y="3242"/>
                  <a:pt x="10807" y="3242"/>
                </a:cubicBezTo>
                <a:moveTo>
                  <a:pt x="10807" y="18358"/>
                </a:moveTo>
                <a:cubicBezTo>
                  <a:pt x="11864" y="18358"/>
                  <a:pt x="12844" y="18160"/>
                  <a:pt x="13757" y="17762"/>
                </a:cubicBezTo>
                <a:cubicBezTo>
                  <a:pt x="14667" y="17364"/>
                  <a:pt x="15463" y="16825"/>
                  <a:pt x="16150" y="16141"/>
                </a:cubicBezTo>
                <a:cubicBezTo>
                  <a:pt x="16836" y="15458"/>
                  <a:pt x="17376" y="14656"/>
                  <a:pt x="17774" y="13747"/>
                </a:cubicBezTo>
                <a:cubicBezTo>
                  <a:pt x="18170" y="12837"/>
                  <a:pt x="18368" y="11855"/>
                  <a:pt x="18368" y="10801"/>
                </a:cubicBezTo>
                <a:cubicBezTo>
                  <a:pt x="18368" y="10045"/>
                  <a:pt x="18263" y="9327"/>
                  <a:pt x="18051" y="8638"/>
                </a:cubicBezTo>
                <a:cubicBezTo>
                  <a:pt x="17839" y="7952"/>
                  <a:pt x="17548" y="7320"/>
                  <a:pt x="17178" y="6732"/>
                </a:cubicBezTo>
                <a:lnTo>
                  <a:pt x="6736" y="17169"/>
                </a:lnTo>
                <a:cubicBezTo>
                  <a:pt x="7332" y="17539"/>
                  <a:pt x="7970" y="17827"/>
                  <a:pt x="8651" y="18042"/>
                </a:cubicBezTo>
                <a:cubicBezTo>
                  <a:pt x="9332" y="18251"/>
                  <a:pt x="10050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7"/>
          <p:cNvSpPr>
            <a:spLocks/>
          </p:cNvSpPr>
          <p:nvPr/>
        </p:nvSpPr>
        <p:spPr bwMode="auto">
          <a:xfrm>
            <a:off x="4487864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>
            <a:off x="54610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4" y="21600"/>
                </a:moveTo>
                <a:lnTo>
                  <a:pt x="0" y="21600"/>
                </a:lnTo>
                <a:lnTo>
                  <a:pt x="0" y="0"/>
                </a:lnTo>
                <a:lnTo>
                  <a:pt x="1804" y="0"/>
                </a:lnTo>
                <a:lnTo>
                  <a:pt x="1804" y="21600"/>
                </a:lnTo>
                <a:close/>
                <a:moveTo>
                  <a:pt x="3094" y="21600"/>
                </a:moveTo>
                <a:lnTo>
                  <a:pt x="2661" y="21600"/>
                </a:lnTo>
                <a:lnTo>
                  <a:pt x="2661" y="0"/>
                </a:lnTo>
                <a:lnTo>
                  <a:pt x="3094" y="0"/>
                </a:lnTo>
                <a:lnTo>
                  <a:pt x="3094" y="21600"/>
                </a:lnTo>
                <a:close/>
                <a:moveTo>
                  <a:pt x="5543" y="21600"/>
                </a:moveTo>
                <a:lnTo>
                  <a:pt x="4172" y="21600"/>
                </a:lnTo>
                <a:lnTo>
                  <a:pt x="4172" y="0"/>
                </a:lnTo>
                <a:lnTo>
                  <a:pt x="5543" y="0"/>
                </a:lnTo>
                <a:lnTo>
                  <a:pt x="5543" y="21600"/>
                </a:lnTo>
                <a:close/>
                <a:moveTo>
                  <a:pt x="7303" y="21600"/>
                </a:moveTo>
                <a:lnTo>
                  <a:pt x="6387" y="21600"/>
                </a:lnTo>
                <a:lnTo>
                  <a:pt x="6387" y="0"/>
                </a:lnTo>
                <a:lnTo>
                  <a:pt x="7303" y="0"/>
                </a:lnTo>
                <a:lnTo>
                  <a:pt x="7303" y="21600"/>
                </a:lnTo>
                <a:close/>
                <a:moveTo>
                  <a:pt x="9271" y="21600"/>
                </a:moveTo>
                <a:lnTo>
                  <a:pt x="8380" y="21600"/>
                </a:lnTo>
                <a:lnTo>
                  <a:pt x="8380" y="0"/>
                </a:lnTo>
                <a:lnTo>
                  <a:pt x="9271" y="0"/>
                </a:lnTo>
                <a:lnTo>
                  <a:pt x="9271" y="21600"/>
                </a:lnTo>
                <a:close/>
                <a:moveTo>
                  <a:pt x="11017" y="21600"/>
                </a:moveTo>
                <a:lnTo>
                  <a:pt x="10583" y="21600"/>
                </a:lnTo>
                <a:lnTo>
                  <a:pt x="10583" y="0"/>
                </a:lnTo>
                <a:lnTo>
                  <a:pt x="11017" y="0"/>
                </a:lnTo>
                <a:lnTo>
                  <a:pt x="11017" y="21600"/>
                </a:lnTo>
                <a:close/>
                <a:moveTo>
                  <a:pt x="13678" y="21600"/>
                </a:moveTo>
                <a:lnTo>
                  <a:pt x="11886" y="21600"/>
                </a:lnTo>
                <a:lnTo>
                  <a:pt x="11886" y="0"/>
                </a:lnTo>
                <a:lnTo>
                  <a:pt x="13678" y="0"/>
                </a:lnTo>
                <a:lnTo>
                  <a:pt x="13678" y="21600"/>
                </a:lnTo>
                <a:close/>
                <a:moveTo>
                  <a:pt x="15213" y="21600"/>
                </a:moveTo>
                <a:lnTo>
                  <a:pt x="14309" y="21600"/>
                </a:lnTo>
                <a:lnTo>
                  <a:pt x="14309" y="0"/>
                </a:lnTo>
                <a:lnTo>
                  <a:pt x="15213" y="0"/>
                </a:lnTo>
                <a:lnTo>
                  <a:pt x="15213" y="21600"/>
                </a:lnTo>
                <a:close/>
                <a:moveTo>
                  <a:pt x="16971" y="21600"/>
                </a:moveTo>
                <a:lnTo>
                  <a:pt x="16513" y="21600"/>
                </a:lnTo>
                <a:lnTo>
                  <a:pt x="16513" y="0"/>
                </a:lnTo>
                <a:lnTo>
                  <a:pt x="16971" y="0"/>
                </a:lnTo>
                <a:lnTo>
                  <a:pt x="16971" y="21600"/>
                </a:lnTo>
                <a:close/>
                <a:moveTo>
                  <a:pt x="18939" y="21600"/>
                </a:moveTo>
                <a:lnTo>
                  <a:pt x="18506" y="21600"/>
                </a:lnTo>
                <a:lnTo>
                  <a:pt x="18506" y="0"/>
                </a:lnTo>
                <a:lnTo>
                  <a:pt x="18939" y="0"/>
                </a:lnTo>
                <a:lnTo>
                  <a:pt x="18939" y="21600"/>
                </a:lnTo>
                <a:close/>
                <a:moveTo>
                  <a:pt x="21600" y="21600"/>
                </a:moveTo>
                <a:lnTo>
                  <a:pt x="19808" y="21600"/>
                </a:lnTo>
                <a:lnTo>
                  <a:pt x="19808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>
            <a:off x="638175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2"/>
                  <a:pt x="21486" y="19923"/>
                  <a:pt x="21135" y="20587"/>
                </a:cubicBezTo>
                <a:cubicBezTo>
                  <a:pt x="20970" y="20916"/>
                  <a:pt x="20732" y="21168"/>
                  <a:pt x="20427" y="21339"/>
                </a:cubicBezTo>
                <a:cubicBezTo>
                  <a:pt x="20123" y="21515"/>
                  <a:pt x="19798" y="21600"/>
                  <a:pt x="19455" y="21600"/>
                </a:cubicBezTo>
                <a:lnTo>
                  <a:pt x="1928" y="21600"/>
                </a:lnTo>
                <a:cubicBezTo>
                  <a:pt x="1586" y="21600"/>
                  <a:pt x="1264" y="21515"/>
                  <a:pt x="965" y="21339"/>
                </a:cubicBezTo>
                <a:cubicBezTo>
                  <a:pt x="663" y="21168"/>
                  <a:pt x="426" y="20916"/>
                  <a:pt x="249" y="20587"/>
                </a:cubicBezTo>
                <a:cubicBezTo>
                  <a:pt x="-114" y="19914"/>
                  <a:pt x="-79" y="19250"/>
                  <a:pt x="344" y="18604"/>
                </a:cubicBezTo>
                <a:lnTo>
                  <a:pt x="7510" y="7314"/>
                </a:lnTo>
                <a:lnTo>
                  <a:pt x="7510" y="2168"/>
                </a:lnTo>
                <a:lnTo>
                  <a:pt x="6427" y="2168"/>
                </a:lnTo>
                <a:cubicBezTo>
                  <a:pt x="6123" y="2168"/>
                  <a:pt x="5871" y="2062"/>
                  <a:pt x="5670" y="1850"/>
                </a:cubicBezTo>
                <a:cubicBezTo>
                  <a:pt x="5473" y="1639"/>
                  <a:pt x="5372" y="1380"/>
                  <a:pt x="5372" y="1072"/>
                </a:cubicBezTo>
                <a:cubicBezTo>
                  <a:pt x="5372" y="778"/>
                  <a:pt x="5473" y="529"/>
                  <a:pt x="5670" y="320"/>
                </a:cubicBezTo>
                <a:cubicBezTo>
                  <a:pt x="5871" y="109"/>
                  <a:pt x="6123" y="0"/>
                  <a:pt x="6427" y="0"/>
                </a:cubicBezTo>
                <a:lnTo>
                  <a:pt x="14953" y="0"/>
                </a:lnTo>
                <a:cubicBezTo>
                  <a:pt x="15261" y="0"/>
                  <a:pt x="15516" y="109"/>
                  <a:pt x="15725" y="320"/>
                </a:cubicBezTo>
                <a:cubicBezTo>
                  <a:pt x="15934" y="529"/>
                  <a:pt x="16038" y="778"/>
                  <a:pt x="16038" y="1072"/>
                </a:cubicBezTo>
                <a:cubicBezTo>
                  <a:pt x="16038" y="1380"/>
                  <a:pt x="15934" y="1639"/>
                  <a:pt x="15725" y="1850"/>
                </a:cubicBezTo>
                <a:cubicBezTo>
                  <a:pt x="15516" y="2062"/>
                  <a:pt x="15261" y="2168"/>
                  <a:pt x="14953" y="2168"/>
                </a:cubicBezTo>
                <a:lnTo>
                  <a:pt x="13900" y="2168"/>
                </a:lnTo>
                <a:lnTo>
                  <a:pt x="13900" y="7340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4" y="7974"/>
                </a:lnTo>
                <a:lnTo>
                  <a:pt x="11774" y="2168"/>
                </a:lnTo>
                <a:lnTo>
                  <a:pt x="9636" y="2168"/>
                </a:lnTo>
                <a:lnTo>
                  <a:pt x="9636" y="7948"/>
                </a:lnTo>
                <a:lnTo>
                  <a:pt x="5261" y="14865"/>
                </a:lnTo>
                <a:close/>
                <a:moveTo>
                  <a:pt x="5261" y="148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>
            <a:off x="7318376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080" y="5514"/>
                </a:moveTo>
                <a:cubicBezTo>
                  <a:pt x="17129" y="6606"/>
                  <a:pt x="17242" y="7685"/>
                  <a:pt x="17416" y="8752"/>
                </a:cubicBezTo>
                <a:cubicBezTo>
                  <a:pt x="17593" y="9819"/>
                  <a:pt x="17853" y="10844"/>
                  <a:pt x="18196" y="11821"/>
                </a:cubicBezTo>
                <a:cubicBezTo>
                  <a:pt x="18540" y="12800"/>
                  <a:pt x="18989" y="13718"/>
                  <a:pt x="19540" y="14576"/>
                </a:cubicBezTo>
                <a:cubicBezTo>
                  <a:pt x="20094" y="15437"/>
                  <a:pt x="20779" y="16211"/>
                  <a:pt x="21600" y="16897"/>
                </a:cubicBezTo>
                <a:cubicBezTo>
                  <a:pt x="21564" y="17526"/>
                  <a:pt x="21336" y="18043"/>
                  <a:pt x="20910" y="18444"/>
                </a:cubicBezTo>
                <a:cubicBezTo>
                  <a:pt x="20487" y="18845"/>
                  <a:pt x="19994" y="19042"/>
                  <a:pt x="19438" y="19042"/>
                </a:cubicBezTo>
                <a:lnTo>
                  <a:pt x="13679" y="19042"/>
                </a:lnTo>
                <a:cubicBezTo>
                  <a:pt x="13530" y="19782"/>
                  <a:pt x="13194" y="20395"/>
                  <a:pt x="12666" y="20874"/>
                </a:cubicBezTo>
                <a:cubicBezTo>
                  <a:pt x="12138" y="21357"/>
                  <a:pt x="11519" y="21600"/>
                  <a:pt x="10817" y="21600"/>
                </a:cubicBezTo>
                <a:cubicBezTo>
                  <a:pt x="10114" y="21600"/>
                  <a:pt x="9493" y="21357"/>
                  <a:pt x="8957" y="20874"/>
                </a:cubicBezTo>
                <a:cubicBezTo>
                  <a:pt x="8421" y="20395"/>
                  <a:pt x="8075" y="19782"/>
                  <a:pt x="7921" y="19042"/>
                </a:cubicBezTo>
                <a:lnTo>
                  <a:pt x="2160" y="19042"/>
                </a:lnTo>
                <a:cubicBezTo>
                  <a:pt x="1603" y="19042"/>
                  <a:pt x="1113" y="18842"/>
                  <a:pt x="687" y="18438"/>
                </a:cubicBezTo>
                <a:cubicBezTo>
                  <a:pt x="262" y="18032"/>
                  <a:pt x="31" y="17515"/>
                  <a:pt x="0" y="16897"/>
                </a:cubicBezTo>
                <a:cubicBezTo>
                  <a:pt x="852" y="16194"/>
                  <a:pt x="1554" y="15414"/>
                  <a:pt x="2111" y="14565"/>
                </a:cubicBezTo>
                <a:cubicBezTo>
                  <a:pt x="2668" y="13712"/>
                  <a:pt x="3114" y="12806"/>
                  <a:pt x="3450" y="11849"/>
                </a:cubicBezTo>
                <a:cubicBezTo>
                  <a:pt x="3786" y="10889"/>
                  <a:pt x="4030" y="9878"/>
                  <a:pt x="4186" y="8820"/>
                </a:cubicBezTo>
                <a:cubicBezTo>
                  <a:pt x="4343" y="7761"/>
                  <a:pt x="4458" y="6680"/>
                  <a:pt x="4530" y="5570"/>
                </a:cubicBezTo>
                <a:cubicBezTo>
                  <a:pt x="4579" y="4811"/>
                  <a:pt x="4809" y="4096"/>
                  <a:pt x="5217" y="3419"/>
                </a:cubicBezTo>
                <a:cubicBezTo>
                  <a:pt x="5628" y="2744"/>
                  <a:pt x="6143" y="2154"/>
                  <a:pt x="6764" y="1649"/>
                </a:cubicBezTo>
                <a:cubicBezTo>
                  <a:pt x="7387" y="1146"/>
                  <a:pt x="8054" y="745"/>
                  <a:pt x="8767" y="449"/>
                </a:cubicBezTo>
                <a:cubicBezTo>
                  <a:pt x="9480" y="150"/>
                  <a:pt x="10163" y="0"/>
                  <a:pt x="10817" y="0"/>
                </a:cubicBezTo>
                <a:cubicBezTo>
                  <a:pt x="11422" y="0"/>
                  <a:pt x="12091" y="150"/>
                  <a:pt x="12817" y="449"/>
                </a:cubicBezTo>
                <a:cubicBezTo>
                  <a:pt x="13546" y="745"/>
                  <a:pt x="14226" y="1143"/>
                  <a:pt x="14851" y="1635"/>
                </a:cubicBezTo>
                <a:cubicBezTo>
                  <a:pt x="15477" y="2131"/>
                  <a:pt x="16006" y="2713"/>
                  <a:pt x="16434" y="3382"/>
                </a:cubicBezTo>
                <a:cubicBezTo>
                  <a:pt x="16865" y="4046"/>
                  <a:pt x="17080" y="4760"/>
                  <a:pt x="17080" y="5514"/>
                </a:cubicBezTo>
                <a:moveTo>
                  <a:pt x="18689" y="16899"/>
                </a:moveTo>
                <a:cubicBezTo>
                  <a:pt x="18050" y="16123"/>
                  <a:pt x="17519" y="15296"/>
                  <a:pt x="17098" y="14418"/>
                </a:cubicBezTo>
                <a:cubicBezTo>
                  <a:pt x="16678" y="13537"/>
                  <a:pt x="16331" y="12631"/>
                  <a:pt x="16067" y="11688"/>
                </a:cubicBezTo>
                <a:cubicBezTo>
                  <a:pt x="15800" y="10748"/>
                  <a:pt x="15595" y="9782"/>
                  <a:pt x="15452" y="8797"/>
                </a:cubicBezTo>
                <a:cubicBezTo>
                  <a:pt x="15308" y="7809"/>
                  <a:pt x="15205" y="6807"/>
                  <a:pt x="15139" y="5787"/>
                </a:cubicBezTo>
                <a:cubicBezTo>
                  <a:pt x="15105" y="5293"/>
                  <a:pt x="14939" y="4825"/>
                  <a:pt x="14636" y="4382"/>
                </a:cubicBezTo>
                <a:cubicBezTo>
                  <a:pt x="14333" y="3941"/>
                  <a:pt x="13969" y="3554"/>
                  <a:pt x="13543" y="3221"/>
                </a:cubicBezTo>
                <a:cubicBezTo>
                  <a:pt x="13117" y="2888"/>
                  <a:pt x="12661" y="2628"/>
                  <a:pt x="12174" y="2445"/>
                </a:cubicBezTo>
                <a:cubicBezTo>
                  <a:pt x="11686" y="2259"/>
                  <a:pt x="11235" y="2168"/>
                  <a:pt x="10817" y="2168"/>
                </a:cubicBezTo>
                <a:cubicBezTo>
                  <a:pt x="10432" y="2168"/>
                  <a:pt x="9993" y="2264"/>
                  <a:pt x="9496" y="2456"/>
                </a:cubicBezTo>
                <a:cubicBezTo>
                  <a:pt x="9001" y="2651"/>
                  <a:pt x="8534" y="2908"/>
                  <a:pt x="8098" y="3221"/>
                </a:cubicBezTo>
                <a:cubicBezTo>
                  <a:pt x="7659" y="3535"/>
                  <a:pt x="7285" y="3910"/>
                  <a:pt x="6974" y="4342"/>
                </a:cubicBezTo>
                <a:cubicBezTo>
                  <a:pt x="6661" y="4777"/>
                  <a:pt x="6500" y="5220"/>
                  <a:pt x="6482" y="5680"/>
                </a:cubicBezTo>
                <a:cubicBezTo>
                  <a:pt x="6433" y="6682"/>
                  <a:pt x="6336" y="7682"/>
                  <a:pt x="6195" y="8690"/>
                </a:cubicBezTo>
                <a:cubicBezTo>
                  <a:pt x="6051" y="9692"/>
                  <a:pt x="5843" y="10674"/>
                  <a:pt x="5569" y="11631"/>
                </a:cubicBezTo>
                <a:cubicBezTo>
                  <a:pt x="5294" y="12594"/>
                  <a:pt x="4938" y="13514"/>
                  <a:pt x="4499" y="14404"/>
                </a:cubicBezTo>
                <a:cubicBezTo>
                  <a:pt x="4060" y="15290"/>
                  <a:pt x="3535" y="16123"/>
                  <a:pt x="2922" y="16899"/>
                </a:cubicBezTo>
                <a:lnTo>
                  <a:pt x="18689" y="16899"/>
                </a:lnTo>
                <a:close/>
                <a:moveTo>
                  <a:pt x="10817" y="20626"/>
                </a:moveTo>
                <a:cubicBezTo>
                  <a:pt x="10965" y="20626"/>
                  <a:pt x="11037" y="20536"/>
                  <a:pt x="11037" y="20355"/>
                </a:cubicBezTo>
                <a:cubicBezTo>
                  <a:pt x="11037" y="20174"/>
                  <a:pt x="10965" y="20081"/>
                  <a:pt x="10817" y="20073"/>
                </a:cubicBezTo>
                <a:cubicBezTo>
                  <a:pt x="10383" y="20073"/>
                  <a:pt x="10011" y="19903"/>
                  <a:pt x="9698" y="19570"/>
                </a:cubicBezTo>
                <a:cubicBezTo>
                  <a:pt x="9388" y="19237"/>
                  <a:pt x="9234" y="18833"/>
                  <a:pt x="9234" y="18353"/>
                </a:cubicBezTo>
                <a:cubicBezTo>
                  <a:pt x="9234" y="18175"/>
                  <a:pt x="9155" y="18085"/>
                  <a:pt x="9001" y="18085"/>
                </a:cubicBezTo>
                <a:cubicBezTo>
                  <a:pt x="8836" y="18085"/>
                  <a:pt x="8754" y="18175"/>
                  <a:pt x="8754" y="18353"/>
                </a:cubicBezTo>
                <a:cubicBezTo>
                  <a:pt x="8754" y="18986"/>
                  <a:pt x="8954" y="19522"/>
                  <a:pt x="9357" y="19965"/>
                </a:cubicBezTo>
                <a:cubicBezTo>
                  <a:pt x="9757" y="20406"/>
                  <a:pt x="10245" y="20626"/>
                  <a:pt x="10817" y="2062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11"/>
          <p:cNvSpPr>
            <a:spLocks/>
          </p:cNvSpPr>
          <p:nvPr/>
        </p:nvSpPr>
        <p:spPr bwMode="auto">
          <a:xfrm>
            <a:off x="8202614" y="22046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12"/>
          <p:cNvSpPr>
            <a:spLocks/>
          </p:cNvSpPr>
          <p:nvPr/>
        </p:nvSpPr>
        <p:spPr bwMode="auto">
          <a:xfrm>
            <a:off x="9067801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59" h="21561">
                <a:moveTo>
                  <a:pt x="20360" y="4320"/>
                </a:moveTo>
                <a:cubicBezTo>
                  <a:pt x="20703" y="4452"/>
                  <a:pt x="20960" y="4654"/>
                  <a:pt x="21125" y="4924"/>
                </a:cubicBezTo>
                <a:cubicBezTo>
                  <a:pt x="21468" y="5419"/>
                  <a:pt x="21547" y="6026"/>
                  <a:pt x="21364" y="6735"/>
                </a:cubicBezTo>
                <a:lnTo>
                  <a:pt x="17813" y="19433"/>
                </a:lnTo>
                <a:cubicBezTo>
                  <a:pt x="17664" y="20051"/>
                  <a:pt x="17339" y="20561"/>
                  <a:pt x="16841" y="20960"/>
                </a:cubicBezTo>
                <a:cubicBezTo>
                  <a:pt x="16343" y="21362"/>
                  <a:pt x="15811" y="21561"/>
                  <a:pt x="15242" y="21561"/>
                </a:cubicBezTo>
                <a:lnTo>
                  <a:pt x="3374" y="21561"/>
                </a:lnTo>
                <a:cubicBezTo>
                  <a:pt x="3031" y="21561"/>
                  <a:pt x="2698" y="21497"/>
                  <a:pt x="2379" y="21359"/>
                </a:cubicBezTo>
                <a:cubicBezTo>
                  <a:pt x="2056" y="21224"/>
                  <a:pt x="1747" y="21042"/>
                  <a:pt x="1456" y="20811"/>
                </a:cubicBezTo>
                <a:cubicBezTo>
                  <a:pt x="1163" y="20582"/>
                  <a:pt x="906" y="20312"/>
                  <a:pt x="683" y="19999"/>
                </a:cubicBezTo>
                <a:cubicBezTo>
                  <a:pt x="463" y="19685"/>
                  <a:pt x="288" y="19345"/>
                  <a:pt x="162" y="18979"/>
                </a:cubicBezTo>
                <a:cubicBezTo>
                  <a:pt x="-45" y="18345"/>
                  <a:pt x="-53" y="17750"/>
                  <a:pt x="138" y="17199"/>
                </a:cubicBezTo>
                <a:cubicBezTo>
                  <a:pt x="157" y="17050"/>
                  <a:pt x="172" y="16900"/>
                  <a:pt x="188" y="16760"/>
                </a:cubicBezTo>
                <a:cubicBezTo>
                  <a:pt x="206" y="16613"/>
                  <a:pt x="222" y="16449"/>
                  <a:pt x="238" y="16273"/>
                </a:cubicBezTo>
                <a:cubicBezTo>
                  <a:pt x="238" y="16179"/>
                  <a:pt x="222" y="16083"/>
                  <a:pt x="188" y="15986"/>
                </a:cubicBezTo>
                <a:cubicBezTo>
                  <a:pt x="157" y="15889"/>
                  <a:pt x="146" y="15792"/>
                  <a:pt x="162" y="15696"/>
                </a:cubicBezTo>
                <a:cubicBezTo>
                  <a:pt x="180" y="15549"/>
                  <a:pt x="246" y="15403"/>
                  <a:pt x="358" y="15256"/>
                </a:cubicBezTo>
                <a:cubicBezTo>
                  <a:pt x="471" y="15109"/>
                  <a:pt x="579" y="14942"/>
                  <a:pt x="678" y="14758"/>
                </a:cubicBezTo>
                <a:cubicBezTo>
                  <a:pt x="872" y="14412"/>
                  <a:pt x="1061" y="13987"/>
                  <a:pt x="1249" y="13486"/>
                </a:cubicBezTo>
                <a:cubicBezTo>
                  <a:pt x="1438" y="12987"/>
                  <a:pt x="1574" y="12554"/>
                  <a:pt x="1656" y="12190"/>
                </a:cubicBezTo>
                <a:cubicBezTo>
                  <a:pt x="1690" y="12041"/>
                  <a:pt x="1687" y="11897"/>
                  <a:pt x="1642" y="11762"/>
                </a:cubicBezTo>
                <a:cubicBezTo>
                  <a:pt x="1603" y="11627"/>
                  <a:pt x="1598" y="11504"/>
                  <a:pt x="1632" y="11390"/>
                </a:cubicBezTo>
                <a:cubicBezTo>
                  <a:pt x="1666" y="11240"/>
                  <a:pt x="1734" y="11111"/>
                  <a:pt x="1839" y="11006"/>
                </a:cubicBezTo>
                <a:cubicBezTo>
                  <a:pt x="1944" y="10897"/>
                  <a:pt x="2028" y="10789"/>
                  <a:pt x="2096" y="10672"/>
                </a:cubicBezTo>
                <a:cubicBezTo>
                  <a:pt x="2180" y="10508"/>
                  <a:pt x="2269" y="10308"/>
                  <a:pt x="2366" y="10082"/>
                </a:cubicBezTo>
                <a:cubicBezTo>
                  <a:pt x="2460" y="9860"/>
                  <a:pt x="2552" y="9628"/>
                  <a:pt x="2636" y="9391"/>
                </a:cubicBezTo>
                <a:cubicBezTo>
                  <a:pt x="2719" y="9150"/>
                  <a:pt x="2785" y="8919"/>
                  <a:pt x="2837" y="8690"/>
                </a:cubicBezTo>
                <a:cubicBezTo>
                  <a:pt x="2887" y="8462"/>
                  <a:pt x="2919" y="8271"/>
                  <a:pt x="2937" y="8119"/>
                </a:cubicBezTo>
                <a:cubicBezTo>
                  <a:pt x="2953" y="7972"/>
                  <a:pt x="2945" y="7817"/>
                  <a:pt x="2911" y="7655"/>
                </a:cubicBezTo>
                <a:cubicBezTo>
                  <a:pt x="2877" y="7497"/>
                  <a:pt x="2877" y="7365"/>
                  <a:pt x="2911" y="7248"/>
                </a:cubicBezTo>
                <a:cubicBezTo>
                  <a:pt x="2960" y="7101"/>
                  <a:pt x="3047" y="6978"/>
                  <a:pt x="3167" y="6879"/>
                </a:cubicBezTo>
                <a:cubicBezTo>
                  <a:pt x="3288" y="6779"/>
                  <a:pt x="3390" y="6665"/>
                  <a:pt x="3477" y="6533"/>
                </a:cubicBezTo>
                <a:cubicBezTo>
                  <a:pt x="3558" y="6421"/>
                  <a:pt x="3650" y="6263"/>
                  <a:pt x="3747" y="6049"/>
                </a:cubicBezTo>
                <a:cubicBezTo>
                  <a:pt x="3841" y="5841"/>
                  <a:pt x="3938" y="5610"/>
                  <a:pt x="4035" y="5354"/>
                </a:cubicBezTo>
                <a:cubicBezTo>
                  <a:pt x="4129" y="5102"/>
                  <a:pt x="4210" y="4856"/>
                  <a:pt x="4279" y="4619"/>
                </a:cubicBezTo>
                <a:cubicBezTo>
                  <a:pt x="4344" y="4381"/>
                  <a:pt x="4386" y="4170"/>
                  <a:pt x="4404" y="3980"/>
                </a:cubicBezTo>
                <a:cubicBezTo>
                  <a:pt x="4420" y="3868"/>
                  <a:pt x="4404" y="3754"/>
                  <a:pt x="4355" y="3637"/>
                </a:cubicBezTo>
                <a:cubicBezTo>
                  <a:pt x="4305" y="3519"/>
                  <a:pt x="4294" y="3391"/>
                  <a:pt x="4328" y="3250"/>
                </a:cubicBezTo>
                <a:cubicBezTo>
                  <a:pt x="4362" y="3121"/>
                  <a:pt x="4438" y="2980"/>
                  <a:pt x="4562" y="2837"/>
                </a:cubicBezTo>
                <a:cubicBezTo>
                  <a:pt x="4682" y="2693"/>
                  <a:pt x="4792" y="2543"/>
                  <a:pt x="4894" y="2394"/>
                </a:cubicBezTo>
                <a:cubicBezTo>
                  <a:pt x="5025" y="2159"/>
                  <a:pt x="5146" y="1887"/>
                  <a:pt x="5251" y="1573"/>
                </a:cubicBezTo>
                <a:cubicBezTo>
                  <a:pt x="5356" y="1262"/>
                  <a:pt x="5481" y="975"/>
                  <a:pt x="5625" y="717"/>
                </a:cubicBezTo>
                <a:cubicBezTo>
                  <a:pt x="5772" y="462"/>
                  <a:pt x="5966" y="260"/>
                  <a:pt x="6205" y="116"/>
                </a:cubicBezTo>
                <a:cubicBezTo>
                  <a:pt x="6440" y="-30"/>
                  <a:pt x="6768" y="-39"/>
                  <a:pt x="7177" y="93"/>
                </a:cubicBezTo>
                <a:lnTo>
                  <a:pt x="7150" y="152"/>
                </a:lnTo>
                <a:cubicBezTo>
                  <a:pt x="7410" y="55"/>
                  <a:pt x="7635" y="11"/>
                  <a:pt x="7829" y="11"/>
                </a:cubicBezTo>
                <a:lnTo>
                  <a:pt x="17614" y="11"/>
                </a:lnTo>
                <a:cubicBezTo>
                  <a:pt x="18266" y="11"/>
                  <a:pt x="18764" y="278"/>
                  <a:pt x="19107" y="805"/>
                </a:cubicBezTo>
                <a:cubicBezTo>
                  <a:pt x="19448" y="1303"/>
                  <a:pt x="19524" y="1904"/>
                  <a:pt x="19330" y="2617"/>
                </a:cubicBezTo>
                <a:lnTo>
                  <a:pt x="15782" y="15329"/>
                </a:lnTo>
                <a:cubicBezTo>
                  <a:pt x="15630" y="15918"/>
                  <a:pt x="15308" y="16420"/>
                  <a:pt x="14810" y="16830"/>
                </a:cubicBezTo>
                <a:cubicBezTo>
                  <a:pt x="14312" y="17243"/>
                  <a:pt x="13783" y="17448"/>
                  <a:pt x="13222" y="17448"/>
                </a:cubicBezTo>
                <a:lnTo>
                  <a:pt x="2020" y="17448"/>
                </a:lnTo>
                <a:cubicBezTo>
                  <a:pt x="1936" y="17448"/>
                  <a:pt x="1852" y="17460"/>
                  <a:pt x="1763" y="17478"/>
                </a:cubicBezTo>
                <a:cubicBezTo>
                  <a:pt x="1676" y="17495"/>
                  <a:pt x="1598" y="17551"/>
                  <a:pt x="1530" y="17645"/>
                </a:cubicBezTo>
                <a:cubicBezTo>
                  <a:pt x="1430" y="17832"/>
                  <a:pt x="1430" y="18096"/>
                  <a:pt x="1530" y="18430"/>
                </a:cubicBezTo>
                <a:cubicBezTo>
                  <a:pt x="1666" y="18835"/>
                  <a:pt x="1915" y="19187"/>
                  <a:pt x="2284" y="19489"/>
                </a:cubicBezTo>
                <a:cubicBezTo>
                  <a:pt x="2651" y="19796"/>
                  <a:pt x="3015" y="19946"/>
                  <a:pt x="3374" y="19946"/>
                </a:cubicBezTo>
                <a:lnTo>
                  <a:pt x="15242" y="19946"/>
                </a:lnTo>
                <a:cubicBezTo>
                  <a:pt x="15486" y="19946"/>
                  <a:pt x="15724" y="19846"/>
                  <a:pt x="15963" y="19644"/>
                </a:cubicBezTo>
                <a:cubicBezTo>
                  <a:pt x="16201" y="19445"/>
                  <a:pt x="16359" y="19222"/>
                  <a:pt x="16435" y="18976"/>
                </a:cubicBezTo>
                <a:lnTo>
                  <a:pt x="20310" y="5129"/>
                </a:lnTo>
                <a:cubicBezTo>
                  <a:pt x="20344" y="4979"/>
                  <a:pt x="20365" y="4841"/>
                  <a:pt x="20373" y="4715"/>
                </a:cubicBezTo>
                <a:cubicBezTo>
                  <a:pt x="20378" y="4592"/>
                  <a:pt x="20373" y="4460"/>
                  <a:pt x="20360" y="4320"/>
                </a:cubicBezTo>
                <a:moveTo>
                  <a:pt x="6286" y="8083"/>
                </a:moveTo>
                <a:cubicBezTo>
                  <a:pt x="6202" y="8447"/>
                  <a:pt x="6312" y="8629"/>
                  <a:pt x="6611" y="8629"/>
                </a:cubicBezTo>
                <a:lnTo>
                  <a:pt x="14325" y="8629"/>
                </a:lnTo>
                <a:cubicBezTo>
                  <a:pt x="14461" y="8629"/>
                  <a:pt x="14587" y="8579"/>
                  <a:pt x="14708" y="8473"/>
                </a:cubicBezTo>
                <a:cubicBezTo>
                  <a:pt x="14831" y="8371"/>
                  <a:pt x="14907" y="8239"/>
                  <a:pt x="14941" y="8083"/>
                </a:cubicBezTo>
                <a:lnTo>
                  <a:pt x="15242" y="7028"/>
                </a:lnTo>
                <a:cubicBezTo>
                  <a:pt x="15276" y="6882"/>
                  <a:pt x="15263" y="6753"/>
                  <a:pt x="15206" y="6641"/>
                </a:cubicBezTo>
                <a:cubicBezTo>
                  <a:pt x="15145" y="6536"/>
                  <a:pt x="15051" y="6483"/>
                  <a:pt x="14915" y="6483"/>
                </a:cubicBezTo>
                <a:lnTo>
                  <a:pt x="7203" y="6483"/>
                </a:lnTo>
                <a:cubicBezTo>
                  <a:pt x="7067" y="6483"/>
                  <a:pt x="6936" y="6533"/>
                  <a:pt x="6807" y="6638"/>
                </a:cubicBezTo>
                <a:cubicBezTo>
                  <a:pt x="6676" y="6741"/>
                  <a:pt x="6595" y="6870"/>
                  <a:pt x="6561" y="7028"/>
                </a:cubicBezTo>
                <a:lnTo>
                  <a:pt x="6286" y="8083"/>
                </a:lnTo>
                <a:close/>
                <a:moveTo>
                  <a:pt x="7150" y="4868"/>
                </a:moveTo>
                <a:cubicBezTo>
                  <a:pt x="7116" y="5017"/>
                  <a:pt x="7132" y="5140"/>
                  <a:pt x="7195" y="5240"/>
                </a:cubicBezTo>
                <a:cubicBezTo>
                  <a:pt x="7258" y="5337"/>
                  <a:pt x="7355" y="5387"/>
                  <a:pt x="7489" y="5387"/>
                </a:cubicBezTo>
                <a:lnTo>
                  <a:pt x="15193" y="5387"/>
                </a:lnTo>
                <a:cubicBezTo>
                  <a:pt x="15326" y="5387"/>
                  <a:pt x="15452" y="5337"/>
                  <a:pt x="15575" y="5240"/>
                </a:cubicBezTo>
                <a:cubicBezTo>
                  <a:pt x="15696" y="5140"/>
                  <a:pt x="15785" y="5017"/>
                  <a:pt x="15845" y="4868"/>
                </a:cubicBezTo>
                <a:lnTo>
                  <a:pt x="16120" y="3772"/>
                </a:lnTo>
                <a:cubicBezTo>
                  <a:pt x="16154" y="3622"/>
                  <a:pt x="16141" y="3493"/>
                  <a:pt x="16083" y="3388"/>
                </a:cubicBezTo>
                <a:cubicBezTo>
                  <a:pt x="16023" y="3279"/>
                  <a:pt x="15924" y="3224"/>
                  <a:pt x="15782" y="3224"/>
                </a:cubicBezTo>
                <a:lnTo>
                  <a:pt x="8078" y="3224"/>
                </a:lnTo>
                <a:cubicBezTo>
                  <a:pt x="7944" y="3224"/>
                  <a:pt x="7819" y="3279"/>
                  <a:pt x="7696" y="3388"/>
                </a:cubicBezTo>
                <a:cubicBezTo>
                  <a:pt x="7575" y="3493"/>
                  <a:pt x="7489" y="3622"/>
                  <a:pt x="7439" y="3772"/>
                </a:cubicBezTo>
                <a:lnTo>
                  <a:pt x="7150" y="4868"/>
                </a:lnTo>
                <a:close/>
                <a:moveTo>
                  <a:pt x="7150" y="48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13"/>
          <p:cNvSpPr>
            <a:spLocks/>
          </p:cNvSpPr>
          <p:nvPr/>
        </p:nvSpPr>
        <p:spPr bwMode="auto">
          <a:xfrm>
            <a:off x="9913939" y="22157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364" y="21145"/>
                </a:moveTo>
                <a:cubicBezTo>
                  <a:pt x="2985" y="21447"/>
                  <a:pt x="2524" y="21600"/>
                  <a:pt x="1984" y="21600"/>
                </a:cubicBezTo>
                <a:cubicBezTo>
                  <a:pt x="1444" y="21600"/>
                  <a:pt x="976" y="21445"/>
                  <a:pt x="587" y="21134"/>
                </a:cubicBezTo>
                <a:cubicBezTo>
                  <a:pt x="198" y="20820"/>
                  <a:pt x="0" y="20448"/>
                  <a:pt x="0" y="20013"/>
                </a:cubicBezTo>
                <a:lnTo>
                  <a:pt x="0" y="1584"/>
                </a:lnTo>
                <a:cubicBezTo>
                  <a:pt x="0" y="1155"/>
                  <a:pt x="198" y="780"/>
                  <a:pt x="587" y="466"/>
                </a:cubicBezTo>
                <a:cubicBezTo>
                  <a:pt x="976" y="155"/>
                  <a:pt x="1444" y="0"/>
                  <a:pt x="1984" y="0"/>
                </a:cubicBezTo>
                <a:lnTo>
                  <a:pt x="19637" y="0"/>
                </a:lnTo>
                <a:cubicBezTo>
                  <a:pt x="20178" y="0"/>
                  <a:pt x="20638" y="155"/>
                  <a:pt x="21024" y="466"/>
                </a:cubicBezTo>
                <a:cubicBezTo>
                  <a:pt x="21409" y="780"/>
                  <a:pt x="21600" y="1155"/>
                  <a:pt x="21600" y="1584"/>
                </a:cubicBezTo>
                <a:lnTo>
                  <a:pt x="21600" y="20013"/>
                </a:lnTo>
                <a:cubicBezTo>
                  <a:pt x="21600" y="20448"/>
                  <a:pt x="21409" y="20820"/>
                  <a:pt x="21024" y="21134"/>
                </a:cubicBezTo>
                <a:cubicBezTo>
                  <a:pt x="20638" y="21445"/>
                  <a:pt x="20178" y="21600"/>
                  <a:pt x="19637" y="21600"/>
                </a:cubicBezTo>
                <a:cubicBezTo>
                  <a:pt x="19097" y="21600"/>
                  <a:pt x="18636" y="21447"/>
                  <a:pt x="18258" y="21145"/>
                </a:cubicBezTo>
                <a:lnTo>
                  <a:pt x="10811" y="15193"/>
                </a:lnTo>
                <a:lnTo>
                  <a:pt x="3364" y="21145"/>
                </a:lnTo>
                <a:close/>
                <a:moveTo>
                  <a:pt x="3364" y="211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5"/>
          <p:cNvSpPr>
            <a:spLocks/>
          </p:cNvSpPr>
          <p:nvPr/>
        </p:nvSpPr>
        <p:spPr bwMode="auto">
          <a:xfrm>
            <a:off x="173672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58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26"/>
          <p:cNvSpPr>
            <a:spLocks/>
          </p:cNvSpPr>
          <p:nvPr/>
        </p:nvSpPr>
        <p:spPr bwMode="auto">
          <a:xfrm>
            <a:off x="26241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599" y="2168"/>
                </a:moveTo>
                <a:cubicBezTo>
                  <a:pt x="3599" y="2550"/>
                  <a:pt x="3518" y="2902"/>
                  <a:pt x="3359" y="3214"/>
                </a:cubicBezTo>
                <a:cubicBezTo>
                  <a:pt x="3197" y="3525"/>
                  <a:pt x="2982" y="3792"/>
                  <a:pt x="2708" y="4007"/>
                </a:cubicBezTo>
                <a:lnTo>
                  <a:pt x="2708" y="21051"/>
                </a:lnTo>
                <a:cubicBezTo>
                  <a:pt x="2708" y="21203"/>
                  <a:pt x="2664" y="21330"/>
                  <a:pt x="2580" y="21438"/>
                </a:cubicBezTo>
                <a:cubicBezTo>
                  <a:pt x="2492" y="21547"/>
                  <a:pt x="2387" y="21600"/>
                  <a:pt x="2262" y="21600"/>
                </a:cubicBezTo>
                <a:lnTo>
                  <a:pt x="1349" y="21600"/>
                </a:lnTo>
                <a:cubicBezTo>
                  <a:pt x="1222" y="21600"/>
                  <a:pt x="1119" y="21544"/>
                  <a:pt x="1038" y="21438"/>
                </a:cubicBezTo>
                <a:cubicBezTo>
                  <a:pt x="955" y="21330"/>
                  <a:pt x="913" y="21203"/>
                  <a:pt x="913" y="21051"/>
                </a:cubicBezTo>
                <a:lnTo>
                  <a:pt x="913" y="4007"/>
                </a:lnTo>
                <a:cubicBezTo>
                  <a:pt x="641" y="3792"/>
                  <a:pt x="421" y="3525"/>
                  <a:pt x="252" y="3214"/>
                </a:cubicBezTo>
                <a:cubicBezTo>
                  <a:pt x="83" y="2902"/>
                  <a:pt x="0" y="2550"/>
                  <a:pt x="0" y="2168"/>
                </a:cubicBezTo>
                <a:cubicBezTo>
                  <a:pt x="0" y="1575"/>
                  <a:pt x="176" y="1069"/>
                  <a:pt x="529" y="640"/>
                </a:cubicBezTo>
                <a:cubicBezTo>
                  <a:pt x="879" y="212"/>
                  <a:pt x="1305" y="0"/>
                  <a:pt x="1804" y="0"/>
                </a:cubicBezTo>
                <a:cubicBezTo>
                  <a:pt x="2296" y="0"/>
                  <a:pt x="2720" y="212"/>
                  <a:pt x="3070" y="640"/>
                </a:cubicBezTo>
                <a:cubicBezTo>
                  <a:pt x="3422" y="1069"/>
                  <a:pt x="3599" y="1572"/>
                  <a:pt x="3599" y="2168"/>
                </a:cubicBezTo>
                <a:moveTo>
                  <a:pt x="20839" y="2476"/>
                </a:moveTo>
                <a:cubicBezTo>
                  <a:pt x="21064" y="2324"/>
                  <a:pt x="21247" y="2297"/>
                  <a:pt x="21389" y="2391"/>
                </a:cubicBezTo>
                <a:cubicBezTo>
                  <a:pt x="21529" y="2485"/>
                  <a:pt x="21600" y="2685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6"/>
                  <a:pt x="21382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7"/>
                  <a:pt x="19147" y="16165"/>
                  <a:pt x="18413" y="16351"/>
                </a:cubicBezTo>
                <a:cubicBezTo>
                  <a:pt x="17678" y="16530"/>
                  <a:pt x="17037" y="16606"/>
                  <a:pt x="16491" y="16568"/>
                </a:cubicBezTo>
                <a:cubicBezTo>
                  <a:pt x="15849" y="16527"/>
                  <a:pt x="15281" y="16371"/>
                  <a:pt x="14792" y="16104"/>
                </a:cubicBezTo>
                <a:cubicBezTo>
                  <a:pt x="14393" y="15851"/>
                  <a:pt x="14003" y="15607"/>
                  <a:pt x="13624" y="15378"/>
                </a:cubicBezTo>
                <a:cubicBezTo>
                  <a:pt x="13244" y="15146"/>
                  <a:pt x="12858" y="14946"/>
                  <a:pt x="12459" y="14773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6"/>
                  <a:pt x="10270" y="14203"/>
                  <a:pt x="9739" y="14203"/>
                </a:cubicBezTo>
                <a:cubicBezTo>
                  <a:pt x="9310" y="14221"/>
                  <a:pt x="8826" y="14306"/>
                  <a:pt x="8287" y="14456"/>
                </a:cubicBezTo>
                <a:cubicBezTo>
                  <a:pt x="7824" y="14588"/>
                  <a:pt x="7266" y="14800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5" y="16268"/>
                  <a:pt x="3599" y="16060"/>
                  <a:pt x="3599" y="15751"/>
                </a:cubicBezTo>
                <a:lnTo>
                  <a:pt x="3599" y="5273"/>
                </a:lnTo>
                <a:cubicBezTo>
                  <a:pt x="3599" y="4965"/>
                  <a:pt x="3675" y="4653"/>
                  <a:pt x="3826" y="4348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2" y="2738"/>
                  <a:pt x="6598" y="2447"/>
                </a:cubicBezTo>
                <a:cubicBezTo>
                  <a:pt x="7254" y="2156"/>
                  <a:pt x="7817" y="1945"/>
                  <a:pt x="8287" y="1813"/>
                </a:cubicBezTo>
                <a:cubicBezTo>
                  <a:pt x="8833" y="1666"/>
                  <a:pt x="9318" y="1581"/>
                  <a:pt x="9739" y="1560"/>
                </a:cubicBezTo>
                <a:cubicBezTo>
                  <a:pt x="10270" y="1560"/>
                  <a:pt x="10757" y="1613"/>
                  <a:pt x="11198" y="1716"/>
                </a:cubicBezTo>
                <a:cubicBezTo>
                  <a:pt x="11641" y="1818"/>
                  <a:pt x="12060" y="1957"/>
                  <a:pt x="12459" y="2136"/>
                </a:cubicBezTo>
                <a:cubicBezTo>
                  <a:pt x="12858" y="2306"/>
                  <a:pt x="13242" y="2509"/>
                  <a:pt x="13619" y="2738"/>
                </a:cubicBezTo>
                <a:cubicBezTo>
                  <a:pt x="13994" y="2967"/>
                  <a:pt x="14385" y="3208"/>
                  <a:pt x="14792" y="3463"/>
                </a:cubicBezTo>
                <a:cubicBezTo>
                  <a:pt x="15281" y="3737"/>
                  <a:pt x="15849" y="3889"/>
                  <a:pt x="16491" y="3925"/>
                </a:cubicBezTo>
                <a:cubicBezTo>
                  <a:pt x="17037" y="3966"/>
                  <a:pt x="17678" y="3889"/>
                  <a:pt x="18412" y="3707"/>
                </a:cubicBezTo>
                <a:cubicBezTo>
                  <a:pt x="19147" y="3522"/>
                  <a:pt x="19957" y="3114"/>
                  <a:pt x="20839" y="247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27"/>
          <p:cNvSpPr>
            <a:spLocks/>
          </p:cNvSpPr>
          <p:nvPr/>
        </p:nvSpPr>
        <p:spPr bwMode="auto">
          <a:xfrm>
            <a:off x="3560764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0"/>
                </a:moveTo>
                <a:cubicBezTo>
                  <a:pt x="20631" y="3220"/>
                  <a:pt x="20944" y="3384"/>
                  <a:pt x="21206" y="3713"/>
                </a:cubicBezTo>
                <a:cubicBezTo>
                  <a:pt x="21468" y="4039"/>
                  <a:pt x="21600" y="4424"/>
                  <a:pt x="21600" y="4868"/>
                </a:cubicBezTo>
                <a:lnTo>
                  <a:pt x="21600" y="19981"/>
                </a:lnTo>
                <a:cubicBezTo>
                  <a:pt x="21600" y="20422"/>
                  <a:pt x="21468" y="20801"/>
                  <a:pt x="21206" y="21124"/>
                </a:cubicBezTo>
                <a:cubicBezTo>
                  <a:pt x="20944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9" y="21124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6"/>
                </a:lnTo>
                <a:cubicBezTo>
                  <a:pt x="0" y="1178"/>
                  <a:pt x="132" y="796"/>
                  <a:pt x="399" y="476"/>
                </a:cubicBezTo>
                <a:cubicBezTo>
                  <a:pt x="663" y="159"/>
                  <a:pt x="982" y="0"/>
                  <a:pt x="1346" y="0"/>
                </a:cubicBezTo>
                <a:lnTo>
                  <a:pt x="9457" y="0"/>
                </a:lnTo>
                <a:cubicBezTo>
                  <a:pt x="9824" y="0"/>
                  <a:pt x="10140" y="159"/>
                  <a:pt x="10407" y="476"/>
                </a:cubicBezTo>
                <a:cubicBezTo>
                  <a:pt x="10674" y="796"/>
                  <a:pt x="10806" y="1178"/>
                  <a:pt x="10806" y="1616"/>
                </a:cubicBezTo>
                <a:cubicBezTo>
                  <a:pt x="10806" y="2056"/>
                  <a:pt x="10936" y="2435"/>
                  <a:pt x="11198" y="2749"/>
                </a:cubicBezTo>
                <a:cubicBezTo>
                  <a:pt x="11460" y="3061"/>
                  <a:pt x="11773" y="3220"/>
                  <a:pt x="12143" y="3220"/>
                </a:cubicBezTo>
                <a:lnTo>
                  <a:pt x="20263" y="3220"/>
                </a:lnTo>
                <a:close/>
                <a:moveTo>
                  <a:pt x="20263" y="32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28"/>
          <p:cNvSpPr>
            <a:spLocks/>
          </p:cNvSpPr>
          <p:nvPr/>
        </p:nvSpPr>
        <p:spPr bwMode="auto">
          <a:xfrm>
            <a:off x="4498976" y="3734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277" y="7976"/>
                </a:moveTo>
                <a:cubicBezTo>
                  <a:pt x="3988" y="7976"/>
                  <a:pt x="3706" y="8031"/>
                  <a:pt x="3435" y="8149"/>
                </a:cubicBezTo>
                <a:cubicBezTo>
                  <a:pt x="3161" y="8266"/>
                  <a:pt x="2904" y="8428"/>
                  <a:pt x="2666" y="8628"/>
                </a:cubicBezTo>
                <a:cubicBezTo>
                  <a:pt x="2429" y="8830"/>
                  <a:pt x="2220" y="9071"/>
                  <a:pt x="2044" y="9344"/>
                </a:cubicBezTo>
                <a:cubicBezTo>
                  <a:pt x="1868" y="9621"/>
                  <a:pt x="1731" y="9926"/>
                  <a:pt x="1628" y="10252"/>
                </a:cubicBezTo>
                <a:lnTo>
                  <a:pt x="0" y="16271"/>
                </a:lnTo>
                <a:lnTo>
                  <a:pt x="0" y="1619"/>
                </a:lnTo>
                <a:cubicBezTo>
                  <a:pt x="0" y="1178"/>
                  <a:pt x="132" y="796"/>
                  <a:pt x="399" y="479"/>
                </a:cubicBezTo>
                <a:cubicBezTo>
                  <a:pt x="663" y="162"/>
                  <a:pt x="982" y="0"/>
                  <a:pt x="1349" y="0"/>
                </a:cubicBezTo>
                <a:lnTo>
                  <a:pt x="9460" y="0"/>
                </a:lnTo>
                <a:cubicBezTo>
                  <a:pt x="9824" y="0"/>
                  <a:pt x="10140" y="162"/>
                  <a:pt x="10407" y="479"/>
                </a:cubicBezTo>
                <a:cubicBezTo>
                  <a:pt x="10674" y="796"/>
                  <a:pt x="10806" y="1178"/>
                  <a:pt x="10806" y="1619"/>
                </a:cubicBezTo>
                <a:cubicBezTo>
                  <a:pt x="10806" y="2059"/>
                  <a:pt x="10938" y="2438"/>
                  <a:pt x="11198" y="2750"/>
                </a:cubicBezTo>
                <a:cubicBezTo>
                  <a:pt x="11460" y="3064"/>
                  <a:pt x="11773" y="3223"/>
                  <a:pt x="12143" y="3223"/>
                </a:cubicBezTo>
                <a:lnTo>
                  <a:pt x="17333" y="3223"/>
                </a:lnTo>
                <a:cubicBezTo>
                  <a:pt x="17700" y="3223"/>
                  <a:pt x="18016" y="3384"/>
                  <a:pt x="18278" y="3713"/>
                </a:cubicBezTo>
                <a:cubicBezTo>
                  <a:pt x="18540" y="4042"/>
                  <a:pt x="18670" y="4427"/>
                  <a:pt x="18670" y="4868"/>
                </a:cubicBezTo>
                <a:lnTo>
                  <a:pt x="18670" y="7976"/>
                </a:lnTo>
                <a:lnTo>
                  <a:pt x="4277" y="7976"/>
                </a:lnTo>
                <a:close/>
                <a:moveTo>
                  <a:pt x="21600" y="10141"/>
                </a:moveTo>
                <a:lnTo>
                  <a:pt x="18552" y="20801"/>
                </a:lnTo>
                <a:cubicBezTo>
                  <a:pt x="18506" y="21015"/>
                  <a:pt x="18386" y="21203"/>
                  <a:pt x="18195" y="21362"/>
                </a:cubicBezTo>
                <a:cubicBezTo>
                  <a:pt x="18004" y="21521"/>
                  <a:pt x="17818" y="21600"/>
                  <a:pt x="17639" y="21600"/>
                </a:cubicBezTo>
                <a:lnTo>
                  <a:pt x="504" y="21600"/>
                </a:lnTo>
                <a:lnTo>
                  <a:pt x="3388" y="10913"/>
                </a:lnTo>
                <a:cubicBezTo>
                  <a:pt x="3435" y="10699"/>
                  <a:pt x="3552" y="10517"/>
                  <a:pt x="3746" y="10364"/>
                </a:cubicBezTo>
                <a:cubicBezTo>
                  <a:pt x="3937" y="10214"/>
                  <a:pt x="4120" y="10141"/>
                  <a:pt x="4301" y="10141"/>
                </a:cubicBezTo>
                <a:lnTo>
                  <a:pt x="21600" y="10141"/>
                </a:lnTo>
                <a:close/>
                <a:moveTo>
                  <a:pt x="21600" y="1014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29"/>
          <p:cNvSpPr>
            <a:spLocks/>
          </p:cNvSpPr>
          <p:nvPr/>
        </p:nvSpPr>
        <p:spPr bwMode="auto">
          <a:xfrm>
            <a:off x="54641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1" y="7569"/>
                </a:moveTo>
                <a:cubicBezTo>
                  <a:pt x="21274" y="7569"/>
                  <a:pt x="21379" y="7618"/>
                  <a:pt x="21468" y="7728"/>
                </a:cubicBezTo>
                <a:cubicBezTo>
                  <a:pt x="21554" y="7834"/>
                  <a:pt x="21600" y="7958"/>
                  <a:pt x="21600" y="8105"/>
                </a:cubicBezTo>
                <a:lnTo>
                  <a:pt x="21600" y="13495"/>
                </a:lnTo>
                <a:cubicBezTo>
                  <a:pt x="21600" y="13642"/>
                  <a:pt x="21557" y="13769"/>
                  <a:pt x="21473" y="13872"/>
                </a:cubicBezTo>
                <a:cubicBezTo>
                  <a:pt x="21389" y="13979"/>
                  <a:pt x="21281" y="14033"/>
                  <a:pt x="21151" y="14033"/>
                </a:cubicBezTo>
                <a:lnTo>
                  <a:pt x="19807" y="14033"/>
                </a:lnTo>
                <a:lnTo>
                  <a:pt x="19807" y="19985"/>
                </a:lnTo>
                <a:cubicBezTo>
                  <a:pt x="19807" y="20420"/>
                  <a:pt x="19675" y="20797"/>
                  <a:pt x="19411" y="21116"/>
                </a:cubicBezTo>
                <a:cubicBezTo>
                  <a:pt x="19145" y="21439"/>
                  <a:pt x="18826" y="21600"/>
                  <a:pt x="18451" y="21600"/>
                </a:cubicBezTo>
                <a:lnTo>
                  <a:pt x="3146" y="21600"/>
                </a:lnTo>
                <a:cubicBezTo>
                  <a:pt x="2772" y="21600"/>
                  <a:pt x="2455" y="21439"/>
                  <a:pt x="2198" y="21116"/>
                </a:cubicBezTo>
                <a:cubicBezTo>
                  <a:pt x="1942" y="20797"/>
                  <a:pt x="1814" y="20420"/>
                  <a:pt x="1814" y="19985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2"/>
                  <a:pt x="132" y="13881"/>
                </a:cubicBezTo>
                <a:cubicBezTo>
                  <a:pt x="43" y="13780"/>
                  <a:pt x="0" y="13650"/>
                  <a:pt x="0" y="13495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8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4" y="7569"/>
                  <a:pt x="5791" y="7469"/>
                  <a:pt x="5405" y="7270"/>
                </a:cubicBezTo>
                <a:cubicBezTo>
                  <a:pt x="5018" y="7074"/>
                  <a:pt x="4682" y="6804"/>
                  <a:pt x="4399" y="6467"/>
                </a:cubicBezTo>
                <a:cubicBezTo>
                  <a:pt x="4116" y="6127"/>
                  <a:pt x="3893" y="5724"/>
                  <a:pt x="3727" y="5266"/>
                </a:cubicBezTo>
                <a:cubicBezTo>
                  <a:pt x="3562" y="4808"/>
                  <a:pt x="3480" y="4316"/>
                  <a:pt x="3480" y="3789"/>
                </a:cubicBezTo>
                <a:cubicBezTo>
                  <a:pt x="3480" y="3268"/>
                  <a:pt x="3562" y="2776"/>
                  <a:pt x="3727" y="2312"/>
                </a:cubicBezTo>
                <a:cubicBezTo>
                  <a:pt x="3893" y="1846"/>
                  <a:pt x="4116" y="1445"/>
                  <a:pt x="4399" y="1103"/>
                </a:cubicBezTo>
                <a:cubicBezTo>
                  <a:pt x="4682" y="766"/>
                  <a:pt x="5016" y="495"/>
                  <a:pt x="5400" y="297"/>
                </a:cubicBezTo>
                <a:cubicBezTo>
                  <a:pt x="5782" y="101"/>
                  <a:pt x="6194" y="0"/>
                  <a:pt x="6638" y="0"/>
                </a:cubicBezTo>
                <a:cubicBezTo>
                  <a:pt x="7106" y="0"/>
                  <a:pt x="7550" y="112"/>
                  <a:pt x="7968" y="337"/>
                </a:cubicBezTo>
                <a:cubicBezTo>
                  <a:pt x="8386" y="561"/>
                  <a:pt x="8724" y="884"/>
                  <a:pt x="8986" y="1296"/>
                </a:cubicBezTo>
                <a:lnTo>
                  <a:pt x="10800" y="4094"/>
                </a:lnTo>
                <a:lnTo>
                  <a:pt x="12614" y="1296"/>
                </a:lnTo>
                <a:cubicBezTo>
                  <a:pt x="12883" y="884"/>
                  <a:pt x="13224" y="561"/>
                  <a:pt x="13637" y="337"/>
                </a:cubicBezTo>
                <a:cubicBezTo>
                  <a:pt x="14050" y="112"/>
                  <a:pt x="14494" y="0"/>
                  <a:pt x="14971" y="0"/>
                </a:cubicBezTo>
                <a:cubicBezTo>
                  <a:pt x="15406" y="0"/>
                  <a:pt x="15816" y="101"/>
                  <a:pt x="16200" y="297"/>
                </a:cubicBezTo>
                <a:cubicBezTo>
                  <a:pt x="16582" y="495"/>
                  <a:pt x="16915" y="766"/>
                  <a:pt x="17198" y="1103"/>
                </a:cubicBezTo>
                <a:cubicBezTo>
                  <a:pt x="17482" y="1445"/>
                  <a:pt x="17705" y="1846"/>
                  <a:pt x="17870" y="2303"/>
                </a:cubicBezTo>
                <a:cubicBezTo>
                  <a:pt x="18036" y="2761"/>
                  <a:pt x="18118" y="3259"/>
                  <a:pt x="18118" y="3789"/>
                </a:cubicBezTo>
                <a:cubicBezTo>
                  <a:pt x="18118" y="4316"/>
                  <a:pt x="18036" y="4808"/>
                  <a:pt x="17870" y="5266"/>
                </a:cubicBezTo>
                <a:cubicBezTo>
                  <a:pt x="17705" y="5724"/>
                  <a:pt x="17482" y="6127"/>
                  <a:pt x="17198" y="6467"/>
                </a:cubicBezTo>
                <a:cubicBezTo>
                  <a:pt x="16915" y="6804"/>
                  <a:pt x="16582" y="7074"/>
                  <a:pt x="16200" y="7270"/>
                </a:cubicBezTo>
                <a:cubicBezTo>
                  <a:pt x="15816" y="7469"/>
                  <a:pt x="15406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4"/>
                  <a:pt x="5424" y="4621"/>
                  <a:pt x="5681" y="4929"/>
                </a:cubicBezTo>
                <a:cubicBezTo>
                  <a:pt x="5938" y="5234"/>
                  <a:pt x="6257" y="5390"/>
                  <a:pt x="6638" y="5390"/>
                </a:cubicBezTo>
                <a:lnTo>
                  <a:pt x="9362" y="5390"/>
                </a:lnTo>
                <a:lnTo>
                  <a:pt x="7630" y="2689"/>
                </a:lnTo>
                <a:cubicBezTo>
                  <a:pt x="7550" y="2597"/>
                  <a:pt x="7430" y="2485"/>
                  <a:pt x="7260" y="2349"/>
                </a:cubicBezTo>
                <a:cubicBezTo>
                  <a:pt x="7092" y="2217"/>
                  <a:pt x="6886" y="2151"/>
                  <a:pt x="6638" y="2151"/>
                </a:cubicBezTo>
                <a:cubicBezTo>
                  <a:pt x="6264" y="2151"/>
                  <a:pt x="5947" y="2312"/>
                  <a:pt x="5686" y="2635"/>
                </a:cubicBezTo>
                <a:cubicBezTo>
                  <a:pt x="5426" y="2954"/>
                  <a:pt x="5294" y="3343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4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9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4"/>
                </a:cubicBezTo>
                <a:lnTo>
                  <a:pt x="13063" y="7569"/>
                </a:lnTo>
                <a:close/>
                <a:moveTo>
                  <a:pt x="12235" y="5390"/>
                </a:moveTo>
                <a:lnTo>
                  <a:pt x="14971" y="5390"/>
                </a:lnTo>
                <a:cubicBezTo>
                  <a:pt x="15346" y="5390"/>
                  <a:pt x="15660" y="5235"/>
                  <a:pt x="15917" y="4929"/>
                </a:cubicBezTo>
                <a:cubicBezTo>
                  <a:pt x="16174" y="4621"/>
                  <a:pt x="16303" y="4244"/>
                  <a:pt x="16303" y="3789"/>
                </a:cubicBezTo>
                <a:cubicBezTo>
                  <a:pt x="16303" y="3340"/>
                  <a:pt x="16174" y="2954"/>
                  <a:pt x="15917" y="2635"/>
                </a:cubicBezTo>
                <a:cubicBezTo>
                  <a:pt x="15660" y="2312"/>
                  <a:pt x="15346" y="2151"/>
                  <a:pt x="14971" y="2151"/>
                </a:cubicBezTo>
                <a:cubicBezTo>
                  <a:pt x="14717" y="2151"/>
                  <a:pt x="14508" y="2217"/>
                  <a:pt x="14342" y="2349"/>
                </a:cubicBezTo>
                <a:cubicBezTo>
                  <a:pt x="14179" y="2485"/>
                  <a:pt x="14059" y="2597"/>
                  <a:pt x="13982" y="2689"/>
                </a:cubicBezTo>
                <a:lnTo>
                  <a:pt x="12235" y="5390"/>
                </a:lnTo>
                <a:close/>
                <a:moveTo>
                  <a:pt x="12235" y="539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30"/>
          <p:cNvSpPr>
            <a:spLocks/>
          </p:cNvSpPr>
          <p:nvPr/>
        </p:nvSpPr>
        <p:spPr bwMode="auto">
          <a:xfrm>
            <a:off x="638175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24" h="21600">
                <a:moveTo>
                  <a:pt x="12593" y="10421"/>
                </a:moveTo>
                <a:lnTo>
                  <a:pt x="12593" y="19432"/>
                </a:lnTo>
                <a:lnTo>
                  <a:pt x="16047" y="19432"/>
                </a:lnTo>
                <a:cubicBezTo>
                  <a:pt x="16353" y="19432"/>
                  <a:pt x="16612" y="19538"/>
                  <a:pt x="16821" y="19750"/>
                </a:cubicBezTo>
                <a:cubicBezTo>
                  <a:pt x="17028" y="19961"/>
                  <a:pt x="17136" y="20211"/>
                  <a:pt x="17136" y="20504"/>
                </a:cubicBezTo>
                <a:cubicBezTo>
                  <a:pt x="17136" y="20810"/>
                  <a:pt x="17028" y="21071"/>
                  <a:pt x="16821" y="21283"/>
                </a:cubicBezTo>
                <a:cubicBezTo>
                  <a:pt x="16612" y="21494"/>
                  <a:pt x="16353" y="21600"/>
                  <a:pt x="16047" y="21600"/>
                </a:cubicBezTo>
                <a:lnTo>
                  <a:pt x="5351" y="21600"/>
                </a:lnTo>
                <a:cubicBezTo>
                  <a:pt x="5062" y="21600"/>
                  <a:pt x="4812" y="21494"/>
                  <a:pt x="4603" y="21283"/>
                </a:cubicBezTo>
                <a:cubicBezTo>
                  <a:pt x="4396" y="21071"/>
                  <a:pt x="4288" y="20810"/>
                  <a:pt x="4288" y="20504"/>
                </a:cubicBezTo>
                <a:cubicBezTo>
                  <a:pt x="4288" y="20211"/>
                  <a:pt x="4396" y="19961"/>
                  <a:pt x="4603" y="19750"/>
                </a:cubicBezTo>
                <a:cubicBezTo>
                  <a:pt x="4812" y="19538"/>
                  <a:pt x="5062" y="19432"/>
                  <a:pt x="5351" y="19432"/>
                </a:cubicBezTo>
                <a:lnTo>
                  <a:pt x="8834" y="19432"/>
                </a:lnTo>
                <a:lnTo>
                  <a:pt x="8834" y="10421"/>
                </a:lnTo>
                <a:lnTo>
                  <a:pt x="334" y="1842"/>
                </a:lnTo>
                <a:cubicBezTo>
                  <a:pt x="-9" y="1498"/>
                  <a:pt x="-88" y="1101"/>
                  <a:pt x="98" y="661"/>
                </a:cubicBezTo>
                <a:cubicBezTo>
                  <a:pt x="284" y="220"/>
                  <a:pt x="607" y="0"/>
                  <a:pt x="1073" y="0"/>
                </a:cubicBezTo>
                <a:lnTo>
                  <a:pt x="20325" y="0"/>
                </a:lnTo>
                <a:cubicBezTo>
                  <a:pt x="20799" y="0"/>
                  <a:pt x="21134" y="220"/>
                  <a:pt x="21326" y="661"/>
                </a:cubicBezTo>
                <a:cubicBezTo>
                  <a:pt x="21512" y="1101"/>
                  <a:pt x="21433" y="1498"/>
                  <a:pt x="21090" y="1842"/>
                </a:cubicBezTo>
                <a:lnTo>
                  <a:pt x="12593" y="10421"/>
                </a:lnTo>
                <a:close/>
                <a:moveTo>
                  <a:pt x="12593" y="1042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31"/>
          <p:cNvSpPr>
            <a:spLocks/>
          </p:cNvSpPr>
          <p:nvPr/>
        </p:nvSpPr>
        <p:spPr bwMode="auto">
          <a:xfrm>
            <a:off x="7318376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32"/>
          <p:cNvSpPr>
            <a:spLocks/>
          </p:cNvSpPr>
          <p:nvPr/>
        </p:nvSpPr>
        <p:spPr bwMode="auto">
          <a:xfrm>
            <a:off x="7315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951" y="0"/>
                  <a:pt x="21159" y="106"/>
                  <a:pt x="21336" y="317"/>
                </a:cubicBezTo>
                <a:cubicBezTo>
                  <a:pt x="21512" y="529"/>
                  <a:pt x="21600" y="778"/>
                  <a:pt x="21600" y="1069"/>
                </a:cubicBezTo>
                <a:lnTo>
                  <a:pt x="21600" y="20501"/>
                </a:lnTo>
                <a:cubicBezTo>
                  <a:pt x="21600" y="20813"/>
                  <a:pt x="21512" y="21074"/>
                  <a:pt x="21336" y="21283"/>
                </a:cubicBezTo>
                <a:cubicBezTo>
                  <a:pt x="21159" y="21494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4"/>
                  <a:pt x="0" y="20813"/>
                  <a:pt x="0" y="20501"/>
                </a:cubicBezTo>
                <a:lnTo>
                  <a:pt x="0" y="1069"/>
                </a:lnTo>
                <a:cubicBezTo>
                  <a:pt x="0" y="778"/>
                  <a:pt x="86" y="529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09" y="0"/>
                </a:lnTo>
                <a:close/>
                <a:moveTo>
                  <a:pt x="19806" y="6483"/>
                </a:moveTo>
                <a:cubicBezTo>
                  <a:pt x="19313" y="6483"/>
                  <a:pt x="18846" y="6369"/>
                  <a:pt x="18400" y="6140"/>
                </a:cubicBezTo>
                <a:cubicBezTo>
                  <a:pt x="17955" y="5910"/>
                  <a:pt x="17573" y="5602"/>
                  <a:pt x="17257" y="5217"/>
                </a:cubicBezTo>
                <a:cubicBezTo>
                  <a:pt x="16941" y="4832"/>
                  <a:pt x="16687" y="4377"/>
                  <a:pt x="16491" y="3845"/>
                </a:cubicBezTo>
                <a:cubicBezTo>
                  <a:pt x="16297" y="3317"/>
                  <a:pt x="16197" y="2755"/>
                  <a:pt x="16197" y="2165"/>
                </a:cubicBezTo>
                <a:lnTo>
                  <a:pt x="5406" y="2165"/>
                </a:lnTo>
                <a:cubicBezTo>
                  <a:pt x="5406" y="2755"/>
                  <a:pt x="5310" y="3317"/>
                  <a:pt x="5117" y="3845"/>
                </a:cubicBezTo>
                <a:cubicBezTo>
                  <a:pt x="4926" y="4377"/>
                  <a:pt x="4669" y="4832"/>
                  <a:pt x="4350" y="5217"/>
                </a:cubicBezTo>
                <a:cubicBezTo>
                  <a:pt x="4030" y="5602"/>
                  <a:pt x="3650" y="5910"/>
                  <a:pt x="3207" y="6140"/>
                </a:cubicBezTo>
                <a:cubicBezTo>
                  <a:pt x="2766" y="6369"/>
                  <a:pt x="2299" y="6483"/>
                  <a:pt x="1812" y="6483"/>
                </a:cubicBezTo>
                <a:lnTo>
                  <a:pt x="1812" y="15117"/>
                </a:lnTo>
                <a:cubicBezTo>
                  <a:pt x="2299" y="15117"/>
                  <a:pt x="2769" y="15231"/>
                  <a:pt x="3207" y="15463"/>
                </a:cubicBezTo>
                <a:cubicBezTo>
                  <a:pt x="3650" y="15693"/>
                  <a:pt x="4030" y="15998"/>
                  <a:pt x="4350" y="16383"/>
                </a:cubicBezTo>
                <a:cubicBezTo>
                  <a:pt x="4671" y="16768"/>
                  <a:pt x="4926" y="17223"/>
                  <a:pt x="5117" y="17755"/>
                </a:cubicBezTo>
                <a:cubicBezTo>
                  <a:pt x="5310" y="18283"/>
                  <a:pt x="5406" y="18845"/>
                  <a:pt x="5406" y="19435"/>
                </a:cubicBezTo>
                <a:lnTo>
                  <a:pt x="16197" y="19435"/>
                </a:lnTo>
                <a:cubicBezTo>
                  <a:pt x="16197" y="18845"/>
                  <a:pt x="16297" y="18283"/>
                  <a:pt x="16491" y="17755"/>
                </a:cubicBezTo>
                <a:cubicBezTo>
                  <a:pt x="16687" y="17223"/>
                  <a:pt x="16944" y="16768"/>
                  <a:pt x="17257" y="16383"/>
                </a:cubicBezTo>
                <a:cubicBezTo>
                  <a:pt x="17570" y="15998"/>
                  <a:pt x="17952" y="15693"/>
                  <a:pt x="18395" y="15463"/>
                </a:cubicBezTo>
                <a:cubicBezTo>
                  <a:pt x="18836" y="15231"/>
                  <a:pt x="19306" y="15117"/>
                  <a:pt x="19806" y="15117"/>
                </a:cubicBezTo>
                <a:lnTo>
                  <a:pt x="19806" y="6483"/>
                </a:lnTo>
                <a:close/>
                <a:moveTo>
                  <a:pt x="10804" y="3769"/>
                </a:moveTo>
                <a:cubicBezTo>
                  <a:pt x="11430" y="3769"/>
                  <a:pt x="12013" y="3951"/>
                  <a:pt x="12557" y="4318"/>
                </a:cubicBezTo>
                <a:cubicBezTo>
                  <a:pt x="13100" y="4682"/>
                  <a:pt x="13575" y="5182"/>
                  <a:pt x="13981" y="5813"/>
                </a:cubicBezTo>
                <a:cubicBezTo>
                  <a:pt x="14388" y="6448"/>
                  <a:pt x="14711" y="7194"/>
                  <a:pt x="14953" y="8052"/>
                </a:cubicBezTo>
                <a:cubicBezTo>
                  <a:pt x="15196" y="8910"/>
                  <a:pt x="15316" y="9826"/>
                  <a:pt x="15316" y="10801"/>
                </a:cubicBezTo>
                <a:cubicBezTo>
                  <a:pt x="15316" y="11777"/>
                  <a:pt x="15193" y="12690"/>
                  <a:pt x="14953" y="13548"/>
                </a:cubicBezTo>
                <a:cubicBezTo>
                  <a:pt x="14708" y="14406"/>
                  <a:pt x="14388" y="15152"/>
                  <a:pt x="13981" y="15787"/>
                </a:cubicBezTo>
                <a:cubicBezTo>
                  <a:pt x="13575" y="16418"/>
                  <a:pt x="13100" y="16917"/>
                  <a:pt x="12552" y="17285"/>
                </a:cubicBezTo>
                <a:cubicBezTo>
                  <a:pt x="12006" y="17649"/>
                  <a:pt x="11423" y="17831"/>
                  <a:pt x="10804" y="17831"/>
                </a:cubicBezTo>
                <a:cubicBezTo>
                  <a:pt x="10179" y="17831"/>
                  <a:pt x="9594" y="17649"/>
                  <a:pt x="9046" y="17285"/>
                </a:cubicBezTo>
                <a:cubicBezTo>
                  <a:pt x="8498" y="16917"/>
                  <a:pt x="8023" y="16418"/>
                  <a:pt x="7616" y="15787"/>
                </a:cubicBezTo>
                <a:cubicBezTo>
                  <a:pt x="7210" y="15152"/>
                  <a:pt x="6892" y="14406"/>
                  <a:pt x="6661" y="13548"/>
                </a:cubicBezTo>
                <a:cubicBezTo>
                  <a:pt x="6429" y="12690"/>
                  <a:pt x="6314" y="11777"/>
                  <a:pt x="6314" y="10801"/>
                </a:cubicBezTo>
                <a:cubicBezTo>
                  <a:pt x="6314" y="9826"/>
                  <a:pt x="6429" y="8910"/>
                  <a:pt x="6661" y="8052"/>
                </a:cubicBezTo>
                <a:cubicBezTo>
                  <a:pt x="6892" y="7194"/>
                  <a:pt x="7210" y="6448"/>
                  <a:pt x="7616" y="5813"/>
                </a:cubicBezTo>
                <a:cubicBezTo>
                  <a:pt x="8023" y="5182"/>
                  <a:pt x="8498" y="4682"/>
                  <a:pt x="9046" y="4318"/>
                </a:cubicBezTo>
                <a:cubicBezTo>
                  <a:pt x="9594" y="3951"/>
                  <a:pt x="10179" y="3769"/>
                  <a:pt x="10804" y="3769"/>
                </a:cubicBezTo>
                <a:moveTo>
                  <a:pt x="13489" y="13078"/>
                </a:moveTo>
                <a:lnTo>
                  <a:pt x="11837" y="13078"/>
                </a:lnTo>
                <a:lnTo>
                  <a:pt x="11837" y="5640"/>
                </a:lnTo>
                <a:lnTo>
                  <a:pt x="10197" y="5640"/>
                </a:lnTo>
                <a:lnTo>
                  <a:pt x="8108" y="7973"/>
                </a:lnTo>
                <a:lnTo>
                  <a:pt x="9210" y="9365"/>
                </a:lnTo>
                <a:lnTo>
                  <a:pt x="9668" y="8871"/>
                </a:lnTo>
                <a:cubicBezTo>
                  <a:pt x="9729" y="8816"/>
                  <a:pt x="9775" y="8754"/>
                  <a:pt x="9802" y="8683"/>
                </a:cubicBezTo>
                <a:cubicBezTo>
                  <a:pt x="9832" y="8613"/>
                  <a:pt x="9859" y="8560"/>
                  <a:pt x="9891" y="8522"/>
                </a:cubicBezTo>
                <a:cubicBezTo>
                  <a:pt x="9922" y="8501"/>
                  <a:pt x="9952" y="8460"/>
                  <a:pt x="9984" y="8381"/>
                </a:cubicBezTo>
                <a:lnTo>
                  <a:pt x="10008" y="8381"/>
                </a:lnTo>
                <a:lnTo>
                  <a:pt x="10008" y="8607"/>
                </a:lnTo>
                <a:cubicBezTo>
                  <a:pt x="10008" y="8681"/>
                  <a:pt x="10003" y="8757"/>
                  <a:pt x="9996" y="8839"/>
                </a:cubicBezTo>
                <a:cubicBezTo>
                  <a:pt x="9988" y="8918"/>
                  <a:pt x="9984" y="9004"/>
                  <a:pt x="9984" y="9101"/>
                </a:cubicBezTo>
                <a:lnTo>
                  <a:pt x="9984" y="13078"/>
                </a:lnTo>
                <a:lnTo>
                  <a:pt x="8356" y="13078"/>
                </a:lnTo>
                <a:lnTo>
                  <a:pt x="8356" y="14891"/>
                </a:lnTo>
                <a:lnTo>
                  <a:pt x="13489" y="14891"/>
                </a:lnTo>
                <a:lnTo>
                  <a:pt x="13489" y="13078"/>
                </a:lnTo>
                <a:close/>
                <a:moveTo>
                  <a:pt x="13489" y="130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33"/>
          <p:cNvSpPr>
            <a:spLocks/>
          </p:cNvSpPr>
          <p:nvPr/>
        </p:nvSpPr>
        <p:spPr bwMode="auto">
          <a:xfrm>
            <a:off x="8199439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0218"/>
                </a:moveTo>
                <a:cubicBezTo>
                  <a:pt x="21518" y="10382"/>
                  <a:pt x="21600" y="10574"/>
                  <a:pt x="21600" y="10800"/>
                </a:cubicBezTo>
                <a:cubicBezTo>
                  <a:pt x="21600" y="11023"/>
                  <a:pt x="21518" y="11218"/>
                  <a:pt x="21357" y="11382"/>
                </a:cubicBezTo>
                <a:lnTo>
                  <a:pt x="17895" y="14840"/>
                </a:lnTo>
                <a:cubicBezTo>
                  <a:pt x="17649" y="15086"/>
                  <a:pt x="17449" y="15174"/>
                  <a:pt x="17285" y="15103"/>
                </a:cubicBezTo>
                <a:cubicBezTo>
                  <a:pt x="17121" y="15038"/>
                  <a:pt x="17042" y="14829"/>
                  <a:pt x="17042" y="14476"/>
                </a:cubicBezTo>
                <a:lnTo>
                  <a:pt x="17042" y="12096"/>
                </a:lnTo>
                <a:lnTo>
                  <a:pt x="12160" y="12096"/>
                </a:lnTo>
                <a:lnTo>
                  <a:pt x="12160" y="17032"/>
                </a:lnTo>
                <a:lnTo>
                  <a:pt x="14484" y="17032"/>
                </a:lnTo>
                <a:cubicBezTo>
                  <a:pt x="14837" y="17032"/>
                  <a:pt x="15049" y="17113"/>
                  <a:pt x="15122" y="17280"/>
                </a:cubicBezTo>
                <a:cubicBezTo>
                  <a:pt x="15193" y="17449"/>
                  <a:pt x="15102" y="17647"/>
                  <a:pt x="14851" y="17884"/>
                </a:cubicBezTo>
                <a:lnTo>
                  <a:pt x="11389" y="21340"/>
                </a:lnTo>
                <a:cubicBezTo>
                  <a:pt x="11225" y="21504"/>
                  <a:pt x="11033" y="21589"/>
                  <a:pt x="10807" y="21600"/>
                </a:cubicBezTo>
                <a:cubicBezTo>
                  <a:pt x="10581" y="21600"/>
                  <a:pt x="10389" y="21512"/>
                  <a:pt x="10225" y="21340"/>
                </a:cubicBezTo>
                <a:lnTo>
                  <a:pt x="6763" y="17884"/>
                </a:lnTo>
                <a:cubicBezTo>
                  <a:pt x="6520" y="17639"/>
                  <a:pt x="6430" y="17438"/>
                  <a:pt x="6492" y="17274"/>
                </a:cubicBezTo>
                <a:cubicBezTo>
                  <a:pt x="6554" y="17111"/>
                  <a:pt x="6763" y="17032"/>
                  <a:pt x="7116" y="17032"/>
                </a:cubicBezTo>
                <a:lnTo>
                  <a:pt x="9440" y="17032"/>
                </a:lnTo>
                <a:lnTo>
                  <a:pt x="9440" y="12096"/>
                </a:lnTo>
                <a:lnTo>
                  <a:pt x="4572" y="12096"/>
                </a:lnTo>
                <a:lnTo>
                  <a:pt x="4572" y="14476"/>
                </a:lnTo>
                <a:cubicBezTo>
                  <a:pt x="4572" y="14829"/>
                  <a:pt x="4490" y="15038"/>
                  <a:pt x="4321" y="15103"/>
                </a:cubicBezTo>
                <a:cubicBezTo>
                  <a:pt x="4154" y="15174"/>
                  <a:pt x="3951" y="15086"/>
                  <a:pt x="3705" y="14840"/>
                </a:cubicBezTo>
                <a:lnTo>
                  <a:pt x="243" y="11382"/>
                </a:lnTo>
                <a:cubicBezTo>
                  <a:pt x="82" y="11218"/>
                  <a:pt x="0" y="11023"/>
                  <a:pt x="0" y="10800"/>
                </a:cubicBezTo>
                <a:cubicBezTo>
                  <a:pt x="0" y="10574"/>
                  <a:pt x="82" y="10382"/>
                  <a:pt x="243" y="10218"/>
                </a:cubicBezTo>
                <a:lnTo>
                  <a:pt x="3705" y="6757"/>
                </a:lnTo>
                <a:cubicBezTo>
                  <a:pt x="3951" y="6514"/>
                  <a:pt x="4154" y="6426"/>
                  <a:pt x="4321" y="6494"/>
                </a:cubicBezTo>
                <a:cubicBezTo>
                  <a:pt x="4490" y="6562"/>
                  <a:pt x="4572" y="6771"/>
                  <a:pt x="4572" y="7121"/>
                </a:cubicBezTo>
                <a:lnTo>
                  <a:pt x="4572" y="9422"/>
                </a:lnTo>
                <a:lnTo>
                  <a:pt x="9440" y="9422"/>
                </a:lnTo>
                <a:lnTo>
                  <a:pt x="9440" y="4568"/>
                </a:lnTo>
                <a:lnTo>
                  <a:pt x="7116" y="4568"/>
                </a:lnTo>
                <a:cubicBezTo>
                  <a:pt x="6783" y="4568"/>
                  <a:pt x="6582" y="4487"/>
                  <a:pt x="6506" y="4317"/>
                </a:cubicBezTo>
                <a:cubicBezTo>
                  <a:pt x="6436" y="4153"/>
                  <a:pt x="6520" y="3950"/>
                  <a:pt x="6763" y="3716"/>
                </a:cubicBezTo>
                <a:lnTo>
                  <a:pt x="10225" y="257"/>
                </a:lnTo>
                <a:cubicBezTo>
                  <a:pt x="10389" y="93"/>
                  <a:pt x="10581" y="8"/>
                  <a:pt x="10807" y="0"/>
                </a:cubicBezTo>
                <a:cubicBezTo>
                  <a:pt x="11033" y="0"/>
                  <a:pt x="11225" y="85"/>
                  <a:pt x="11389" y="257"/>
                </a:cubicBezTo>
                <a:lnTo>
                  <a:pt x="14851" y="3716"/>
                </a:lnTo>
                <a:cubicBezTo>
                  <a:pt x="15094" y="3959"/>
                  <a:pt x="15181" y="4162"/>
                  <a:pt x="15114" y="4326"/>
                </a:cubicBezTo>
                <a:cubicBezTo>
                  <a:pt x="15049" y="4487"/>
                  <a:pt x="14837" y="4568"/>
                  <a:pt x="14484" y="4568"/>
                </a:cubicBezTo>
                <a:lnTo>
                  <a:pt x="12160" y="4568"/>
                </a:lnTo>
                <a:lnTo>
                  <a:pt x="12160" y="9422"/>
                </a:lnTo>
                <a:lnTo>
                  <a:pt x="17042" y="9422"/>
                </a:lnTo>
                <a:lnTo>
                  <a:pt x="17042" y="7121"/>
                </a:lnTo>
                <a:cubicBezTo>
                  <a:pt x="17042" y="6771"/>
                  <a:pt x="17121" y="6562"/>
                  <a:pt x="17285" y="6494"/>
                </a:cubicBezTo>
                <a:cubicBezTo>
                  <a:pt x="17449" y="6426"/>
                  <a:pt x="17649" y="6514"/>
                  <a:pt x="17895" y="6757"/>
                </a:cubicBezTo>
                <a:lnTo>
                  <a:pt x="21357" y="10218"/>
                </a:lnTo>
                <a:close/>
                <a:moveTo>
                  <a:pt x="21357" y="1021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34"/>
          <p:cNvSpPr>
            <a:spLocks/>
          </p:cNvSpPr>
          <p:nvPr/>
        </p:nvSpPr>
        <p:spPr bwMode="auto">
          <a:xfrm>
            <a:off x="907415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13" y="0"/>
                </a:moveTo>
                <a:cubicBezTo>
                  <a:pt x="20752" y="0"/>
                  <a:pt x="21034" y="104"/>
                  <a:pt x="21261" y="316"/>
                </a:cubicBezTo>
                <a:cubicBezTo>
                  <a:pt x="21488" y="531"/>
                  <a:pt x="21600" y="791"/>
                  <a:pt x="21600" y="1110"/>
                </a:cubicBezTo>
                <a:lnTo>
                  <a:pt x="21600" y="15003"/>
                </a:lnTo>
                <a:cubicBezTo>
                  <a:pt x="21600" y="15537"/>
                  <a:pt x="21467" y="16009"/>
                  <a:pt x="21203" y="16415"/>
                </a:cubicBezTo>
                <a:cubicBezTo>
                  <a:pt x="20937" y="16828"/>
                  <a:pt x="20582" y="17169"/>
                  <a:pt x="20143" y="17446"/>
                </a:cubicBezTo>
                <a:cubicBezTo>
                  <a:pt x="19701" y="17720"/>
                  <a:pt x="19219" y="17932"/>
                  <a:pt x="18701" y="18079"/>
                </a:cubicBezTo>
                <a:cubicBezTo>
                  <a:pt x="18177" y="18228"/>
                  <a:pt x="17668" y="18302"/>
                  <a:pt x="17175" y="18302"/>
                </a:cubicBezTo>
                <a:cubicBezTo>
                  <a:pt x="16687" y="18302"/>
                  <a:pt x="16172" y="18228"/>
                  <a:pt x="15645" y="18079"/>
                </a:cubicBezTo>
                <a:cubicBezTo>
                  <a:pt x="15118" y="17932"/>
                  <a:pt x="14642" y="17720"/>
                  <a:pt x="14215" y="17446"/>
                </a:cubicBezTo>
                <a:cubicBezTo>
                  <a:pt x="13788" y="17169"/>
                  <a:pt x="13446" y="16830"/>
                  <a:pt x="13179" y="16424"/>
                </a:cubicBezTo>
                <a:cubicBezTo>
                  <a:pt x="12913" y="16020"/>
                  <a:pt x="12779" y="15546"/>
                  <a:pt x="12779" y="15003"/>
                </a:cubicBezTo>
                <a:cubicBezTo>
                  <a:pt x="12779" y="14492"/>
                  <a:pt x="12913" y="14029"/>
                  <a:pt x="13179" y="13611"/>
                </a:cubicBezTo>
                <a:cubicBezTo>
                  <a:pt x="13446" y="13199"/>
                  <a:pt x="13788" y="12852"/>
                  <a:pt x="14215" y="12572"/>
                </a:cubicBezTo>
                <a:cubicBezTo>
                  <a:pt x="14642" y="12295"/>
                  <a:pt x="15118" y="12081"/>
                  <a:pt x="15645" y="11937"/>
                </a:cubicBezTo>
                <a:cubicBezTo>
                  <a:pt x="16172" y="11793"/>
                  <a:pt x="16687" y="11719"/>
                  <a:pt x="17175" y="11719"/>
                </a:cubicBezTo>
                <a:cubicBezTo>
                  <a:pt x="17441" y="11719"/>
                  <a:pt x="17693" y="11736"/>
                  <a:pt x="17941" y="11776"/>
                </a:cubicBezTo>
                <a:cubicBezTo>
                  <a:pt x="18183" y="11812"/>
                  <a:pt x="18423" y="11855"/>
                  <a:pt x="18653" y="11908"/>
                </a:cubicBezTo>
                <a:lnTo>
                  <a:pt x="18653" y="4648"/>
                </a:lnTo>
                <a:lnTo>
                  <a:pt x="8824" y="7286"/>
                </a:lnTo>
                <a:lnTo>
                  <a:pt x="8824" y="18302"/>
                </a:lnTo>
                <a:cubicBezTo>
                  <a:pt x="8824" y="18835"/>
                  <a:pt x="8690" y="19307"/>
                  <a:pt x="8424" y="19716"/>
                </a:cubicBezTo>
                <a:cubicBezTo>
                  <a:pt x="8157" y="20126"/>
                  <a:pt x="7812" y="20468"/>
                  <a:pt x="7385" y="20744"/>
                </a:cubicBezTo>
                <a:cubicBezTo>
                  <a:pt x="6961" y="21018"/>
                  <a:pt x="6485" y="21230"/>
                  <a:pt x="5955" y="21377"/>
                </a:cubicBezTo>
                <a:cubicBezTo>
                  <a:pt x="5428" y="21527"/>
                  <a:pt x="4919" y="21600"/>
                  <a:pt x="4425" y="21600"/>
                </a:cubicBezTo>
                <a:cubicBezTo>
                  <a:pt x="3914" y="21600"/>
                  <a:pt x="3399" y="21527"/>
                  <a:pt x="2881" y="21377"/>
                </a:cubicBezTo>
                <a:cubicBezTo>
                  <a:pt x="2363" y="21230"/>
                  <a:pt x="1887" y="21018"/>
                  <a:pt x="1451" y="20744"/>
                </a:cubicBezTo>
                <a:cubicBezTo>
                  <a:pt x="1015" y="20468"/>
                  <a:pt x="666" y="20126"/>
                  <a:pt x="400" y="19716"/>
                </a:cubicBezTo>
                <a:cubicBezTo>
                  <a:pt x="133" y="19307"/>
                  <a:pt x="0" y="18835"/>
                  <a:pt x="0" y="18302"/>
                </a:cubicBezTo>
                <a:cubicBezTo>
                  <a:pt x="0" y="17791"/>
                  <a:pt x="133" y="17327"/>
                  <a:pt x="400" y="16910"/>
                </a:cubicBezTo>
                <a:cubicBezTo>
                  <a:pt x="666" y="16497"/>
                  <a:pt x="1015" y="16150"/>
                  <a:pt x="1451" y="15870"/>
                </a:cubicBezTo>
                <a:cubicBezTo>
                  <a:pt x="1887" y="15591"/>
                  <a:pt x="2363" y="15376"/>
                  <a:pt x="2881" y="15229"/>
                </a:cubicBezTo>
                <a:cubicBezTo>
                  <a:pt x="3399" y="15080"/>
                  <a:pt x="3914" y="15003"/>
                  <a:pt x="4425" y="15003"/>
                </a:cubicBezTo>
                <a:cubicBezTo>
                  <a:pt x="4668" y="15003"/>
                  <a:pt x="4913" y="15023"/>
                  <a:pt x="5158" y="15060"/>
                </a:cubicBezTo>
                <a:cubicBezTo>
                  <a:pt x="5404" y="15097"/>
                  <a:pt x="5649" y="15145"/>
                  <a:pt x="5888" y="15210"/>
                </a:cubicBezTo>
                <a:lnTo>
                  <a:pt x="5888" y="4676"/>
                </a:lnTo>
                <a:cubicBezTo>
                  <a:pt x="5888" y="4434"/>
                  <a:pt x="5967" y="4216"/>
                  <a:pt x="6122" y="4030"/>
                </a:cubicBezTo>
                <a:cubicBezTo>
                  <a:pt x="6276" y="3838"/>
                  <a:pt x="6482" y="3708"/>
                  <a:pt x="6746" y="3634"/>
                </a:cubicBezTo>
                <a:cubicBezTo>
                  <a:pt x="6967" y="3584"/>
                  <a:pt x="7445" y="3454"/>
                  <a:pt x="8187" y="3242"/>
                </a:cubicBezTo>
                <a:cubicBezTo>
                  <a:pt x="8927" y="3036"/>
                  <a:pt x="9787" y="2798"/>
                  <a:pt x="10771" y="2533"/>
                </a:cubicBezTo>
                <a:cubicBezTo>
                  <a:pt x="11756" y="2268"/>
                  <a:pt x="12792" y="1985"/>
                  <a:pt x="13888" y="1689"/>
                </a:cubicBezTo>
                <a:cubicBezTo>
                  <a:pt x="14985" y="1392"/>
                  <a:pt x="16005" y="1118"/>
                  <a:pt x="16947" y="873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2"/>
                  <a:pt x="20337" y="0"/>
                  <a:pt x="2041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35"/>
          <p:cNvSpPr>
            <a:spLocks/>
          </p:cNvSpPr>
          <p:nvPr/>
        </p:nvSpPr>
        <p:spPr bwMode="auto">
          <a:xfrm>
            <a:off x="9921876" y="45477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66"/>
          <p:cNvSpPr>
            <a:spLocks/>
          </p:cNvSpPr>
          <p:nvPr/>
        </p:nvSpPr>
        <p:spPr bwMode="auto">
          <a:xfrm>
            <a:off x="1727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909" y="6867"/>
                </a:moveTo>
                <a:cubicBezTo>
                  <a:pt x="18210" y="7364"/>
                  <a:pt x="18439" y="7917"/>
                  <a:pt x="18600" y="8530"/>
                </a:cubicBezTo>
                <a:cubicBezTo>
                  <a:pt x="19045" y="8620"/>
                  <a:pt x="19513" y="8680"/>
                  <a:pt x="20005" y="8705"/>
                </a:cubicBezTo>
                <a:cubicBezTo>
                  <a:pt x="20498" y="8733"/>
                  <a:pt x="20957" y="8821"/>
                  <a:pt x="21382" y="8976"/>
                </a:cubicBezTo>
                <a:cubicBezTo>
                  <a:pt x="21526" y="9013"/>
                  <a:pt x="21600" y="9092"/>
                  <a:pt x="21600" y="9219"/>
                </a:cubicBezTo>
                <a:lnTo>
                  <a:pt x="21600" y="12410"/>
                </a:lnTo>
                <a:cubicBezTo>
                  <a:pt x="21600" y="12517"/>
                  <a:pt x="21464" y="12613"/>
                  <a:pt x="21198" y="12697"/>
                </a:cubicBezTo>
                <a:cubicBezTo>
                  <a:pt x="20932" y="12788"/>
                  <a:pt x="20623" y="12853"/>
                  <a:pt x="20269" y="12909"/>
                </a:cubicBezTo>
                <a:cubicBezTo>
                  <a:pt x="19918" y="12963"/>
                  <a:pt x="19575" y="13003"/>
                  <a:pt x="19241" y="13031"/>
                </a:cubicBezTo>
                <a:cubicBezTo>
                  <a:pt x="18904" y="13056"/>
                  <a:pt x="18683" y="13079"/>
                  <a:pt x="18575" y="13098"/>
                </a:cubicBezTo>
                <a:cubicBezTo>
                  <a:pt x="18448" y="13612"/>
                  <a:pt x="18238" y="14137"/>
                  <a:pt x="17938" y="14680"/>
                </a:cubicBezTo>
                <a:cubicBezTo>
                  <a:pt x="18433" y="15417"/>
                  <a:pt x="18983" y="16125"/>
                  <a:pt x="19578" y="16803"/>
                </a:cubicBezTo>
                <a:lnTo>
                  <a:pt x="19660" y="17006"/>
                </a:lnTo>
                <a:cubicBezTo>
                  <a:pt x="19660" y="17077"/>
                  <a:pt x="19535" y="17252"/>
                  <a:pt x="19286" y="17523"/>
                </a:cubicBezTo>
                <a:cubicBezTo>
                  <a:pt x="19037" y="17800"/>
                  <a:pt x="18756" y="18096"/>
                  <a:pt x="18439" y="18412"/>
                </a:cubicBezTo>
                <a:cubicBezTo>
                  <a:pt x="18122" y="18726"/>
                  <a:pt x="17822" y="19008"/>
                  <a:pt x="17538" y="19257"/>
                </a:cubicBezTo>
                <a:cubicBezTo>
                  <a:pt x="17252" y="19505"/>
                  <a:pt x="17068" y="19626"/>
                  <a:pt x="16989" y="19626"/>
                </a:cubicBezTo>
                <a:cubicBezTo>
                  <a:pt x="16969" y="19626"/>
                  <a:pt x="16850" y="19542"/>
                  <a:pt x="16629" y="19378"/>
                </a:cubicBezTo>
                <a:cubicBezTo>
                  <a:pt x="16408" y="19211"/>
                  <a:pt x="16165" y="19025"/>
                  <a:pt x="15896" y="18822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9" y="18056"/>
                  <a:pt x="14746" y="17946"/>
                  <a:pt x="14683" y="17910"/>
                </a:cubicBezTo>
                <a:cubicBezTo>
                  <a:pt x="14420" y="18054"/>
                  <a:pt x="14156" y="18178"/>
                  <a:pt x="13890" y="18282"/>
                </a:cubicBezTo>
                <a:cubicBezTo>
                  <a:pt x="13624" y="18384"/>
                  <a:pt x="13355" y="18472"/>
                  <a:pt x="13083" y="18545"/>
                </a:cubicBezTo>
                <a:cubicBezTo>
                  <a:pt x="13066" y="18655"/>
                  <a:pt x="13040" y="18875"/>
                  <a:pt x="13009" y="19214"/>
                </a:cubicBezTo>
                <a:cubicBezTo>
                  <a:pt x="12978" y="19553"/>
                  <a:pt x="12933" y="19895"/>
                  <a:pt x="12879" y="20242"/>
                </a:cubicBezTo>
                <a:cubicBezTo>
                  <a:pt x="12825" y="20589"/>
                  <a:pt x="12763" y="20903"/>
                  <a:pt x="12692" y="21179"/>
                </a:cubicBezTo>
                <a:cubicBezTo>
                  <a:pt x="12618" y="21462"/>
                  <a:pt x="12522" y="21600"/>
                  <a:pt x="12406" y="21600"/>
                </a:cubicBezTo>
                <a:lnTo>
                  <a:pt x="9191" y="21600"/>
                </a:lnTo>
                <a:cubicBezTo>
                  <a:pt x="9064" y="21600"/>
                  <a:pt x="8979" y="21521"/>
                  <a:pt x="8933" y="21371"/>
                </a:cubicBezTo>
                <a:cubicBezTo>
                  <a:pt x="8806" y="20928"/>
                  <a:pt x="8721" y="20462"/>
                  <a:pt x="8679" y="19979"/>
                </a:cubicBezTo>
                <a:cubicBezTo>
                  <a:pt x="8630" y="19494"/>
                  <a:pt x="8582" y="19031"/>
                  <a:pt x="8528" y="18585"/>
                </a:cubicBezTo>
                <a:cubicBezTo>
                  <a:pt x="7976" y="18424"/>
                  <a:pt x="7446" y="18198"/>
                  <a:pt x="6942" y="17910"/>
                </a:cubicBezTo>
                <a:cubicBezTo>
                  <a:pt x="6568" y="18192"/>
                  <a:pt x="6203" y="18460"/>
                  <a:pt x="5843" y="18726"/>
                </a:cubicBezTo>
                <a:cubicBezTo>
                  <a:pt x="5481" y="18994"/>
                  <a:pt x="5124" y="19276"/>
                  <a:pt x="4773" y="19573"/>
                </a:cubicBezTo>
                <a:lnTo>
                  <a:pt x="4608" y="19626"/>
                </a:lnTo>
                <a:cubicBezTo>
                  <a:pt x="4555" y="19626"/>
                  <a:pt x="4387" y="19505"/>
                  <a:pt x="4107" y="19256"/>
                </a:cubicBezTo>
                <a:cubicBezTo>
                  <a:pt x="3827" y="19008"/>
                  <a:pt x="3535" y="18726"/>
                  <a:pt x="3232" y="18412"/>
                </a:cubicBezTo>
                <a:cubicBezTo>
                  <a:pt x="2929" y="18096"/>
                  <a:pt x="2654" y="17800"/>
                  <a:pt x="2405" y="17523"/>
                </a:cubicBezTo>
                <a:cubicBezTo>
                  <a:pt x="2155" y="17252"/>
                  <a:pt x="2031" y="17077"/>
                  <a:pt x="2031" y="17006"/>
                </a:cubicBezTo>
                <a:cubicBezTo>
                  <a:pt x="2031" y="16986"/>
                  <a:pt x="2104" y="16868"/>
                  <a:pt x="2249" y="16648"/>
                </a:cubicBezTo>
                <a:cubicBezTo>
                  <a:pt x="2393" y="16427"/>
                  <a:pt x="2563" y="16184"/>
                  <a:pt x="2759" y="15925"/>
                </a:cubicBezTo>
                <a:cubicBezTo>
                  <a:pt x="2951" y="15662"/>
                  <a:pt x="3141" y="15411"/>
                  <a:pt x="3328" y="15174"/>
                </a:cubicBezTo>
                <a:cubicBezTo>
                  <a:pt x="3512" y="14934"/>
                  <a:pt x="3631" y="14778"/>
                  <a:pt x="3688" y="14705"/>
                </a:cubicBezTo>
                <a:cubicBezTo>
                  <a:pt x="3388" y="14211"/>
                  <a:pt x="3158" y="13658"/>
                  <a:pt x="2997" y="13045"/>
                </a:cubicBezTo>
                <a:cubicBezTo>
                  <a:pt x="2535" y="12951"/>
                  <a:pt x="2062" y="12898"/>
                  <a:pt x="1578" y="12870"/>
                </a:cubicBezTo>
                <a:cubicBezTo>
                  <a:pt x="1093" y="12841"/>
                  <a:pt x="640" y="12751"/>
                  <a:pt x="215" y="12599"/>
                </a:cubicBezTo>
                <a:cubicBezTo>
                  <a:pt x="71" y="12562"/>
                  <a:pt x="0" y="12480"/>
                  <a:pt x="0" y="12353"/>
                </a:cubicBezTo>
                <a:lnTo>
                  <a:pt x="0" y="9162"/>
                </a:lnTo>
                <a:cubicBezTo>
                  <a:pt x="0" y="9055"/>
                  <a:pt x="136" y="8959"/>
                  <a:pt x="414" y="8874"/>
                </a:cubicBezTo>
                <a:cubicBezTo>
                  <a:pt x="688" y="8790"/>
                  <a:pt x="997" y="8716"/>
                  <a:pt x="1340" y="8666"/>
                </a:cubicBezTo>
                <a:cubicBezTo>
                  <a:pt x="1685" y="8612"/>
                  <a:pt x="2020" y="8570"/>
                  <a:pt x="2345" y="8544"/>
                </a:cubicBezTo>
                <a:cubicBezTo>
                  <a:pt x="2668" y="8516"/>
                  <a:pt x="2886" y="8493"/>
                  <a:pt x="2997" y="8473"/>
                </a:cubicBezTo>
                <a:cubicBezTo>
                  <a:pt x="3158" y="7926"/>
                  <a:pt x="3379" y="7398"/>
                  <a:pt x="3659" y="6895"/>
                </a:cubicBezTo>
                <a:cubicBezTo>
                  <a:pt x="3161" y="6155"/>
                  <a:pt x="2620" y="5447"/>
                  <a:pt x="2031" y="4772"/>
                </a:cubicBezTo>
                <a:lnTo>
                  <a:pt x="1937" y="4571"/>
                </a:lnTo>
                <a:cubicBezTo>
                  <a:pt x="1937" y="4498"/>
                  <a:pt x="2065" y="4323"/>
                  <a:pt x="2317" y="4049"/>
                </a:cubicBezTo>
                <a:cubicBezTo>
                  <a:pt x="2569" y="3775"/>
                  <a:pt x="2852" y="3479"/>
                  <a:pt x="3164" y="3162"/>
                </a:cubicBezTo>
                <a:cubicBezTo>
                  <a:pt x="3478" y="2849"/>
                  <a:pt x="3778" y="2569"/>
                  <a:pt x="4067" y="2321"/>
                </a:cubicBezTo>
                <a:cubicBezTo>
                  <a:pt x="4356" y="2073"/>
                  <a:pt x="4538" y="1945"/>
                  <a:pt x="4608" y="1945"/>
                </a:cubicBezTo>
                <a:cubicBezTo>
                  <a:pt x="4625" y="1945"/>
                  <a:pt x="4747" y="2030"/>
                  <a:pt x="4968" y="2197"/>
                </a:cubicBezTo>
                <a:cubicBezTo>
                  <a:pt x="5189" y="2363"/>
                  <a:pt x="5435" y="2550"/>
                  <a:pt x="5707" y="2750"/>
                </a:cubicBezTo>
                <a:cubicBezTo>
                  <a:pt x="5976" y="2953"/>
                  <a:pt x="6234" y="3148"/>
                  <a:pt x="6472" y="3332"/>
                </a:cubicBezTo>
                <a:cubicBezTo>
                  <a:pt x="6713" y="3515"/>
                  <a:pt x="6860" y="3628"/>
                  <a:pt x="6914" y="3662"/>
                </a:cubicBezTo>
                <a:cubicBezTo>
                  <a:pt x="7175" y="3518"/>
                  <a:pt x="7441" y="3399"/>
                  <a:pt x="7707" y="3303"/>
                </a:cubicBezTo>
                <a:cubicBezTo>
                  <a:pt x="7973" y="3210"/>
                  <a:pt x="8248" y="3120"/>
                  <a:pt x="8528" y="3030"/>
                </a:cubicBezTo>
                <a:cubicBezTo>
                  <a:pt x="8528" y="2922"/>
                  <a:pt x="8540" y="2699"/>
                  <a:pt x="8568" y="2363"/>
                </a:cubicBezTo>
                <a:cubicBezTo>
                  <a:pt x="8596" y="2033"/>
                  <a:pt x="8636" y="1694"/>
                  <a:pt x="8690" y="1352"/>
                </a:cubicBezTo>
                <a:cubicBezTo>
                  <a:pt x="8744" y="1011"/>
                  <a:pt x="8814" y="697"/>
                  <a:pt x="8899" y="418"/>
                </a:cubicBezTo>
                <a:cubicBezTo>
                  <a:pt x="8984" y="141"/>
                  <a:pt x="9084" y="0"/>
                  <a:pt x="9191" y="0"/>
                </a:cubicBezTo>
                <a:lnTo>
                  <a:pt x="12406" y="0"/>
                </a:lnTo>
                <a:cubicBezTo>
                  <a:pt x="12531" y="0"/>
                  <a:pt x="12618" y="68"/>
                  <a:pt x="12664" y="203"/>
                </a:cubicBezTo>
                <a:cubicBezTo>
                  <a:pt x="12771" y="644"/>
                  <a:pt x="12848" y="1107"/>
                  <a:pt x="12893" y="1595"/>
                </a:cubicBezTo>
                <a:cubicBezTo>
                  <a:pt x="12938" y="2084"/>
                  <a:pt x="13001" y="2561"/>
                  <a:pt x="13083" y="3030"/>
                </a:cubicBezTo>
                <a:cubicBezTo>
                  <a:pt x="13363" y="3100"/>
                  <a:pt x="13632" y="3185"/>
                  <a:pt x="13890" y="3284"/>
                </a:cubicBezTo>
                <a:cubicBezTo>
                  <a:pt x="14148" y="3385"/>
                  <a:pt x="14403" y="3512"/>
                  <a:pt x="14655" y="3662"/>
                </a:cubicBezTo>
                <a:cubicBezTo>
                  <a:pt x="14729" y="3611"/>
                  <a:pt x="14882" y="3490"/>
                  <a:pt x="15117" y="3303"/>
                </a:cubicBezTo>
                <a:cubicBezTo>
                  <a:pt x="15352" y="3120"/>
                  <a:pt x="15604" y="2925"/>
                  <a:pt x="15870" y="2722"/>
                </a:cubicBezTo>
                <a:cubicBezTo>
                  <a:pt x="16136" y="2521"/>
                  <a:pt x="16377" y="2341"/>
                  <a:pt x="16589" y="2183"/>
                </a:cubicBezTo>
                <a:cubicBezTo>
                  <a:pt x="16802" y="2024"/>
                  <a:pt x="16935" y="1945"/>
                  <a:pt x="16989" y="1945"/>
                </a:cubicBezTo>
                <a:cubicBezTo>
                  <a:pt x="17043" y="1945"/>
                  <a:pt x="17210" y="2072"/>
                  <a:pt x="17490" y="2321"/>
                </a:cubicBezTo>
                <a:cubicBezTo>
                  <a:pt x="17771" y="2569"/>
                  <a:pt x="18065" y="2849"/>
                  <a:pt x="18371" y="3162"/>
                </a:cubicBezTo>
                <a:cubicBezTo>
                  <a:pt x="18680" y="3479"/>
                  <a:pt x="18957" y="3775"/>
                  <a:pt x="19207" y="4049"/>
                </a:cubicBezTo>
                <a:cubicBezTo>
                  <a:pt x="19453" y="4323"/>
                  <a:pt x="19578" y="4498"/>
                  <a:pt x="19578" y="4571"/>
                </a:cubicBezTo>
                <a:cubicBezTo>
                  <a:pt x="19578" y="4605"/>
                  <a:pt x="19498" y="4735"/>
                  <a:pt x="19343" y="4955"/>
                </a:cubicBezTo>
                <a:cubicBezTo>
                  <a:pt x="19184" y="5175"/>
                  <a:pt x="19008" y="5416"/>
                  <a:pt x="18813" y="5678"/>
                </a:cubicBezTo>
                <a:cubicBezTo>
                  <a:pt x="18617" y="5938"/>
                  <a:pt x="18428" y="6189"/>
                  <a:pt x="18241" y="6429"/>
                </a:cubicBezTo>
                <a:cubicBezTo>
                  <a:pt x="18057" y="6667"/>
                  <a:pt x="17946" y="6813"/>
                  <a:pt x="17909" y="6867"/>
                </a:cubicBezTo>
                <a:moveTo>
                  <a:pt x="10806" y="14044"/>
                </a:moveTo>
                <a:cubicBezTo>
                  <a:pt x="11248" y="14044"/>
                  <a:pt x="11670" y="13957"/>
                  <a:pt x="12066" y="13779"/>
                </a:cubicBezTo>
                <a:cubicBezTo>
                  <a:pt x="12463" y="13607"/>
                  <a:pt x="12805" y="13370"/>
                  <a:pt x="13091" y="13070"/>
                </a:cubicBezTo>
                <a:cubicBezTo>
                  <a:pt x="13375" y="12774"/>
                  <a:pt x="13604" y="12430"/>
                  <a:pt x="13783" y="12031"/>
                </a:cubicBezTo>
                <a:cubicBezTo>
                  <a:pt x="13958" y="11633"/>
                  <a:pt x="14046" y="11215"/>
                  <a:pt x="14046" y="10775"/>
                </a:cubicBezTo>
                <a:cubicBezTo>
                  <a:pt x="14046" y="10334"/>
                  <a:pt x="13958" y="9919"/>
                  <a:pt x="13783" y="9530"/>
                </a:cubicBezTo>
                <a:cubicBezTo>
                  <a:pt x="13604" y="9143"/>
                  <a:pt x="13375" y="8801"/>
                  <a:pt x="13091" y="8502"/>
                </a:cubicBezTo>
                <a:cubicBezTo>
                  <a:pt x="12805" y="8206"/>
                  <a:pt x="12463" y="7974"/>
                  <a:pt x="12066" y="7808"/>
                </a:cubicBezTo>
                <a:cubicBezTo>
                  <a:pt x="11670" y="7641"/>
                  <a:pt x="11248" y="7556"/>
                  <a:pt x="10806" y="7556"/>
                </a:cubicBezTo>
                <a:cubicBezTo>
                  <a:pt x="10361" y="7556"/>
                  <a:pt x="9939" y="7641"/>
                  <a:pt x="9537" y="7808"/>
                </a:cubicBezTo>
                <a:cubicBezTo>
                  <a:pt x="9135" y="7974"/>
                  <a:pt x="8786" y="8206"/>
                  <a:pt x="8494" y="8502"/>
                </a:cubicBezTo>
                <a:cubicBezTo>
                  <a:pt x="8200" y="8801"/>
                  <a:pt x="7970" y="9143"/>
                  <a:pt x="7800" y="9530"/>
                </a:cubicBezTo>
                <a:cubicBezTo>
                  <a:pt x="7633" y="9919"/>
                  <a:pt x="7551" y="10334"/>
                  <a:pt x="7551" y="10775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30"/>
                  <a:pt x="8200" y="12774"/>
                  <a:pt x="8494" y="13070"/>
                </a:cubicBezTo>
                <a:cubicBezTo>
                  <a:pt x="8786" y="13370"/>
                  <a:pt x="9135" y="13607"/>
                  <a:pt x="9537" y="13779"/>
                </a:cubicBezTo>
                <a:cubicBezTo>
                  <a:pt x="9939" y="13957"/>
                  <a:pt x="10361" y="14044"/>
                  <a:pt x="10806" y="1404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67"/>
          <p:cNvSpPr>
            <a:spLocks/>
          </p:cNvSpPr>
          <p:nvPr/>
        </p:nvSpPr>
        <p:spPr bwMode="auto">
          <a:xfrm>
            <a:off x="2624139" y="300472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8"/>
          <p:cNvSpPr>
            <a:spLocks/>
          </p:cNvSpPr>
          <p:nvPr/>
        </p:nvSpPr>
        <p:spPr bwMode="auto">
          <a:xfrm>
            <a:off x="3560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0794" y="0"/>
                </a:moveTo>
                <a:cubicBezTo>
                  <a:pt x="12289" y="0"/>
                  <a:pt x="13689" y="251"/>
                  <a:pt x="14998" y="750"/>
                </a:cubicBezTo>
                <a:cubicBezTo>
                  <a:pt x="16304" y="1250"/>
                  <a:pt x="17446" y="1930"/>
                  <a:pt x="18422" y="2782"/>
                </a:cubicBezTo>
                <a:cubicBezTo>
                  <a:pt x="19399" y="3639"/>
                  <a:pt x="20174" y="4641"/>
                  <a:pt x="20743" y="5784"/>
                </a:cubicBezTo>
                <a:cubicBezTo>
                  <a:pt x="21315" y="6926"/>
                  <a:pt x="21600" y="8156"/>
                  <a:pt x="21600" y="9468"/>
                </a:cubicBezTo>
                <a:cubicBezTo>
                  <a:pt x="21600" y="10775"/>
                  <a:pt x="21315" y="12002"/>
                  <a:pt x="20743" y="13142"/>
                </a:cubicBezTo>
                <a:cubicBezTo>
                  <a:pt x="20174" y="14287"/>
                  <a:pt x="19399" y="15289"/>
                  <a:pt x="18422" y="16149"/>
                </a:cubicBezTo>
                <a:cubicBezTo>
                  <a:pt x="17446" y="17007"/>
                  <a:pt x="16304" y="17687"/>
                  <a:pt x="14998" y="18181"/>
                </a:cubicBezTo>
                <a:cubicBezTo>
                  <a:pt x="13689" y="18677"/>
                  <a:pt x="12289" y="18923"/>
                  <a:pt x="10794" y="18923"/>
                </a:cubicBezTo>
                <a:cubicBezTo>
                  <a:pt x="10104" y="18923"/>
                  <a:pt x="9427" y="18869"/>
                  <a:pt x="8768" y="18762"/>
                </a:cubicBezTo>
                <a:cubicBezTo>
                  <a:pt x="7445" y="20014"/>
                  <a:pt x="5901" y="20878"/>
                  <a:pt x="4135" y="21355"/>
                </a:cubicBezTo>
                <a:cubicBezTo>
                  <a:pt x="3947" y="21391"/>
                  <a:pt x="3759" y="21431"/>
                  <a:pt x="3566" y="21467"/>
                </a:cubicBezTo>
                <a:cubicBezTo>
                  <a:pt x="3375" y="21510"/>
                  <a:pt x="3170" y="21549"/>
                  <a:pt x="2952" y="21583"/>
                </a:cubicBezTo>
                <a:cubicBezTo>
                  <a:pt x="2832" y="21600"/>
                  <a:pt x="2728" y="21572"/>
                  <a:pt x="2643" y="21496"/>
                </a:cubicBezTo>
                <a:cubicBezTo>
                  <a:pt x="2556" y="21420"/>
                  <a:pt x="2497" y="21309"/>
                  <a:pt x="2467" y="21166"/>
                </a:cubicBezTo>
                <a:cubicBezTo>
                  <a:pt x="2438" y="21022"/>
                  <a:pt x="2457" y="20900"/>
                  <a:pt x="2523" y="20807"/>
                </a:cubicBezTo>
                <a:cubicBezTo>
                  <a:pt x="2591" y="20714"/>
                  <a:pt x="2667" y="20621"/>
                  <a:pt x="2749" y="20531"/>
                </a:cubicBezTo>
                <a:cubicBezTo>
                  <a:pt x="2921" y="20325"/>
                  <a:pt x="3083" y="20124"/>
                  <a:pt x="3234" y="19930"/>
                </a:cubicBezTo>
                <a:cubicBezTo>
                  <a:pt x="3385" y="19738"/>
                  <a:pt x="3521" y="19506"/>
                  <a:pt x="3646" y="19241"/>
                </a:cubicBezTo>
                <a:cubicBezTo>
                  <a:pt x="3768" y="18976"/>
                  <a:pt x="3881" y="18663"/>
                  <a:pt x="3982" y="18302"/>
                </a:cubicBezTo>
                <a:cubicBezTo>
                  <a:pt x="4084" y="17941"/>
                  <a:pt x="4173" y="17506"/>
                  <a:pt x="4248" y="16993"/>
                </a:cubicBezTo>
                <a:cubicBezTo>
                  <a:pt x="2942" y="16110"/>
                  <a:pt x="1907" y="15021"/>
                  <a:pt x="1144" y="13731"/>
                </a:cubicBezTo>
                <a:cubicBezTo>
                  <a:pt x="381" y="12436"/>
                  <a:pt x="0" y="11017"/>
                  <a:pt x="0" y="9468"/>
                </a:cubicBezTo>
                <a:cubicBezTo>
                  <a:pt x="0" y="8165"/>
                  <a:pt x="285" y="6937"/>
                  <a:pt x="857" y="5789"/>
                </a:cubicBezTo>
                <a:cubicBezTo>
                  <a:pt x="1429" y="4641"/>
                  <a:pt x="2201" y="3639"/>
                  <a:pt x="3178" y="2782"/>
                </a:cubicBezTo>
                <a:cubicBezTo>
                  <a:pt x="4154" y="1930"/>
                  <a:pt x="5293" y="1249"/>
                  <a:pt x="6597" y="750"/>
                </a:cubicBezTo>
                <a:cubicBezTo>
                  <a:pt x="7901" y="251"/>
                  <a:pt x="9300" y="0"/>
                  <a:pt x="1079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9"/>
          <p:cNvSpPr>
            <a:spLocks/>
          </p:cNvSpPr>
          <p:nvPr/>
        </p:nvSpPr>
        <p:spPr bwMode="auto">
          <a:xfrm>
            <a:off x="44973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1530" y="0"/>
                  <a:pt x="12259" y="68"/>
                  <a:pt x="12986" y="200"/>
                </a:cubicBezTo>
                <a:cubicBezTo>
                  <a:pt x="13711" y="330"/>
                  <a:pt x="14427" y="533"/>
                  <a:pt x="15133" y="810"/>
                </a:cubicBezTo>
                <a:cubicBezTo>
                  <a:pt x="15928" y="1129"/>
                  <a:pt x="16717" y="1547"/>
                  <a:pt x="17498" y="2069"/>
                </a:cubicBezTo>
                <a:cubicBezTo>
                  <a:pt x="18279" y="2592"/>
                  <a:pt x="18974" y="3218"/>
                  <a:pt x="19583" y="3950"/>
                </a:cubicBezTo>
                <a:cubicBezTo>
                  <a:pt x="20190" y="4678"/>
                  <a:pt x="20680" y="5505"/>
                  <a:pt x="21047" y="6431"/>
                </a:cubicBezTo>
                <a:cubicBezTo>
                  <a:pt x="21414" y="7352"/>
                  <a:pt x="21600" y="8368"/>
                  <a:pt x="21600" y="9477"/>
                </a:cubicBezTo>
                <a:cubicBezTo>
                  <a:pt x="21600" y="10584"/>
                  <a:pt x="21414" y="11598"/>
                  <a:pt x="21047" y="12518"/>
                </a:cubicBezTo>
                <a:cubicBezTo>
                  <a:pt x="20680" y="13436"/>
                  <a:pt x="20190" y="14260"/>
                  <a:pt x="19583" y="14991"/>
                </a:cubicBezTo>
                <a:cubicBezTo>
                  <a:pt x="18974" y="15722"/>
                  <a:pt x="18282" y="16352"/>
                  <a:pt x="17503" y="16891"/>
                </a:cubicBezTo>
                <a:cubicBezTo>
                  <a:pt x="16726" y="17425"/>
                  <a:pt x="15935" y="17843"/>
                  <a:pt x="15133" y="18139"/>
                </a:cubicBezTo>
                <a:cubicBezTo>
                  <a:pt x="14427" y="18419"/>
                  <a:pt x="13714" y="18622"/>
                  <a:pt x="12991" y="18749"/>
                </a:cubicBezTo>
                <a:cubicBezTo>
                  <a:pt x="12271" y="18876"/>
                  <a:pt x="11537" y="18935"/>
                  <a:pt x="10793" y="18935"/>
                </a:cubicBezTo>
                <a:cubicBezTo>
                  <a:pt x="10103" y="18935"/>
                  <a:pt x="9428" y="18884"/>
                  <a:pt x="8767" y="18777"/>
                </a:cubicBezTo>
                <a:cubicBezTo>
                  <a:pt x="8075" y="19423"/>
                  <a:pt x="7340" y="19963"/>
                  <a:pt x="6564" y="20383"/>
                </a:cubicBezTo>
                <a:cubicBezTo>
                  <a:pt x="5785" y="20804"/>
                  <a:pt x="4978" y="21137"/>
                  <a:pt x="4135" y="21371"/>
                </a:cubicBezTo>
                <a:cubicBezTo>
                  <a:pt x="3933" y="21405"/>
                  <a:pt x="3723" y="21453"/>
                  <a:pt x="3511" y="21510"/>
                </a:cubicBezTo>
                <a:cubicBezTo>
                  <a:pt x="3297" y="21569"/>
                  <a:pt x="3095" y="21600"/>
                  <a:pt x="2907" y="21600"/>
                </a:cubicBezTo>
                <a:cubicBezTo>
                  <a:pt x="2789" y="21600"/>
                  <a:pt x="2685" y="21546"/>
                  <a:pt x="2598" y="21445"/>
                </a:cubicBezTo>
                <a:cubicBezTo>
                  <a:pt x="2511" y="21340"/>
                  <a:pt x="2469" y="21216"/>
                  <a:pt x="2469" y="21072"/>
                </a:cubicBezTo>
                <a:cubicBezTo>
                  <a:pt x="2469" y="20965"/>
                  <a:pt x="2499" y="20866"/>
                  <a:pt x="2563" y="20784"/>
                </a:cubicBezTo>
                <a:cubicBezTo>
                  <a:pt x="2629" y="20694"/>
                  <a:pt x="2690" y="20617"/>
                  <a:pt x="2749" y="20547"/>
                </a:cubicBezTo>
                <a:cubicBezTo>
                  <a:pt x="2984" y="20248"/>
                  <a:pt x="3182" y="19977"/>
                  <a:pt x="3347" y="19728"/>
                </a:cubicBezTo>
                <a:cubicBezTo>
                  <a:pt x="3511" y="19480"/>
                  <a:pt x="3653" y="19220"/>
                  <a:pt x="3770" y="18949"/>
                </a:cubicBezTo>
                <a:cubicBezTo>
                  <a:pt x="3886" y="18681"/>
                  <a:pt x="3980" y="18390"/>
                  <a:pt x="4050" y="18080"/>
                </a:cubicBezTo>
                <a:cubicBezTo>
                  <a:pt x="4123" y="17766"/>
                  <a:pt x="4189" y="17408"/>
                  <a:pt x="4248" y="17004"/>
                </a:cubicBezTo>
                <a:cubicBezTo>
                  <a:pt x="3662" y="16617"/>
                  <a:pt x="3116" y="16163"/>
                  <a:pt x="2610" y="15643"/>
                </a:cubicBezTo>
                <a:cubicBezTo>
                  <a:pt x="2102" y="15129"/>
                  <a:pt x="1652" y="14554"/>
                  <a:pt x="1257" y="13915"/>
                </a:cubicBezTo>
                <a:cubicBezTo>
                  <a:pt x="864" y="13280"/>
                  <a:pt x="555" y="12589"/>
                  <a:pt x="334" y="11843"/>
                </a:cubicBezTo>
                <a:cubicBezTo>
                  <a:pt x="111" y="11095"/>
                  <a:pt x="0" y="10307"/>
                  <a:pt x="0" y="9477"/>
                </a:cubicBezTo>
                <a:cubicBezTo>
                  <a:pt x="0" y="8368"/>
                  <a:pt x="186" y="7351"/>
                  <a:pt x="553" y="6431"/>
                </a:cubicBezTo>
                <a:cubicBezTo>
                  <a:pt x="920" y="5505"/>
                  <a:pt x="1410" y="4678"/>
                  <a:pt x="2017" y="3949"/>
                </a:cubicBezTo>
                <a:cubicBezTo>
                  <a:pt x="2626" y="3218"/>
                  <a:pt x="3318" y="2589"/>
                  <a:pt x="4097" y="2063"/>
                </a:cubicBezTo>
                <a:cubicBezTo>
                  <a:pt x="4874" y="1535"/>
                  <a:pt x="5660" y="1121"/>
                  <a:pt x="6458" y="810"/>
                </a:cubicBezTo>
                <a:cubicBezTo>
                  <a:pt x="7162" y="533"/>
                  <a:pt x="7879" y="330"/>
                  <a:pt x="8602" y="200"/>
                </a:cubicBezTo>
                <a:cubicBezTo>
                  <a:pt x="9327" y="68"/>
                  <a:pt x="10059" y="0"/>
                  <a:pt x="10793" y="0"/>
                </a:cubicBezTo>
                <a:moveTo>
                  <a:pt x="14264" y="2747"/>
                </a:moveTo>
                <a:cubicBezTo>
                  <a:pt x="13123" y="2357"/>
                  <a:pt x="11965" y="2165"/>
                  <a:pt x="10793" y="2165"/>
                </a:cubicBezTo>
                <a:cubicBezTo>
                  <a:pt x="9607" y="2165"/>
                  <a:pt x="8454" y="2357"/>
                  <a:pt x="7336" y="2747"/>
                </a:cubicBezTo>
                <a:cubicBezTo>
                  <a:pt x="6705" y="2973"/>
                  <a:pt x="6062" y="3281"/>
                  <a:pt x="5408" y="3679"/>
                </a:cubicBezTo>
                <a:cubicBezTo>
                  <a:pt x="4754" y="4077"/>
                  <a:pt x="4161" y="4562"/>
                  <a:pt x="3624" y="5133"/>
                </a:cubicBezTo>
                <a:cubicBezTo>
                  <a:pt x="3085" y="5703"/>
                  <a:pt x="2648" y="6347"/>
                  <a:pt x="2311" y="7064"/>
                </a:cubicBezTo>
                <a:cubicBezTo>
                  <a:pt x="1972" y="7781"/>
                  <a:pt x="1805" y="8583"/>
                  <a:pt x="1805" y="9477"/>
                </a:cubicBezTo>
                <a:cubicBezTo>
                  <a:pt x="1805" y="10124"/>
                  <a:pt x="1895" y="10725"/>
                  <a:pt x="2080" y="11276"/>
                </a:cubicBezTo>
                <a:cubicBezTo>
                  <a:pt x="2264" y="11824"/>
                  <a:pt x="2509" y="12335"/>
                  <a:pt x="2817" y="12806"/>
                </a:cubicBezTo>
                <a:cubicBezTo>
                  <a:pt x="3125" y="13280"/>
                  <a:pt x="3478" y="13712"/>
                  <a:pt x="3876" y="14099"/>
                </a:cubicBezTo>
                <a:cubicBezTo>
                  <a:pt x="4274" y="14486"/>
                  <a:pt x="4693" y="14822"/>
                  <a:pt x="5128" y="15113"/>
                </a:cubicBezTo>
                <a:cubicBezTo>
                  <a:pt x="5331" y="15240"/>
                  <a:pt x="5521" y="15364"/>
                  <a:pt x="5702" y="15485"/>
                </a:cubicBezTo>
                <a:cubicBezTo>
                  <a:pt x="5881" y="15607"/>
                  <a:pt x="6067" y="15734"/>
                  <a:pt x="6253" y="15869"/>
                </a:cubicBezTo>
                <a:cubicBezTo>
                  <a:pt x="6178" y="16293"/>
                  <a:pt x="6114" y="16716"/>
                  <a:pt x="6058" y="17140"/>
                </a:cubicBezTo>
                <a:cubicBezTo>
                  <a:pt x="6001" y="17563"/>
                  <a:pt x="5928" y="17987"/>
                  <a:pt x="5837" y="18410"/>
                </a:cubicBezTo>
                <a:cubicBezTo>
                  <a:pt x="6279" y="18148"/>
                  <a:pt x="6698" y="17860"/>
                  <a:pt x="7093" y="17538"/>
                </a:cubicBezTo>
                <a:cubicBezTo>
                  <a:pt x="7489" y="17219"/>
                  <a:pt x="7884" y="16874"/>
                  <a:pt x="8282" y="16504"/>
                </a:cubicBezTo>
                <a:cubicBezTo>
                  <a:pt x="8694" y="16575"/>
                  <a:pt x="9110" y="16640"/>
                  <a:pt x="9527" y="16691"/>
                </a:cubicBezTo>
                <a:cubicBezTo>
                  <a:pt x="9943" y="16747"/>
                  <a:pt x="10367" y="16776"/>
                  <a:pt x="10793" y="16776"/>
                </a:cubicBezTo>
                <a:cubicBezTo>
                  <a:pt x="11965" y="16776"/>
                  <a:pt x="13123" y="16581"/>
                  <a:pt x="14264" y="16194"/>
                </a:cubicBezTo>
                <a:cubicBezTo>
                  <a:pt x="14895" y="15971"/>
                  <a:pt x="15538" y="15660"/>
                  <a:pt x="16192" y="15271"/>
                </a:cubicBezTo>
                <a:cubicBezTo>
                  <a:pt x="16844" y="14875"/>
                  <a:pt x="17439" y="14393"/>
                  <a:pt x="17978" y="13822"/>
                </a:cubicBezTo>
                <a:cubicBezTo>
                  <a:pt x="18515" y="13252"/>
                  <a:pt x="18952" y="12603"/>
                  <a:pt x="19289" y="11883"/>
                </a:cubicBezTo>
                <a:cubicBezTo>
                  <a:pt x="19628" y="11160"/>
                  <a:pt x="19797" y="10358"/>
                  <a:pt x="19797" y="9477"/>
                </a:cubicBezTo>
                <a:cubicBezTo>
                  <a:pt x="19797" y="8591"/>
                  <a:pt x="19628" y="7792"/>
                  <a:pt x="19289" y="7069"/>
                </a:cubicBezTo>
                <a:cubicBezTo>
                  <a:pt x="18952" y="6349"/>
                  <a:pt x="18515" y="5703"/>
                  <a:pt x="17978" y="5130"/>
                </a:cubicBezTo>
                <a:cubicBezTo>
                  <a:pt x="17439" y="4559"/>
                  <a:pt x="16844" y="4074"/>
                  <a:pt x="16192" y="3676"/>
                </a:cubicBezTo>
                <a:cubicBezTo>
                  <a:pt x="15538" y="3281"/>
                  <a:pt x="14895" y="2973"/>
                  <a:pt x="14264" y="27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0"/>
          <p:cNvSpPr>
            <a:spLocks/>
          </p:cNvSpPr>
          <p:nvPr/>
        </p:nvSpPr>
        <p:spPr bwMode="auto">
          <a:xfrm>
            <a:off x="546576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2"/>
                  <a:pt x="17302" y="9748"/>
                  <a:pt x="16843" y="10684"/>
                </a:cubicBezTo>
                <a:cubicBezTo>
                  <a:pt x="16387" y="11621"/>
                  <a:pt x="15760" y="12436"/>
                  <a:pt x="14970" y="13128"/>
                </a:cubicBezTo>
                <a:cubicBezTo>
                  <a:pt x="14176" y="13822"/>
                  <a:pt x="13249" y="14372"/>
                  <a:pt x="12185" y="14775"/>
                </a:cubicBezTo>
                <a:cubicBezTo>
                  <a:pt x="11121" y="15181"/>
                  <a:pt x="9982" y="15385"/>
                  <a:pt x="8765" y="15385"/>
                </a:cubicBezTo>
                <a:cubicBezTo>
                  <a:pt x="8487" y="15385"/>
                  <a:pt x="8212" y="15371"/>
                  <a:pt x="7937" y="15342"/>
                </a:cubicBezTo>
                <a:cubicBezTo>
                  <a:pt x="7664" y="15317"/>
                  <a:pt x="7395" y="15283"/>
                  <a:pt x="7132" y="15249"/>
                </a:cubicBezTo>
                <a:cubicBezTo>
                  <a:pt x="6028" y="16265"/>
                  <a:pt x="4766" y="16967"/>
                  <a:pt x="3347" y="17340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3" y="17509"/>
                  <a:pt x="2398" y="17546"/>
                </a:cubicBezTo>
                <a:cubicBezTo>
                  <a:pt x="2309" y="17563"/>
                  <a:pt x="2229" y="17534"/>
                  <a:pt x="2156" y="17456"/>
                </a:cubicBezTo>
                <a:cubicBezTo>
                  <a:pt x="2085" y="17379"/>
                  <a:pt x="2034" y="17297"/>
                  <a:pt x="2005" y="17207"/>
                </a:cubicBezTo>
                <a:lnTo>
                  <a:pt x="2005" y="17182"/>
                </a:lnTo>
                <a:cubicBezTo>
                  <a:pt x="1975" y="17072"/>
                  <a:pt x="1987" y="16984"/>
                  <a:pt x="2038" y="16917"/>
                </a:cubicBezTo>
                <a:cubicBezTo>
                  <a:pt x="2090" y="16852"/>
                  <a:pt x="2158" y="16770"/>
                  <a:pt x="2241" y="16680"/>
                </a:cubicBezTo>
                <a:cubicBezTo>
                  <a:pt x="2377" y="16519"/>
                  <a:pt x="2507" y="16355"/>
                  <a:pt x="2629" y="16189"/>
                </a:cubicBezTo>
                <a:cubicBezTo>
                  <a:pt x="2754" y="16022"/>
                  <a:pt x="2864" y="15830"/>
                  <a:pt x="2963" y="15622"/>
                </a:cubicBezTo>
                <a:cubicBezTo>
                  <a:pt x="3060" y="15410"/>
                  <a:pt x="3152" y="15159"/>
                  <a:pt x="3239" y="14871"/>
                </a:cubicBezTo>
                <a:cubicBezTo>
                  <a:pt x="3326" y="14581"/>
                  <a:pt x="3399" y="14225"/>
                  <a:pt x="3458" y="13802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1" y="10106"/>
                  <a:pt x="0" y="8952"/>
                  <a:pt x="0" y="7697"/>
                </a:cubicBezTo>
                <a:cubicBezTo>
                  <a:pt x="0" y="6627"/>
                  <a:pt x="231" y="5626"/>
                  <a:pt x="692" y="4695"/>
                </a:cubicBezTo>
                <a:cubicBezTo>
                  <a:pt x="1153" y="3764"/>
                  <a:pt x="1782" y="2948"/>
                  <a:pt x="2575" y="2257"/>
                </a:cubicBezTo>
                <a:cubicBezTo>
                  <a:pt x="3366" y="1566"/>
                  <a:pt x="4291" y="1013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3"/>
                  <a:pt x="14176" y="1566"/>
                  <a:pt x="14970" y="2257"/>
                </a:cubicBezTo>
                <a:cubicBezTo>
                  <a:pt x="15760" y="2948"/>
                  <a:pt x="16387" y="3764"/>
                  <a:pt x="16843" y="4695"/>
                </a:cubicBezTo>
                <a:cubicBezTo>
                  <a:pt x="17302" y="5626"/>
                  <a:pt x="17530" y="6627"/>
                  <a:pt x="17530" y="7696"/>
                </a:cubicBezTo>
                <a:moveTo>
                  <a:pt x="21600" y="11737"/>
                </a:moveTo>
                <a:cubicBezTo>
                  <a:pt x="21600" y="12986"/>
                  <a:pt x="21287" y="14146"/>
                  <a:pt x="20666" y="15204"/>
                </a:cubicBezTo>
                <a:cubicBezTo>
                  <a:pt x="20039" y="16262"/>
                  <a:pt x="19199" y="17139"/>
                  <a:pt x="18140" y="17842"/>
                </a:cubicBezTo>
                <a:cubicBezTo>
                  <a:pt x="18201" y="18265"/>
                  <a:pt x="18272" y="18621"/>
                  <a:pt x="18354" y="18908"/>
                </a:cubicBezTo>
                <a:cubicBezTo>
                  <a:pt x="18437" y="19199"/>
                  <a:pt x="18533" y="19444"/>
                  <a:pt x="18641" y="19662"/>
                </a:cubicBezTo>
                <a:cubicBezTo>
                  <a:pt x="18752" y="19870"/>
                  <a:pt x="18863" y="20060"/>
                  <a:pt x="18980" y="20226"/>
                </a:cubicBezTo>
                <a:cubicBezTo>
                  <a:pt x="19096" y="20393"/>
                  <a:pt x="19223" y="20556"/>
                  <a:pt x="19357" y="20720"/>
                </a:cubicBezTo>
                <a:cubicBezTo>
                  <a:pt x="19432" y="20810"/>
                  <a:pt x="19498" y="20892"/>
                  <a:pt x="19555" y="20968"/>
                </a:cubicBezTo>
                <a:cubicBezTo>
                  <a:pt x="19611" y="21047"/>
                  <a:pt x="19623" y="21129"/>
                  <a:pt x="19592" y="21219"/>
                </a:cubicBezTo>
                <a:lnTo>
                  <a:pt x="19592" y="21247"/>
                </a:lnTo>
                <a:cubicBezTo>
                  <a:pt x="19578" y="21352"/>
                  <a:pt x="19533" y="21439"/>
                  <a:pt x="19453" y="21510"/>
                </a:cubicBezTo>
                <a:cubicBezTo>
                  <a:pt x="19373" y="21577"/>
                  <a:pt x="19291" y="21600"/>
                  <a:pt x="19199" y="21583"/>
                </a:cubicBezTo>
                <a:cubicBezTo>
                  <a:pt x="19027" y="21549"/>
                  <a:pt x="18863" y="21513"/>
                  <a:pt x="18710" y="21482"/>
                </a:cubicBezTo>
                <a:cubicBezTo>
                  <a:pt x="18557" y="21451"/>
                  <a:pt x="18404" y="21420"/>
                  <a:pt x="18253" y="21380"/>
                </a:cubicBezTo>
                <a:cubicBezTo>
                  <a:pt x="17530" y="21199"/>
                  <a:pt x="16855" y="20931"/>
                  <a:pt x="16224" y="20570"/>
                </a:cubicBezTo>
                <a:cubicBezTo>
                  <a:pt x="15593" y="20212"/>
                  <a:pt x="15007" y="19783"/>
                  <a:pt x="14468" y="19286"/>
                </a:cubicBezTo>
                <a:cubicBezTo>
                  <a:pt x="14205" y="19323"/>
                  <a:pt x="13936" y="19354"/>
                  <a:pt x="13661" y="19382"/>
                </a:cubicBezTo>
                <a:cubicBezTo>
                  <a:pt x="13388" y="19408"/>
                  <a:pt x="13113" y="19425"/>
                  <a:pt x="12832" y="19425"/>
                </a:cubicBezTo>
                <a:cubicBezTo>
                  <a:pt x="11773" y="19425"/>
                  <a:pt x="10778" y="19264"/>
                  <a:pt x="9848" y="18951"/>
                </a:cubicBezTo>
                <a:cubicBezTo>
                  <a:pt x="8916" y="18635"/>
                  <a:pt x="8071" y="18211"/>
                  <a:pt x="7313" y="17678"/>
                </a:cubicBezTo>
                <a:cubicBezTo>
                  <a:pt x="7358" y="17644"/>
                  <a:pt x="7407" y="17608"/>
                  <a:pt x="7464" y="17571"/>
                </a:cubicBezTo>
                <a:cubicBezTo>
                  <a:pt x="7520" y="17537"/>
                  <a:pt x="7572" y="17500"/>
                  <a:pt x="7617" y="17464"/>
                </a:cubicBezTo>
                <a:cubicBezTo>
                  <a:pt x="8000" y="17517"/>
                  <a:pt x="8382" y="17546"/>
                  <a:pt x="8765" y="17546"/>
                </a:cubicBezTo>
                <a:cubicBezTo>
                  <a:pt x="10246" y="17546"/>
                  <a:pt x="11632" y="17292"/>
                  <a:pt x="12922" y="16781"/>
                </a:cubicBezTo>
                <a:cubicBezTo>
                  <a:pt x="14214" y="16270"/>
                  <a:pt x="15334" y="15576"/>
                  <a:pt x="16281" y="14690"/>
                </a:cubicBezTo>
                <a:cubicBezTo>
                  <a:pt x="17229" y="13802"/>
                  <a:pt x="17973" y="12758"/>
                  <a:pt x="18517" y="11559"/>
                </a:cubicBezTo>
                <a:cubicBezTo>
                  <a:pt x="19063" y="10365"/>
                  <a:pt x="19336" y="9076"/>
                  <a:pt x="19336" y="7696"/>
                </a:cubicBezTo>
                <a:cubicBezTo>
                  <a:pt x="19336" y="7327"/>
                  <a:pt x="19312" y="6954"/>
                  <a:pt x="19267" y="6565"/>
                </a:cubicBezTo>
                <a:cubicBezTo>
                  <a:pt x="19988" y="7268"/>
                  <a:pt x="20557" y="8055"/>
                  <a:pt x="20974" y="8926"/>
                </a:cubicBezTo>
                <a:cubicBezTo>
                  <a:pt x="21393" y="9801"/>
                  <a:pt x="21600" y="10738"/>
                  <a:pt x="21600" y="1173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1"/>
          <p:cNvSpPr>
            <a:spLocks/>
          </p:cNvSpPr>
          <p:nvPr/>
        </p:nvSpPr>
        <p:spPr bwMode="auto">
          <a:xfrm>
            <a:off x="6376989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1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2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72"/>
          <p:cNvSpPr>
            <a:spLocks/>
          </p:cNvSpPr>
          <p:nvPr/>
        </p:nvSpPr>
        <p:spPr bwMode="auto">
          <a:xfrm>
            <a:off x="7315201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6" y="0"/>
                </a:moveTo>
                <a:cubicBezTo>
                  <a:pt x="20300" y="0"/>
                  <a:pt x="20721" y="212"/>
                  <a:pt x="21074" y="632"/>
                </a:cubicBezTo>
                <a:cubicBezTo>
                  <a:pt x="21424" y="1055"/>
                  <a:pt x="21600" y="1566"/>
                  <a:pt x="21600" y="2165"/>
                </a:cubicBezTo>
                <a:lnTo>
                  <a:pt x="21600" y="19432"/>
                </a:lnTo>
                <a:cubicBezTo>
                  <a:pt x="21600" y="20023"/>
                  <a:pt x="21424" y="20534"/>
                  <a:pt x="21074" y="20957"/>
                </a:cubicBezTo>
                <a:cubicBezTo>
                  <a:pt x="20721" y="21386"/>
                  <a:pt x="20300" y="21600"/>
                  <a:pt x="19806" y="21600"/>
                </a:cubicBezTo>
                <a:lnTo>
                  <a:pt x="1804" y="21600"/>
                </a:lnTo>
                <a:cubicBezTo>
                  <a:pt x="1312" y="21600"/>
                  <a:pt x="889" y="21388"/>
                  <a:pt x="534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5"/>
                  <a:pt x="176" y="1066"/>
                  <a:pt x="526" y="637"/>
                </a:cubicBezTo>
                <a:cubicBezTo>
                  <a:pt x="879" y="211"/>
                  <a:pt x="1305" y="0"/>
                  <a:pt x="1804" y="0"/>
                </a:cubicBezTo>
                <a:lnTo>
                  <a:pt x="19806" y="0"/>
                </a:lnTo>
                <a:close/>
                <a:moveTo>
                  <a:pt x="19806" y="2165"/>
                </a:moveTo>
                <a:lnTo>
                  <a:pt x="1804" y="2165"/>
                </a:lnTo>
                <a:lnTo>
                  <a:pt x="1804" y="5931"/>
                </a:lnTo>
                <a:lnTo>
                  <a:pt x="19806" y="5931"/>
                </a:lnTo>
                <a:lnTo>
                  <a:pt x="19806" y="2165"/>
                </a:lnTo>
                <a:close/>
                <a:moveTo>
                  <a:pt x="19806" y="11348"/>
                </a:moveTo>
                <a:lnTo>
                  <a:pt x="1804" y="11348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11348"/>
                </a:lnTo>
                <a:close/>
                <a:moveTo>
                  <a:pt x="6647" y="18084"/>
                </a:moveTo>
                <a:lnTo>
                  <a:pt x="3048" y="18084"/>
                </a:lnTo>
                <a:lnTo>
                  <a:pt x="3048" y="16465"/>
                </a:lnTo>
                <a:lnTo>
                  <a:pt x="6647" y="16465"/>
                </a:lnTo>
                <a:lnTo>
                  <a:pt x="6647" y="18084"/>
                </a:lnTo>
                <a:close/>
                <a:moveTo>
                  <a:pt x="13149" y="18084"/>
                </a:moveTo>
                <a:lnTo>
                  <a:pt x="7922" y="18084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4"/>
                </a:lnTo>
                <a:close/>
                <a:moveTo>
                  <a:pt x="13149" y="1808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73"/>
          <p:cNvSpPr>
            <a:spLocks/>
          </p:cNvSpPr>
          <p:nvPr/>
        </p:nvSpPr>
        <p:spPr bwMode="auto">
          <a:xfrm>
            <a:off x="819467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8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4"/>
          <p:cNvSpPr>
            <a:spLocks/>
          </p:cNvSpPr>
          <p:nvPr/>
        </p:nvSpPr>
        <p:spPr bwMode="auto">
          <a:xfrm>
            <a:off x="9066214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22" y="1406"/>
                  <a:pt x="17466" y="2177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799"/>
                </a:cubicBezTo>
                <a:cubicBezTo>
                  <a:pt x="21600" y="12295"/>
                  <a:pt x="21323" y="13699"/>
                  <a:pt x="20761" y="15012"/>
                </a:cubicBezTo>
                <a:cubicBezTo>
                  <a:pt x="20204" y="16322"/>
                  <a:pt x="19433" y="17466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6"/>
                  <a:pt x="1410" y="16322"/>
                  <a:pt x="848" y="15012"/>
                </a:cubicBezTo>
                <a:cubicBezTo>
                  <a:pt x="283" y="13699"/>
                  <a:pt x="0" y="12295"/>
                  <a:pt x="0" y="10799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77"/>
                  <a:pt x="5281" y="1406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10807" y="18358"/>
                </a:moveTo>
                <a:cubicBezTo>
                  <a:pt x="11864" y="18358"/>
                  <a:pt x="12844" y="18158"/>
                  <a:pt x="13757" y="17762"/>
                </a:cubicBezTo>
                <a:cubicBezTo>
                  <a:pt x="14667" y="17367"/>
                  <a:pt x="15463" y="16825"/>
                  <a:pt x="16150" y="16142"/>
                </a:cubicBezTo>
                <a:cubicBezTo>
                  <a:pt x="16836" y="15453"/>
                  <a:pt x="17376" y="14656"/>
                  <a:pt x="17774" y="13747"/>
                </a:cubicBezTo>
                <a:cubicBezTo>
                  <a:pt x="18170" y="12838"/>
                  <a:pt x="18368" y="11855"/>
                  <a:pt x="18368" y="10799"/>
                </a:cubicBezTo>
                <a:cubicBezTo>
                  <a:pt x="18368" y="9745"/>
                  <a:pt x="18170" y="8763"/>
                  <a:pt x="17774" y="7853"/>
                </a:cubicBezTo>
                <a:cubicBezTo>
                  <a:pt x="17376" y="6944"/>
                  <a:pt x="16836" y="6145"/>
                  <a:pt x="16150" y="5459"/>
                </a:cubicBezTo>
                <a:cubicBezTo>
                  <a:pt x="15463" y="4775"/>
                  <a:pt x="14664" y="4236"/>
                  <a:pt x="13748" y="3838"/>
                </a:cubicBezTo>
                <a:cubicBezTo>
                  <a:pt x="12833" y="3442"/>
                  <a:pt x="11855" y="3242"/>
                  <a:pt x="10807" y="3242"/>
                </a:cubicBez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59"/>
                </a:cubicBezTo>
                <a:cubicBezTo>
                  <a:pt x="4778" y="6145"/>
                  <a:pt x="4238" y="6944"/>
                  <a:pt x="3843" y="7853"/>
                </a:cubicBezTo>
                <a:cubicBezTo>
                  <a:pt x="3447" y="8763"/>
                  <a:pt x="3246" y="9745"/>
                  <a:pt x="3246" y="10799"/>
                </a:cubicBezTo>
                <a:cubicBezTo>
                  <a:pt x="3246" y="11855"/>
                  <a:pt x="3447" y="12838"/>
                  <a:pt x="3843" y="13747"/>
                </a:cubicBezTo>
                <a:cubicBezTo>
                  <a:pt x="4238" y="14656"/>
                  <a:pt x="4778" y="15453"/>
                  <a:pt x="5459" y="16142"/>
                </a:cubicBezTo>
                <a:cubicBezTo>
                  <a:pt x="6140" y="16825"/>
                  <a:pt x="6936" y="17367"/>
                  <a:pt x="7852" y="17762"/>
                </a:cubicBezTo>
                <a:cubicBezTo>
                  <a:pt x="8764" y="18158"/>
                  <a:pt x="9753" y="18358"/>
                  <a:pt x="10807" y="18358"/>
                </a:cubicBezTo>
                <a:moveTo>
                  <a:pt x="15514" y="10799"/>
                </a:moveTo>
                <a:cubicBezTo>
                  <a:pt x="15757" y="10799"/>
                  <a:pt x="15927" y="10915"/>
                  <a:pt x="16014" y="11138"/>
                </a:cubicBezTo>
                <a:cubicBezTo>
                  <a:pt x="16105" y="11364"/>
                  <a:pt x="16059" y="11558"/>
                  <a:pt x="15879" y="11719"/>
                </a:cubicBezTo>
                <a:lnTo>
                  <a:pt x="11186" y="16396"/>
                </a:lnTo>
                <a:cubicBezTo>
                  <a:pt x="11059" y="16489"/>
                  <a:pt x="10934" y="16531"/>
                  <a:pt x="10807" y="16531"/>
                </a:cubicBezTo>
                <a:cubicBezTo>
                  <a:pt x="10683" y="16531"/>
                  <a:pt x="10550" y="16489"/>
                  <a:pt x="10414" y="16396"/>
                </a:cubicBezTo>
                <a:lnTo>
                  <a:pt x="5736" y="11719"/>
                </a:lnTo>
                <a:cubicBezTo>
                  <a:pt x="5555" y="11558"/>
                  <a:pt x="5509" y="11364"/>
                  <a:pt x="5600" y="11138"/>
                </a:cubicBezTo>
                <a:cubicBezTo>
                  <a:pt x="5690" y="10915"/>
                  <a:pt x="5857" y="10799"/>
                  <a:pt x="6100" y="10799"/>
                </a:cubicBezTo>
                <a:lnTo>
                  <a:pt x="8914" y="10799"/>
                </a:lnTo>
                <a:lnTo>
                  <a:pt x="8914" y="5961"/>
                </a:lnTo>
                <a:cubicBezTo>
                  <a:pt x="8914" y="5814"/>
                  <a:pt x="8965" y="5685"/>
                  <a:pt x="9069" y="5574"/>
                </a:cubicBezTo>
                <a:cubicBezTo>
                  <a:pt x="9174" y="5461"/>
                  <a:pt x="9298" y="5405"/>
                  <a:pt x="9442" y="5405"/>
                </a:cubicBezTo>
                <a:lnTo>
                  <a:pt x="12160" y="5405"/>
                </a:lnTo>
                <a:cubicBezTo>
                  <a:pt x="12305" y="5405"/>
                  <a:pt x="12429" y="5459"/>
                  <a:pt x="12531" y="5566"/>
                </a:cubicBezTo>
                <a:cubicBezTo>
                  <a:pt x="12635" y="5676"/>
                  <a:pt x="12689" y="5806"/>
                  <a:pt x="12689" y="5961"/>
                </a:cubicBezTo>
                <a:lnTo>
                  <a:pt x="12689" y="10799"/>
                </a:lnTo>
                <a:lnTo>
                  <a:pt x="15514" y="10799"/>
                </a:lnTo>
                <a:close/>
                <a:moveTo>
                  <a:pt x="15514" y="10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5"/>
          <p:cNvSpPr>
            <a:spLocks/>
          </p:cNvSpPr>
          <p:nvPr/>
        </p:nvSpPr>
        <p:spPr bwMode="auto">
          <a:xfrm>
            <a:off x="9915526" y="300313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2" y="11869"/>
                </a:moveTo>
                <a:cubicBezTo>
                  <a:pt x="21267" y="11869"/>
                  <a:pt x="21375" y="11922"/>
                  <a:pt x="21465" y="12025"/>
                </a:cubicBezTo>
                <a:cubicBezTo>
                  <a:pt x="21553" y="12128"/>
                  <a:pt x="21600" y="12257"/>
                  <a:pt x="21600" y="12418"/>
                </a:cubicBezTo>
                <a:lnTo>
                  <a:pt x="21600" y="21054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8"/>
                  <a:pt x="0" y="21054"/>
                </a:cubicBezTo>
                <a:lnTo>
                  <a:pt x="0" y="12418"/>
                </a:lnTo>
                <a:cubicBezTo>
                  <a:pt x="0" y="12268"/>
                  <a:pt x="44" y="12139"/>
                  <a:pt x="135" y="12031"/>
                </a:cubicBezTo>
                <a:cubicBezTo>
                  <a:pt x="225" y="11925"/>
                  <a:pt x="333" y="11869"/>
                  <a:pt x="458" y="11869"/>
                </a:cubicBezTo>
                <a:lnTo>
                  <a:pt x="3141" y="11869"/>
                </a:lnTo>
                <a:cubicBezTo>
                  <a:pt x="3266" y="11869"/>
                  <a:pt x="3374" y="11922"/>
                  <a:pt x="3464" y="12025"/>
                </a:cubicBezTo>
                <a:cubicBezTo>
                  <a:pt x="3552" y="12127"/>
                  <a:pt x="3599" y="12257"/>
                  <a:pt x="3599" y="12418"/>
                </a:cubicBezTo>
                <a:lnTo>
                  <a:pt x="3599" y="17282"/>
                </a:lnTo>
                <a:lnTo>
                  <a:pt x="18001" y="17282"/>
                </a:lnTo>
                <a:lnTo>
                  <a:pt x="18001" y="12418"/>
                </a:lnTo>
                <a:cubicBezTo>
                  <a:pt x="18001" y="12268"/>
                  <a:pt x="18048" y="12139"/>
                  <a:pt x="18136" y="12030"/>
                </a:cubicBezTo>
                <a:cubicBezTo>
                  <a:pt x="18226" y="11925"/>
                  <a:pt x="18334" y="11869"/>
                  <a:pt x="18459" y="11869"/>
                </a:cubicBezTo>
                <a:lnTo>
                  <a:pt x="21142" y="11869"/>
                </a:lnTo>
                <a:close/>
                <a:moveTo>
                  <a:pt x="4243" y="8873"/>
                </a:moveTo>
                <a:cubicBezTo>
                  <a:pt x="4064" y="8659"/>
                  <a:pt x="3998" y="8471"/>
                  <a:pt x="4049" y="8318"/>
                </a:cubicBezTo>
                <a:cubicBezTo>
                  <a:pt x="4101" y="8165"/>
                  <a:pt x="4255" y="8086"/>
                  <a:pt x="4512" y="8086"/>
                </a:cubicBezTo>
                <a:lnTo>
                  <a:pt x="8111" y="8086"/>
                </a:lnTo>
                <a:lnTo>
                  <a:pt x="8111" y="1069"/>
                </a:lnTo>
                <a:cubicBezTo>
                  <a:pt x="8111" y="778"/>
                  <a:pt x="8194" y="526"/>
                  <a:pt x="8363" y="317"/>
                </a:cubicBezTo>
                <a:cubicBezTo>
                  <a:pt x="8529" y="106"/>
                  <a:pt x="8742" y="0"/>
                  <a:pt x="9002" y="0"/>
                </a:cubicBezTo>
                <a:lnTo>
                  <a:pt x="12598" y="0"/>
                </a:lnTo>
                <a:cubicBezTo>
                  <a:pt x="12858" y="0"/>
                  <a:pt x="13073" y="106"/>
                  <a:pt x="13249" y="317"/>
                </a:cubicBezTo>
                <a:cubicBezTo>
                  <a:pt x="13426" y="526"/>
                  <a:pt x="13514" y="778"/>
                  <a:pt x="13514" y="1069"/>
                </a:cubicBezTo>
                <a:lnTo>
                  <a:pt x="13514" y="8086"/>
                </a:lnTo>
                <a:lnTo>
                  <a:pt x="17110" y="8086"/>
                </a:lnTo>
                <a:cubicBezTo>
                  <a:pt x="17352" y="8086"/>
                  <a:pt x="17499" y="8162"/>
                  <a:pt x="17546" y="8318"/>
                </a:cubicBezTo>
                <a:cubicBezTo>
                  <a:pt x="17592" y="8474"/>
                  <a:pt x="17529" y="8659"/>
                  <a:pt x="17357" y="8873"/>
                </a:cubicBezTo>
                <a:lnTo>
                  <a:pt x="11450" y="15987"/>
                </a:lnTo>
                <a:cubicBezTo>
                  <a:pt x="11271" y="16202"/>
                  <a:pt x="11053" y="16307"/>
                  <a:pt x="10799" y="16304"/>
                </a:cubicBezTo>
                <a:cubicBezTo>
                  <a:pt x="10547" y="16298"/>
                  <a:pt x="10329" y="16193"/>
                  <a:pt x="10150" y="15987"/>
                </a:cubicBezTo>
                <a:lnTo>
                  <a:pt x="4243" y="8873"/>
                </a:lnTo>
                <a:close/>
                <a:moveTo>
                  <a:pt x="4243" y="887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9"/>
          <p:cNvSpPr>
            <a:spLocks/>
          </p:cNvSpPr>
          <p:nvPr/>
        </p:nvSpPr>
        <p:spPr bwMode="auto">
          <a:xfrm>
            <a:off x="8204201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0"/>
          <p:cNvSpPr>
            <a:spLocks/>
          </p:cNvSpPr>
          <p:nvPr/>
        </p:nvSpPr>
        <p:spPr bwMode="auto">
          <a:xfrm>
            <a:off x="9063039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302" y="0"/>
                </a:moveTo>
                <a:cubicBezTo>
                  <a:pt x="16819" y="0"/>
                  <a:pt x="17289" y="191"/>
                  <a:pt x="17720" y="567"/>
                </a:cubicBezTo>
                <a:cubicBezTo>
                  <a:pt x="18151" y="943"/>
                  <a:pt x="18442" y="1424"/>
                  <a:pt x="18599" y="2015"/>
                </a:cubicBezTo>
                <a:lnTo>
                  <a:pt x="21387" y="12236"/>
                </a:lnTo>
                <a:cubicBezTo>
                  <a:pt x="21436" y="12454"/>
                  <a:pt x="21482" y="12665"/>
                  <a:pt x="21531" y="12874"/>
                </a:cubicBezTo>
                <a:cubicBezTo>
                  <a:pt x="21576" y="13088"/>
                  <a:pt x="21600" y="13299"/>
                  <a:pt x="21600" y="13517"/>
                </a:cubicBezTo>
                <a:lnTo>
                  <a:pt x="21600" y="18886"/>
                </a:lnTo>
                <a:cubicBezTo>
                  <a:pt x="21600" y="19271"/>
                  <a:pt x="21541" y="19626"/>
                  <a:pt x="21419" y="19955"/>
                </a:cubicBezTo>
                <a:cubicBezTo>
                  <a:pt x="21296" y="20284"/>
                  <a:pt x="21140" y="20566"/>
                  <a:pt x="20939" y="20807"/>
                </a:cubicBezTo>
                <a:cubicBezTo>
                  <a:pt x="20736" y="21045"/>
                  <a:pt x="20501" y="21239"/>
                  <a:pt x="20224" y="21383"/>
                </a:cubicBezTo>
                <a:cubicBezTo>
                  <a:pt x="19945" y="21529"/>
                  <a:pt x="19654" y="21600"/>
                  <a:pt x="19350" y="21600"/>
                </a:cubicBezTo>
                <a:lnTo>
                  <a:pt x="2262" y="21600"/>
                </a:lnTo>
                <a:cubicBezTo>
                  <a:pt x="1638" y="21600"/>
                  <a:pt x="1104" y="21336"/>
                  <a:pt x="663" y="20807"/>
                </a:cubicBezTo>
                <a:cubicBezTo>
                  <a:pt x="220" y="20278"/>
                  <a:pt x="0" y="19638"/>
                  <a:pt x="0" y="18886"/>
                </a:cubicBezTo>
                <a:lnTo>
                  <a:pt x="0" y="13517"/>
                </a:lnTo>
                <a:cubicBezTo>
                  <a:pt x="0" y="13300"/>
                  <a:pt x="24" y="13088"/>
                  <a:pt x="71" y="12874"/>
                </a:cubicBezTo>
                <a:cubicBezTo>
                  <a:pt x="120" y="12665"/>
                  <a:pt x="164" y="12451"/>
                  <a:pt x="211" y="12236"/>
                </a:cubicBezTo>
                <a:lnTo>
                  <a:pt x="2999" y="2015"/>
                </a:lnTo>
                <a:cubicBezTo>
                  <a:pt x="3156" y="1425"/>
                  <a:pt x="3452" y="943"/>
                  <a:pt x="3888" y="567"/>
                </a:cubicBezTo>
                <a:cubicBezTo>
                  <a:pt x="4316" y="191"/>
                  <a:pt x="4796" y="0"/>
                  <a:pt x="5310" y="0"/>
                </a:cubicBezTo>
                <a:lnTo>
                  <a:pt x="16302" y="0"/>
                </a:lnTo>
                <a:close/>
                <a:moveTo>
                  <a:pt x="19808" y="13517"/>
                </a:moveTo>
                <a:cubicBezTo>
                  <a:pt x="19808" y="13367"/>
                  <a:pt x="19761" y="13235"/>
                  <a:pt x="19671" y="13129"/>
                </a:cubicBezTo>
                <a:cubicBezTo>
                  <a:pt x="19583" y="13020"/>
                  <a:pt x="19475" y="12968"/>
                  <a:pt x="19350" y="12968"/>
                </a:cubicBezTo>
                <a:lnTo>
                  <a:pt x="2262" y="12968"/>
                </a:lnTo>
                <a:cubicBezTo>
                  <a:pt x="2137" y="12968"/>
                  <a:pt x="2030" y="13017"/>
                  <a:pt x="1941" y="13120"/>
                </a:cubicBezTo>
                <a:cubicBezTo>
                  <a:pt x="1851" y="13223"/>
                  <a:pt x="1804" y="13355"/>
                  <a:pt x="1804" y="13517"/>
                </a:cubicBezTo>
                <a:lnTo>
                  <a:pt x="1804" y="18886"/>
                </a:lnTo>
                <a:cubicBezTo>
                  <a:pt x="1804" y="19036"/>
                  <a:pt x="1848" y="19168"/>
                  <a:pt x="1934" y="19274"/>
                </a:cubicBezTo>
                <a:cubicBezTo>
                  <a:pt x="2020" y="19382"/>
                  <a:pt x="2130" y="19438"/>
                  <a:pt x="2262" y="19438"/>
                </a:cubicBezTo>
                <a:lnTo>
                  <a:pt x="19350" y="19438"/>
                </a:lnTo>
                <a:cubicBezTo>
                  <a:pt x="19475" y="19438"/>
                  <a:pt x="19583" y="19385"/>
                  <a:pt x="19671" y="19282"/>
                </a:cubicBezTo>
                <a:cubicBezTo>
                  <a:pt x="19761" y="19180"/>
                  <a:pt x="19808" y="19047"/>
                  <a:pt x="19808" y="18886"/>
                </a:cubicBezTo>
                <a:lnTo>
                  <a:pt x="19808" y="13517"/>
                </a:lnTo>
                <a:close/>
                <a:moveTo>
                  <a:pt x="5312" y="2168"/>
                </a:moveTo>
                <a:cubicBezTo>
                  <a:pt x="5185" y="2168"/>
                  <a:pt x="5063" y="2212"/>
                  <a:pt x="4940" y="2306"/>
                </a:cubicBezTo>
                <a:cubicBezTo>
                  <a:pt x="4823" y="2403"/>
                  <a:pt x="4740" y="2523"/>
                  <a:pt x="4703" y="2673"/>
                </a:cubicBezTo>
                <a:lnTo>
                  <a:pt x="2497" y="10800"/>
                </a:lnTo>
                <a:lnTo>
                  <a:pt x="19105" y="10800"/>
                </a:lnTo>
                <a:lnTo>
                  <a:pt x="16902" y="2673"/>
                </a:lnTo>
                <a:cubicBezTo>
                  <a:pt x="16870" y="2523"/>
                  <a:pt x="16794" y="2403"/>
                  <a:pt x="16674" y="2306"/>
                </a:cubicBezTo>
                <a:cubicBezTo>
                  <a:pt x="16554" y="2212"/>
                  <a:pt x="16432" y="2168"/>
                  <a:pt x="16305" y="2168"/>
                </a:cubicBezTo>
                <a:lnTo>
                  <a:pt x="5312" y="2168"/>
                </a:lnTo>
                <a:close/>
                <a:moveTo>
                  <a:pt x="13511" y="14865"/>
                </a:moveTo>
                <a:cubicBezTo>
                  <a:pt x="13817" y="14865"/>
                  <a:pt x="14077" y="14994"/>
                  <a:pt x="14292" y="15253"/>
                </a:cubicBezTo>
                <a:cubicBezTo>
                  <a:pt x="14508" y="15511"/>
                  <a:pt x="14613" y="15822"/>
                  <a:pt x="14613" y="16187"/>
                </a:cubicBezTo>
                <a:cubicBezTo>
                  <a:pt x="14613" y="16571"/>
                  <a:pt x="14508" y="16891"/>
                  <a:pt x="14292" y="17150"/>
                </a:cubicBezTo>
                <a:cubicBezTo>
                  <a:pt x="14077" y="17408"/>
                  <a:pt x="13817" y="17538"/>
                  <a:pt x="13511" y="17538"/>
                </a:cubicBezTo>
                <a:cubicBezTo>
                  <a:pt x="13191" y="17538"/>
                  <a:pt x="12924" y="17408"/>
                  <a:pt x="12708" y="17150"/>
                </a:cubicBezTo>
                <a:cubicBezTo>
                  <a:pt x="12493" y="16891"/>
                  <a:pt x="12388" y="16571"/>
                  <a:pt x="12388" y="16187"/>
                </a:cubicBezTo>
                <a:cubicBezTo>
                  <a:pt x="12388" y="15822"/>
                  <a:pt x="12493" y="15511"/>
                  <a:pt x="12708" y="15253"/>
                </a:cubicBezTo>
                <a:cubicBezTo>
                  <a:pt x="12924" y="14994"/>
                  <a:pt x="13191" y="14865"/>
                  <a:pt x="13511" y="14865"/>
                </a:cubicBezTo>
                <a:moveTo>
                  <a:pt x="17113" y="14865"/>
                </a:moveTo>
                <a:cubicBezTo>
                  <a:pt x="17416" y="14865"/>
                  <a:pt x="17676" y="14994"/>
                  <a:pt x="17891" y="15253"/>
                </a:cubicBezTo>
                <a:cubicBezTo>
                  <a:pt x="18104" y="15511"/>
                  <a:pt x="18212" y="15822"/>
                  <a:pt x="18212" y="16187"/>
                </a:cubicBezTo>
                <a:cubicBezTo>
                  <a:pt x="18212" y="16571"/>
                  <a:pt x="18104" y="16891"/>
                  <a:pt x="17891" y="17150"/>
                </a:cubicBezTo>
                <a:cubicBezTo>
                  <a:pt x="17676" y="17408"/>
                  <a:pt x="17416" y="17538"/>
                  <a:pt x="17113" y="17538"/>
                </a:cubicBezTo>
                <a:cubicBezTo>
                  <a:pt x="16792" y="17538"/>
                  <a:pt x="16525" y="17408"/>
                  <a:pt x="16310" y="17150"/>
                </a:cubicBezTo>
                <a:cubicBezTo>
                  <a:pt x="16094" y="16891"/>
                  <a:pt x="15986" y="16571"/>
                  <a:pt x="15986" y="16187"/>
                </a:cubicBezTo>
                <a:cubicBezTo>
                  <a:pt x="15986" y="15822"/>
                  <a:pt x="16094" y="15511"/>
                  <a:pt x="16310" y="15253"/>
                </a:cubicBezTo>
                <a:cubicBezTo>
                  <a:pt x="16527" y="14994"/>
                  <a:pt x="16794" y="14865"/>
                  <a:pt x="17113" y="1486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1"/>
          <p:cNvSpPr>
            <a:spLocks/>
          </p:cNvSpPr>
          <p:nvPr/>
        </p:nvSpPr>
        <p:spPr bwMode="auto">
          <a:xfrm>
            <a:off x="9917114" y="374608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2101" y="0"/>
                  <a:pt x="13398" y="297"/>
                  <a:pt x="14686" y="898"/>
                </a:cubicBezTo>
                <a:cubicBezTo>
                  <a:pt x="15973" y="1497"/>
                  <a:pt x="17128" y="2310"/>
                  <a:pt x="18152" y="3338"/>
                </a:cubicBezTo>
                <a:cubicBezTo>
                  <a:pt x="19174" y="4366"/>
                  <a:pt x="20002" y="5566"/>
                  <a:pt x="20642" y="6941"/>
                </a:cubicBezTo>
                <a:cubicBezTo>
                  <a:pt x="21278" y="8314"/>
                  <a:pt x="21600" y="9785"/>
                  <a:pt x="21600" y="11355"/>
                </a:cubicBezTo>
                <a:cubicBezTo>
                  <a:pt x="21600" y="12996"/>
                  <a:pt x="21306" y="14571"/>
                  <a:pt x="20722" y="16085"/>
                </a:cubicBezTo>
                <a:lnTo>
                  <a:pt x="20416" y="16895"/>
                </a:lnTo>
                <a:lnTo>
                  <a:pt x="18456" y="17246"/>
                </a:lnTo>
                <a:cubicBezTo>
                  <a:pt x="18253" y="18183"/>
                  <a:pt x="17837" y="18965"/>
                  <a:pt x="17211" y="19589"/>
                </a:cubicBezTo>
                <a:cubicBezTo>
                  <a:pt x="16585" y="20208"/>
                  <a:pt x="15843" y="20521"/>
                  <a:pt x="14996" y="20521"/>
                </a:cubicBezTo>
                <a:lnTo>
                  <a:pt x="14996" y="21075"/>
                </a:lnTo>
                <a:cubicBezTo>
                  <a:pt x="14996" y="21219"/>
                  <a:pt x="14954" y="21343"/>
                  <a:pt x="14862" y="21448"/>
                </a:cubicBezTo>
                <a:cubicBezTo>
                  <a:pt x="14770" y="21549"/>
                  <a:pt x="14664" y="21600"/>
                  <a:pt x="14535" y="21600"/>
                </a:cubicBezTo>
                <a:lnTo>
                  <a:pt x="13634" y="21600"/>
                </a:lnTo>
                <a:cubicBezTo>
                  <a:pt x="13514" y="21600"/>
                  <a:pt x="13408" y="21549"/>
                  <a:pt x="13323" y="21448"/>
                </a:cubicBezTo>
                <a:cubicBezTo>
                  <a:pt x="13238" y="21343"/>
                  <a:pt x="13193" y="21219"/>
                  <a:pt x="13193" y="21075"/>
                </a:cubicBezTo>
                <a:lnTo>
                  <a:pt x="13193" y="11355"/>
                </a:lnTo>
                <a:cubicBezTo>
                  <a:pt x="13193" y="11211"/>
                  <a:pt x="13238" y="11081"/>
                  <a:pt x="13323" y="10971"/>
                </a:cubicBezTo>
                <a:cubicBezTo>
                  <a:pt x="13408" y="10858"/>
                  <a:pt x="13514" y="10799"/>
                  <a:pt x="13634" y="10799"/>
                </a:cubicBezTo>
                <a:lnTo>
                  <a:pt x="14535" y="10799"/>
                </a:lnTo>
                <a:cubicBezTo>
                  <a:pt x="14655" y="10799"/>
                  <a:pt x="14763" y="10858"/>
                  <a:pt x="14857" y="10971"/>
                </a:cubicBezTo>
                <a:cubicBezTo>
                  <a:pt x="14949" y="11081"/>
                  <a:pt x="14996" y="11211"/>
                  <a:pt x="14996" y="11355"/>
                </a:cubicBezTo>
                <a:lnTo>
                  <a:pt x="14996" y="11880"/>
                </a:lnTo>
                <a:cubicBezTo>
                  <a:pt x="15655" y="11880"/>
                  <a:pt x="16262" y="12078"/>
                  <a:pt x="16811" y="12476"/>
                </a:cubicBezTo>
                <a:cubicBezTo>
                  <a:pt x="17359" y="12874"/>
                  <a:pt x="17787" y="13397"/>
                  <a:pt x="18096" y="14046"/>
                </a:cubicBezTo>
                <a:lnTo>
                  <a:pt x="18533" y="13947"/>
                </a:lnTo>
                <a:cubicBezTo>
                  <a:pt x="18783" y="13137"/>
                  <a:pt x="18901" y="12273"/>
                  <a:pt x="18894" y="11355"/>
                </a:cubicBezTo>
                <a:cubicBezTo>
                  <a:pt x="18894" y="10228"/>
                  <a:pt x="18649" y="9178"/>
                  <a:pt x="18157" y="8195"/>
                </a:cubicBezTo>
                <a:cubicBezTo>
                  <a:pt x="17665" y="7221"/>
                  <a:pt x="17025" y="6362"/>
                  <a:pt x="16239" y="5622"/>
                </a:cubicBezTo>
                <a:cubicBezTo>
                  <a:pt x="15455" y="4882"/>
                  <a:pt x="14584" y="4301"/>
                  <a:pt x="13622" y="3877"/>
                </a:cubicBezTo>
                <a:cubicBezTo>
                  <a:pt x="12659" y="3456"/>
                  <a:pt x="11718" y="3242"/>
                  <a:pt x="10793" y="3242"/>
                </a:cubicBezTo>
                <a:cubicBezTo>
                  <a:pt x="9868" y="3242"/>
                  <a:pt x="8929" y="3456"/>
                  <a:pt x="7971" y="3877"/>
                </a:cubicBezTo>
                <a:cubicBezTo>
                  <a:pt x="7016" y="4301"/>
                  <a:pt x="6140" y="4880"/>
                  <a:pt x="5359" y="5608"/>
                </a:cubicBezTo>
                <a:cubicBezTo>
                  <a:pt x="4573" y="6337"/>
                  <a:pt x="3935" y="7198"/>
                  <a:pt x="3443" y="8184"/>
                </a:cubicBezTo>
                <a:cubicBezTo>
                  <a:pt x="2951" y="9172"/>
                  <a:pt x="2704" y="10220"/>
                  <a:pt x="2704" y="11329"/>
                </a:cubicBezTo>
                <a:cubicBezTo>
                  <a:pt x="2704" y="12267"/>
                  <a:pt x="2824" y="13137"/>
                  <a:pt x="3067" y="13947"/>
                </a:cubicBezTo>
                <a:lnTo>
                  <a:pt x="3504" y="14046"/>
                </a:lnTo>
                <a:cubicBezTo>
                  <a:pt x="3813" y="13397"/>
                  <a:pt x="4241" y="12874"/>
                  <a:pt x="4789" y="12476"/>
                </a:cubicBezTo>
                <a:cubicBezTo>
                  <a:pt x="5338" y="12078"/>
                  <a:pt x="5942" y="11880"/>
                  <a:pt x="6604" y="11880"/>
                </a:cubicBezTo>
                <a:lnTo>
                  <a:pt x="6604" y="11355"/>
                </a:lnTo>
                <a:cubicBezTo>
                  <a:pt x="6604" y="11211"/>
                  <a:pt x="6646" y="11081"/>
                  <a:pt x="6738" y="10971"/>
                </a:cubicBezTo>
                <a:cubicBezTo>
                  <a:pt x="6827" y="10858"/>
                  <a:pt x="6936" y="10799"/>
                  <a:pt x="7065" y="10799"/>
                </a:cubicBezTo>
                <a:lnTo>
                  <a:pt x="7966" y="10799"/>
                </a:lnTo>
                <a:cubicBezTo>
                  <a:pt x="8086" y="10799"/>
                  <a:pt x="8188" y="10858"/>
                  <a:pt x="8270" y="10971"/>
                </a:cubicBezTo>
                <a:cubicBezTo>
                  <a:pt x="8352" y="11081"/>
                  <a:pt x="8392" y="11211"/>
                  <a:pt x="8392" y="11355"/>
                </a:cubicBezTo>
                <a:lnTo>
                  <a:pt x="8392" y="21075"/>
                </a:lnTo>
                <a:cubicBezTo>
                  <a:pt x="8392" y="21219"/>
                  <a:pt x="8352" y="21343"/>
                  <a:pt x="8270" y="21448"/>
                </a:cubicBezTo>
                <a:cubicBezTo>
                  <a:pt x="8188" y="21549"/>
                  <a:pt x="8086" y="21600"/>
                  <a:pt x="7966" y="21600"/>
                </a:cubicBezTo>
                <a:lnTo>
                  <a:pt x="7065" y="21600"/>
                </a:lnTo>
                <a:cubicBezTo>
                  <a:pt x="6945" y="21600"/>
                  <a:pt x="6837" y="21549"/>
                  <a:pt x="6743" y="21448"/>
                </a:cubicBezTo>
                <a:cubicBezTo>
                  <a:pt x="6651" y="21343"/>
                  <a:pt x="6604" y="21219"/>
                  <a:pt x="6604" y="21075"/>
                </a:cubicBezTo>
                <a:lnTo>
                  <a:pt x="6604" y="20521"/>
                </a:lnTo>
                <a:cubicBezTo>
                  <a:pt x="6190" y="20521"/>
                  <a:pt x="5789" y="20437"/>
                  <a:pt x="5404" y="20270"/>
                </a:cubicBezTo>
                <a:cubicBezTo>
                  <a:pt x="5015" y="20103"/>
                  <a:pt x="4672" y="19877"/>
                  <a:pt x="4370" y="19589"/>
                </a:cubicBezTo>
                <a:cubicBezTo>
                  <a:pt x="4074" y="19299"/>
                  <a:pt x="3815" y="18957"/>
                  <a:pt x="3598" y="18559"/>
                </a:cubicBezTo>
                <a:cubicBezTo>
                  <a:pt x="3389" y="18163"/>
                  <a:pt x="3234" y="17726"/>
                  <a:pt x="3144" y="17246"/>
                </a:cubicBezTo>
                <a:lnTo>
                  <a:pt x="1172" y="16895"/>
                </a:lnTo>
                <a:lnTo>
                  <a:pt x="878" y="16085"/>
                </a:lnTo>
                <a:cubicBezTo>
                  <a:pt x="294" y="14571"/>
                  <a:pt x="0" y="12987"/>
                  <a:pt x="0" y="11327"/>
                </a:cubicBezTo>
                <a:cubicBezTo>
                  <a:pt x="0" y="9776"/>
                  <a:pt x="320" y="8311"/>
                  <a:pt x="958" y="6938"/>
                </a:cubicBezTo>
                <a:cubicBezTo>
                  <a:pt x="1596" y="5563"/>
                  <a:pt x="2426" y="4363"/>
                  <a:pt x="3448" y="3335"/>
                </a:cubicBezTo>
                <a:cubicBezTo>
                  <a:pt x="4469" y="2307"/>
                  <a:pt x="5622" y="1494"/>
                  <a:pt x="6910" y="895"/>
                </a:cubicBezTo>
                <a:cubicBezTo>
                  <a:pt x="8192" y="297"/>
                  <a:pt x="9487" y="0"/>
                  <a:pt x="1079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92"/>
          <p:cNvSpPr>
            <a:spLocks/>
          </p:cNvSpPr>
          <p:nvPr/>
        </p:nvSpPr>
        <p:spPr bwMode="auto">
          <a:xfrm>
            <a:off x="1727201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93" y="0"/>
                </a:moveTo>
                <a:cubicBezTo>
                  <a:pt x="16157" y="0"/>
                  <a:pt x="16975" y="199"/>
                  <a:pt x="17746" y="593"/>
                </a:cubicBezTo>
                <a:cubicBezTo>
                  <a:pt x="18516" y="988"/>
                  <a:pt x="19186" y="1532"/>
                  <a:pt x="19757" y="2220"/>
                </a:cubicBezTo>
                <a:cubicBezTo>
                  <a:pt x="20326" y="2908"/>
                  <a:pt x="20777" y="3714"/>
                  <a:pt x="21108" y="4641"/>
                </a:cubicBezTo>
                <a:cubicBezTo>
                  <a:pt x="21434" y="5563"/>
                  <a:pt x="21600" y="6539"/>
                  <a:pt x="21600" y="7567"/>
                </a:cubicBezTo>
                <a:lnTo>
                  <a:pt x="21600" y="9663"/>
                </a:lnTo>
                <a:cubicBezTo>
                  <a:pt x="21600" y="9965"/>
                  <a:pt x="21516" y="10221"/>
                  <a:pt x="21341" y="10429"/>
                </a:cubicBezTo>
                <a:cubicBezTo>
                  <a:pt x="21168" y="10636"/>
                  <a:pt x="20957" y="10737"/>
                  <a:pt x="20705" y="10737"/>
                </a:cubicBezTo>
                <a:lnTo>
                  <a:pt x="19786" y="10737"/>
                </a:lnTo>
                <a:cubicBezTo>
                  <a:pt x="19531" y="10737"/>
                  <a:pt x="19322" y="10633"/>
                  <a:pt x="19152" y="10423"/>
                </a:cubicBezTo>
                <a:cubicBezTo>
                  <a:pt x="18984" y="10210"/>
                  <a:pt x="18900" y="9956"/>
                  <a:pt x="18900" y="9663"/>
                </a:cubicBezTo>
                <a:lnTo>
                  <a:pt x="18900" y="7567"/>
                </a:lnTo>
                <a:cubicBezTo>
                  <a:pt x="18900" y="6962"/>
                  <a:pt x="18806" y="6395"/>
                  <a:pt x="18614" y="5871"/>
                </a:cubicBezTo>
                <a:cubicBezTo>
                  <a:pt x="18422" y="5350"/>
                  <a:pt x="18163" y="4895"/>
                  <a:pt x="17844" y="4509"/>
                </a:cubicBezTo>
                <a:cubicBezTo>
                  <a:pt x="17522" y="4123"/>
                  <a:pt x="17141" y="3818"/>
                  <a:pt x="16706" y="3593"/>
                </a:cubicBezTo>
                <a:cubicBezTo>
                  <a:pt x="16270" y="3366"/>
                  <a:pt x="15797" y="3254"/>
                  <a:pt x="15293" y="3254"/>
                </a:cubicBezTo>
                <a:cubicBezTo>
                  <a:pt x="14789" y="3254"/>
                  <a:pt x="14321" y="3366"/>
                  <a:pt x="13891" y="3593"/>
                </a:cubicBezTo>
                <a:cubicBezTo>
                  <a:pt x="13462" y="3818"/>
                  <a:pt x="13082" y="4123"/>
                  <a:pt x="12754" y="4509"/>
                </a:cubicBezTo>
                <a:cubicBezTo>
                  <a:pt x="12422" y="4895"/>
                  <a:pt x="12166" y="5353"/>
                  <a:pt x="11978" y="5876"/>
                </a:cubicBezTo>
                <a:cubicBezTo>
                  <a:pt x="11789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6"/>
                  <a:pt x="14002" y="10192"/>
                </a:cubicBezTo>
                <a:cubicBezTo>
                  <a:pt x="14263" y="10512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7"/>
                  <a:pt x="14002" y="21116"/>
                </a:cubicBezTo>
                <a:cubicBezTo>
                  <a:pt x="13735" y="21439"/>
                  <a:pt x="13423" y="21600"/>
                  <a:pt x="13063" y="21600"/>
                </a:cubicBezTo>
                <a:lnTo>
                  <a:pt x="1344" y="21600"/>
                </a:lnTo>
                <a:cubicBezTo>
                  <a:pt x="984" y="21600"/>
                  <a:pt x="670" y="21439"/>
                  <a:pt x="403" y="21116"/>
                </a:cubicBezTo>
                <a:cubicBezTo>
                  <a:pt x="134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70" y="9879"/>
                  <a:pt x="984" y="9717"/>
                  <a:pt x="1344" y="9717"/>
                </a:cubicBezTo>
                <a:lnTo>
                  <a:pt x="8986" y="9717"/>
                </a:lnTo>
                <a:lnTo>
                  <a:pt x="8986" y="7566"/>
                </a:lnTo>
                <a:cubicBezTo>
                  <a:pt x="8986" y="6530"/>
                  <a:pt x="9149" y="5551"/>
                  <a:pt x="9478" y="4633"/>
                </a:cubicBezTo>
                <a:cubicBezTo>
                  <a:pt x="9809" y="3711"/>
                  <a:pt x="10260" y="2908"/>
                  <a:pt x="10834" y="2220"/>
                </a:cubicBezTo>
                <a:cubicBezTo>
                  <a:pt x="11410" y="1532"/>
                  <a:pt x="12079" y="987"/>
                  <a:pt x="12845" y="593"/>
                </a:cubicBezTo>
                <a:cubicBezTo>
                  <a:pt x="13615" y="199"/>
                  <a:pt x="14426" y="0"/>
                  <a:pt x="15293" y="0"/>
                </a:cubicBezTo>
                <a:moveTo>
                  <a:pt x="7973" y="15410"/>
                </a:moveTo>
                <a:cubicBezTo>
                  <a:pt x="8196" y="15246"/>
                  <a:pt x="8376" y="15021"/>
                  <a:pt x="8520" y="14742"/>
                </a:cubicBezTo>
                <a:cubicBezTo>
                  <a:pt x="8662" y="14463"/>
                  <a:pt x="8731" y="14160"/>
                  <a:pt x="8731" y="13841"/>
                </a:cubicBezTo>
                <a:cubicBezTo>
                  <a:pt x="8731" y="13334"/>
                  <a:pt x="8582" y="12896"/>
                  <a:pt x="8282" y="12531"/>
                </a:cubicBezTo>
                <a:cubicBezTo>
                  <a:pt x="7987" y="12162"/>
                  <a:pt x="7625" y="11981"/>
                  <a:pt x="7205" y="11981"/>
                </a:cubicBezTo>
                <a:cubicBezTo>
                  <a:pt x="6782" y="11981"/>
                  <a:pt x="6422" y="12162"/>
                  <a:pt x="6122" y="12531"/>
                </a:cubicBezTo>
                <a:cubicBezTo>
                  <a:pt x="5825" y="12896"/>
                  <a:pt x="5676" y="13334"/>
                  <a:pt x="5676" y="13841"/>
                </a:cubicBezTo>
                <a:cubicBezTo>
                  <a:pt x="5676" y="14160"/>
                  <a:pt x="5746" y="14463"/>
                  <a:pt x="5882" y="14742"/>
                </a:cubicBezTo>
                <a:cubicBezTo>
                  <a:pt x="6022" y="15021"/>
                  <a:pt x="6202" y="15234"/>
                  <a:pt x="6422" y="15381"/>
                </a:cubicBezTo>
                <a:lnTo>
                  <a:pt x="5676" y="19340"/>
                </a:lnTo>
                <a:lnTo>
                  <a:pt x="8731" y="19340"/>
                </a:lnTo>
                <a:lnTo>
                  <a:pt x="7973" y="15410"/>
                </a:lnTo>
                <a:close/>
                <a:moveTo>
                  <a:pt x="7973" y="154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3"/>
          <p:cNvSpPr>
            <a:spLocks/>
          </p:cNvSpPr>
          <p:nvPr/>
        </p:nvSpPr>
        <p:spPr bwMode="auto">
          <a:xfrm>
            <a:off x="26146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46" y="435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1" y="194"/>
                  <a:pt x="19901" y="332"/>
                  <a:pt x="20087" y="602"/>
                </a:cubicBezTo>
                <a:cubicBezTo>
                  <a:pt x="20165" y="717"/>
                  <a:pt x="20283" y="873"/>
                  <a:pt x="20432" y="1072"/>
                </a:cubicBezTo>
                <a:cubicBezTo>
                  <a:pt x="20586" y="1275"/>
                  <a:pt x="20733" y="1484"/>
                  <a:pt x="20880" y="1692"/>
                </a:cubicBezTo>
                <a:cubicBezTo>
                  <a:pt x="21025" y="1904"/>
                  <a:pt x="21147" y="2127"/>
                  <a:pt x="21252" y="2359"/>
                </a:cubicBezTo>
                <a:cubicBezTo>
                  <a:pt x="21358" y="2597"/>
                  <a:pt x="21411" y="2797"/>
                  <a:pt x="21411" y="2967"/>
                </a:cubicBezTo>
                <a:cubicBezTo>
                  <a:pt x="21411" y="3334"/>
                  <a:pt x="21299" y="3617"/>
                  <a:pt x="21071" y="3825"/>
                </a:cubicBezTo>
                <a:lnTo>
                  <a:pt x="2568" y="21377"/>
                </a:lnTo>
                <a:cubicBezTo>
                  <a:pt x="2409" y="21527"/>
                  <a:pt x="2228" y="21600"/>
                  <a:pt x="2017" y="21600"/>
                </a:cubicBezTo>
                <a:cubicBezTo>
                  <a:pt x="1726" y="21600"/>
                  <a:pt x="1496" y="21465"/>
                  <a:pt x="1324" y="21195"/>
                </a:cubicBezTo>
                <a:cubicBezTo>
                  <a:pt x="1249" y="21083"/>
                  <a:pt x="1129" y="20924"/>
                  <a:pt x="972" y="20725"/>
                </a:cubicBezTo>
                <a:cubicBezTo>
                  <a:pt x="818" y="20522"/>
                  <a:pt x="668" y="20316"/>
                  <a:pt x="529" y="20105"/>
                </a:cubicBezTo>
                <a:cubicBezTo>
                  <a:pt x="387" y="19893"/>
                  <a:pt x="262" y="19673"/>
                  <a:pt x="157" y="19444"/>
                </a:cubicBezTo>
                <a:cubicBezTo>
                  <a:pt x="51" y="19214"/>
                  <a:pt x="0" y="19009"/>
                  <a:pt x="0" y="18833"/>
                </a:cubicBezTo>
                <a:cubicBezTo>
                  <a:pt x="0" y="18465"/>
                  <a:pt x="115" y="18177"/>
                  <a:pt x="338" y="17972"/>
                </a:cubicBezTo>
                <a:lnTo>
                  <a:pt x="18846" y="435"/>
                </a:lnTo>
                <a:close/>
                <a:moveTo>
                  <a:pt x="4372" y="9155"/>
                </a:moveTo>
                <a:lnTo>
                  <a:pt x="2999" y="8635"/>
                </a:lnTo>
                <a:lnTo>
                  <a:pt x="4372" y="8127"/>
                </a:lnTo>
                <a:lnTo>
                  <a:pt x="4806" y="6484"/>
                </a:lnTo>
                <a:lnTo>
                  <a:pt x="5205" y="8127"/>
                </a:lnTo>
                <a:lnTo>
                  <a:pt x="6598" y="8635"/>
                </a:lnTo>
                <a:lnTo>
                  <a:pt x="5205" y="9155"/>
                </a:lnTo>
                <a:lnTo>
                  <a:pt x="4806" y="10800"/>
                </a:lnTo>
                <a:lnTo>
                  <a:pt x="4372" y="9155"/>
                </a:lnTo>
                <a:close/>
                <a:moveTo>
                  <a:pt x="7127" y="5330"/>
                </a:moveTo>
                <a:lnTo>
                  <a:pt x="4372" y="4316"/>
                </a:lnTo>
                <a:lnTo>
                  <a:pt x="7127" y="3317"/>
                </a:lnTo>
                <a:lnTo>
                  <a:pt x="7971" y="0"/>
                </a:lnTo>
                <a:lnTo>
                  <a:pt x="8811" y="3317"/>
                </a:lnTo>
                <a:lnTo>
                  <a:pt x="11565" y="4316"/>
                </a:lnTo>
                <a:lnTo>
                  <a:pt x="8811" y="5330"/>
                </a:lnTo>
                <a:lnTo>
                  <a:pt x="7971" y="8635"/>
                </a:lnTo>
                <a:lnTo>
                  <a:pt x="7127" y="5330"/>
                </a:lnTo>
                <a:close/>
                <a:moveTo>
                  <a:pt x="12412" y="2671"/>
                </a:moveTo>
                <a:lnTo>
                  <a:pt x="11041" y="2163"/>
                </a:lnTo>
                <a:lnTo>
                  <a:pt x="12412" y="1643"/>
                </a:lnTo>
                <a:lnTo>
                  <a:pt x="12845" y="0"/>
                </a:lnTo>
                <a:lnTo>
                  <a:pt x="13279" y="1643"/>
                </a:lnTo>
                <a:lnTo>
                  <a:pt x="14637" y="2163"/>
                </a:lnTo>
                <a:lnTo>
                  <a:pt x="13279" y="2671"/>
                </a:lnTo>
                <a:lnTo>
                  <a:pt x="12845" y="4316"/>
                </a:lnTo>
                <a:lnTo>
                  <a:pt x="12412" y="2671"/>
                </a:lnTo>
                <a:close/>
                <a:moveTo>
                  <a:pt x="20498" y="2994"/>
                </a:moveTo>
                <a:lnTo>
                  <a:pt x="19399" y="1290"/>
                </a:lnTo>
                <a:lnTo>
                  <a:pt x="15071" y="5385"/>
                </a:lnTo>
                <a:lnTo>
                  <a:pt x="16172" y="7086"/>
                </a:lnTo>
                <a:lnTo>
                  <a:pt x="20498" y="2994"/>
                </a:lnTo>
                <a:close/>
                <a:moveTo>
                  <a:pt x="21600" y="9155"/>
                </a:moveTo>
                <a:lnTo>
                  <a:pt x="20229" y="9675"/>
                </a:lnTo>
                <a:lnTo>
                  <a:pt x="19808" y="11320"/>
                </a:lnTo>
                <a:lnTo>
                  <a:pt x="19375" y="9675"/>
                </a:lnTo>
                <a:lnTo>
                  <a:pt x="18001" y="9155"/>
                </a:lnTo>
                <a:lnTo>
                  <a:pt x="19375" y="8661"/>
                </a:lnTo>
                <a:lnTo>
                  <a:pt x="19808" y="7004"/>
                </a:lnTo>
                <a:lnTo>
                  <a:pt x="20229" y="8661"/>
                </a:lnTo>
                <a:lnTo>
                  <a:pt x="21600" y="9155"/>
                </a:lnTo>
                <a:close/>
                <a:moveTo>
                  <a:pt x="21600" y="91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4"/>
          <p:cNvSpPr>
            <a:spLocks/>
          </p:cNvSpPr>
          <p:nvPr/>
        </p:nvSpPr>
        <p:spPr bwMode="auto">
          <a:xfrm>
            <a:off x="356076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36" y="6464"/>
                </a:moveTo>
                <a:cubicBezTo>
                  <a:pt x="386" y="6464"/>
                  <a:pt x="262" y="6412"/>
                  <a:pt x="155" y="6306"/>
                </a:cubicBezTo>
                <a:cubicBezTo>
                  <a:pt x="49" y="6202"/>
                  <a:pt x="0" y="6075"/>
                  <a:pt x="0" y="5925"/>
                </a:cubicBezTo>
                <a:lnTo>
                  <a:pt x="0" y="538"/>
                </a:lnTo>
                <a:cubicBezTo>
                  <a:pt x="0" y="389"/>
                  <a:pt x="49" y="265"/>
                  <a:pt x="155" y="158"/>
                </a:cubicBezTo>
                <a:cubicBezTo>
                  <a:pt x="262" y="52"/>
                  <a:pt x="386" y="0"/>
                  <a:pt x="536" y="0"/>
                </a:cubicBezTo>
                <a:lnTo>
                  <a:pt x="5925" y="0"/>
                </a:lnTo>
                <a:cubicBezTo>
                  <a:pt x="6072" y="0"/>
                  <a:pt x="6202" y="52"/>
                  <a:pt x="6320" y="158"/>
                </a:cubicBezTo>
                <a:cubicBezTo>
                  <a:pt x="6432" y="265"/>
                  <a:pt x="6487" y="389"/>
                  <a:pt x="6487" y="538"/>
                </a:cubicBezTo>
                <a:lnTo>
                  <a:pt x="6487" y="5925"/>
                </a:lnTo>
                <a:cubicBezTo>
                  <a:pt x="6487" y="6075"/>
                  <a:pt x="6432" y="6202"/>
                  <a:pt x="6320" y="6306"/>
                </a:cubicBezTo>
                <a:cubicBezTo>
                  <a:pt x="6202" y="6412"/>
                  <a:pt x="6072" y="6464"/>
                  <a:pt x="5925" y="6464"/>
                </a:cubicBezTo>
                <a:lnTo>
                  <a:pt x="536" y="6464"/>
                </a:lnTo>
                <a:close/>
                <a:moveTo>
                  <a:pt x="21059" y="8105"/>
                </a:moveTo>
                <a:cubicBezTo>
                  <a:pt x="21206" y="8105"/>
                  <a:pt x="21335" y="8157"/>
                  <a:pt x="21439" y="8258"/>
                </a:cubicBezTo>
                <a:cubicBezTo>
                  <a:pt x="21542" y="8358"/>
                  <a:pt x="21600" y="8488"/>
                  <a:pt x="21600" y="8643"/>
                </a:cubicBezTo>
                <a:lnTo>
                  <a:pt x="21600" y="12614"/>
                </a:lnTo>
                <a:cubicBezTo>
                  <a:pt x="21600" y="13855"/>
                  <a:pt x="21315" y="15021"/>
                  <a:pt x="20751" y="16115"/>
                </a:cubicBezTo>
                <a:cubicBezTo>
                  <a:pt x="20183" y="17209"/>
                  <a:pt x="19412" y="18159"/>
                  <a:pt x="18433" y="18968"/>
                </a:cubicBezTo>
                <a:cubicBezTo>
                  <a:pt x="17454" y="19775"/>
                  <a:pt x="16314" y="20417"/>
                  <a:pt x="15001" y="20892"/>
                </a:cubicBezTo>
                <a:cubicBezTo>
                  <a:pt x="13691" y="21364"/>
                  <a:pt x="12291" y="21600"/>
                  <a:pt x="10803" y="21600"/>
                </a:cubicBezTo>
                <a:cubicBezTo>
                  <a:pt x="9297" y="21600"/>
                  <a:pt x="7892" y="21364"/>
                  <a:pt x="6588" y="20892"/>
                </a:cubicBezTo>
                <a:cubicBezTo>
                  <a:pt x="5283" y="20417"/>
                  <a:pt x="4140" y="19775"/>
                  <a:pt x="3161" y="18968"/>
                </a:cubicBezTo>
                <a:cubicBezTo>
                  <a:pt x="2182" y="18159"/>
                  <a:pt x="1411" y="17212"/>
                  <a:pt x="844" y="16121"/>
                </a:cubicBezTo>
                <a:cubicBezTo>
                  <a:pt x="279" y="15032"/>
                  <a:pt x="0" y="13866"/>
                  <a:pt x="0" y="12614"/>
                </a:cubicBezTo>
                <a:lnTo>
                  <a:pt x="0" y="8643"/>
                </a:lnTo>
                <a:cubicBezTo>
                  <a:pt x="0" y="8496"/>
                  <a:pt x="49" y="8370"/>
                  <a:pt x="155" y="8263"/>
                </a:cubicBezTo>
                <a:cubicBezTo>
                  <a:pt x="262" y="8160"/>
                  <a:pt x="386" y="8105"/>
                  <a:pt x="536" y="8105"/>
                </a:cubicBezTo>
                <a:lnTo>
                  <a:pt x="5925" y="8105"/>
                </a:lnTo>
                <a:cubicBezTo>
                  <a:pt x="6072" y="8105"/>
                  <a:pt x="6202" y="8157"/>
                  <a:pt x="6320" y="8257"/>
                </a:cubicBezTo>
                <a:cubicBezTo>
                  <a:pt x="6432" y="8358"/>
                  <a:pt x="6487" y="8488"/>
                  <a:pt x="6487" y="8643"/>
                </a:cubicBezTo>
                <a:lnTo>
                  <a:pt x="6487" y="12614"/>
                </a:lnTo>
                <a:cubicBezTo>
                  <a:pt x="6487" y="12881"/>
                  <a:pt x="6596" y="13155"/>
                  <a:pt x="6801" y="13440"/>
                </a:cubicBezTo>
                <a:cubicBezTo>
                  <a:pt x="7005" y="13725"/>
                  <a:pt x="7299" y="13993"/>
                  <a:pt x="7676" y="14246"/>
                </a:cubicBezTo>
                <a:cubicBezTo>
                  <a:pt x="8050" y="14500"/>
                  <a:pt x="8505" y="14704"/>
                  <a:pt x="9032" y="14865"/>
                </a:cubicBezTo>
                <a:cubicBezTo>
                  <a:pt x="9562" y="15029"/>
                  <a:pt x="10152" y="15107"/>
                  <a:pt x="10803" y="15107"/>
                </a:cubicBezTo>
                <a:cubicBezTo>
                  <a:pt x="11448" y="15107"/>
                  <a:pt x="12038" y="15029"/>
                  <a:pt x="12577" y="14865"/>
                </a:cubicBezTo>
                <a:cubicBezTo>
                  <a:pt x="13112" y="14704"/>
                  <a:pt x="13567" y="14500"/>
                  <a:pt x="13944" y="14246"/>
                </a:cubicBezTo>
                <a:cubicBezTo>
                  <a:pt x="14321" y="13993"/>
                  <a:pt x="14615" y="13722"/>
                  <a:pt x="14822" y="13440"/>
                </a:cubicBezTo>
                <a:cubicBezTo>
                  <a:pt x="15030" y="13155"/>
                  <a:pt x="15130" y="12881"/>
                  <a:pt x="15130" y="12614"/>
                </a:cubicBezTo>
                <a:lnTo>
                  <a:pt x="15130" y="8643"/>
                </a:lnTo>
                <a:cubicBezTo>
                  <a:pt x="15130" y="8286"/>
                  <a:pt x="15312" y="8105"/>
                  <a:pt x="15672" y="8105"/>
                </a:cubicBezTo>
                <a:lnTo>
                  <a:pt x="21059" y="8105"/>
                </a:lnTo>
                <a:close/>
                <a:moveTo>
                  <a:pt x="21059" y="3"/>
                </a:moveTo>
                <a:cubicBezTo>
                  <a:pt x="21206" y="3"/>
                  <a:pt x="21335" y="55"/>
                  <a:pt x="21439" y="161"/>
                </a:cubicBezTo>
                <a:cubicBezTo>
                  <a:pt x="21542" y="268"/>
                  <a:pt x="21600" y="392"/>
                  <a:pt x="21600" y="541"/>
                </a:cubicBezTo>
                <a:lnTo>
                  <a:pt x="21600" y="5928"/>
                </a:lnTo>
                <a:cubicBezTo>
                  <a:pt x="21600" y="6078"/>
                  <a:pt x="21542" y="6205"/>
                  <a:pt x="21439" y="6308"/>
                </a:cubicBezTo>
                <a:cubicBezTo>
                  <a:pt x="21335" y="6415"/>
                  <a:pt x="21206" y="6467"/>
                  <a:pt x="21059" y="6467"/>
                </a:cubicBezTo>
                <a:lnTo>
                  <a:pt x="15672" y="6467"/>
                </a:lnTo>
                <a:cubicBezTo>
                  <a:pt x="15312" y="6467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2"/>
                  <a:pt x="15182" y="268"/>
                  <a:pt x="15283" y="161"/>
                </a:cubicBezTo>
                <a:cubicBezTo>
                  <a:pt x="15384" y="55"/>
                  <a:pt x="15513" y="3"/>
                  <a:pt x="15672" y="3"/>
                </a:cubicBezTo>
                <a:lnTo>
                  <a:pt x="21059" y="3"/>
                </a:lnTo>
                <a:close/>
                <a:moveTo>
                  <a:pt x="21059" y="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95"/>
          <p:cNvSpPr>
            <a:spLocks/>
          </p:cNvSpPr>
          <p:nvPr/>
        </p:nvSpPr>
        <p:spPr bwMode="auto">
          <a:xfrm>
            <a:off x="4494214" y="45366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648"/>
                </a:moveTo>
                <a:cubicBezTo>
                  <a:pt x="21600" y="8410"/>
                  <a:pt x="21444" y="9125"/>
                  <a:pt x="21132" y="9805"/>
                </a:cubicBezTo>
                <a:cubicBezTo>
                  <a:pt x="20820" y="10488"/>
                  <a:pt x="20404" y="11135"/>
                  <a:pt x="19880" y="11747"/>
                </a:cubicBezTo>
                <a:lnTo>
                  <a:pt x="12620" y="20680"/>
                </a:lnTo>
                <a:cubicBezTo>
                  <a:pt x="12096" y="21292"/>
                  <a:pt x="11492" y="21600"/>
                  <a:pt x="10804" y="21600"/>
                </a:cubicBezTo>
                <a:cubicBezTo>
                  <a:pt x="10112" y="21600"/>
                  <a:pt x="9520" y="21292"/>
                  <a:pt x="9024" y="20680"/>
                </a:cubicBezTo>
                <a:lnTo>
                  <a:pt x="1728" y="11719"/>
                </a:lnTo>
                <a:cubicBezTo>
                  <a:pt x="1204" y="11106"/>
                  <a:pt x="784" y="10463"/>
                  <a:pt x="472" y="9782"/>
                </a:cubicBezTo>
                <a:cubicBezTo>
                  <a:pt x="156" y="9110"/>
                  <a:pt x="0" y="8399"/>
                  <a:pt x="0" y="7648"/>
                </a:cubicBezTo>
                <a:cubicBezTo>
                  <a:pt x="0" y="6595"/>
                  <a:pt x="280" y="5601"/>
                  <a:pt x="844" y="4670"/>
                </a:cubicBezTo>
                <a:cubicBezTo>
                  <a:pt x="1404" y="3738"/>
                  <a:pt x="2180" y="2922"/>
                  <a:pt x="3164" y="2227"/>
                </a:cubicBezTo>
                <a:cubicBezTo>
                  <a:pt x="4144" y="1539"/>
                  <a:pt x="5296" y="991"/>
                  <a:pt x="6616" y="596"/>
                </a:cubicBezTo>
                <a:cubicBezTo>
                  <a:pt x="7936" y="198"/>
                  <a:pt x="9344" y="0"/>
                  <a:pt x="10820" y="0"/>
                </a:cubicBezTo>
                <a:cubicBezTo>
                  <a:pt x="12316" y="0"/>
                  <a:pt x="13720" y="198"/>
                  <a:pt x="15024" y="596"/>
                </a:cubicBezTo>
                <a:cubicBezTo>
                  <a:pt x="16336" y="994"/>
                  <a:pt x="17476" y="1539"/>
                  <a:pt x="18452" y="2227"/>
                </a:cubicBezTo>
                <a:cubicBezTo>
                  <a:pt x="19428" y="2922"/>
                  <a:pt x="20200" y="3738"/>
                  <a:pt x="20756" y="4670"/>
                </a:cubicBezTo>
                <a:cubicBezTo>
                  <a:pt x="21320" y="5604"/>
                  <a:pt x="21600" y="6595"/>
                  <a:pt x="21600" y="7648"/>
                </a:cubicBezTo>
                <a:moveTo>
                  <a:pt x="10820" y="11408"/>
                </a:moveTo>
                <a:cubicBezTo>
                  <a:pt x="11548" y="11408"/>
                  <a:pt x="12240" y="11310"/>
                  <a:pt x="12900" y="11115"/>
                </a:cubicBezTo>
                <a:cubicBezTo>
                  <a:pt x="13556" y="10923"/>
                  <a:pt x="14128" y="10652"/>
                  <a:pt x="14612" y="10310"/>
                </a:cubicBezTo>
                <a:cubicBezTo>
                  <a:pt x="15096" y="9969"/>
                  <a:pt x="15476" y="9565"/>
                  <a:pt x="15748" y="9107"/>
                </a:cubicBezTo>
                <a:cubicBezTo>
                  <a:pt x="16028" y="8650"/>
                  <a:pt x="16164" y="8159"/>
                  <a:pt x="16164" y="7645"/>
                </a:cubicBezTo>
                <a:cubicBezTo>
                  <a:pt x="16164" y="7131"/>
                  <a:pt x="16028" y="6643"/>
                  <a:pt x="15748" y="6177"/>
                </a:cubicBezTo>
                <a:cubicBezTo>
                  <a:pt x="15476" y="5714"/>
                  <a:pt x="15096" y="5304"/>
                  <a:pt x="14612" y="4952"/>
                </a:cubicBezTo>
                <a:cubicBezTo>
                  <a:pt x="14128" y="4604"/>
                  <a:pt x="13564" y="4328"/>
                  <a:pt x="12908" y="4136"/>
                </a:cubicBezTo>
                <a:cubicBezTo>
                  <a:pt x="12256" y="3944"/>
                  <a:pt x="11564" y="3842"/>
                  <a:pt x="10820" y="3842"/>
                </a:cubicBezTo>
                <a:cubicBezTo>
                  <a:pt x="10068" y="3842"/>
                  <a:pt x="9376" y="3941"/>
                  <a:pt x="8736" y="4136"/>
                </a:cubicBezTo>
                <a:cubicBezTo>
                  <a:pt x="8092" y="4328"/>
                  <a:pt x="7528" y="4604"/>
                  <a:pt x="7032" y="4952"/>
                </a:cubicBezTo>
                <a:cubicBezTo>
                  <a:pt x="6532" y="5304"/>
                  <a:pt x="6148" y="5714"/>
                  <a:pt x="5872" y="6171"/>
                </a:cubicBezTo>
                <a:cubicBezTo>
                  <a:pt x="5596" y="6629"/>
                  <a:pt x="5460" y="7120"/>
                  <a:pt x="5460" y="7642"/>
                </a:cubicBezTo>
                <a:cubicBezTo>
                  <a:pt x="5460" y="8156"/>
                  <a:pt x="5596" y="8644"/>
                  <a:pt x="5872" y="9105"/>
                </a:cubicBezTo>
                <a:cubicBezTo>
                  <a:pt x="6148" y="9562"/>
                  <a:pt x="6532" y="9966"/>
                  <a:pt x="7032" y="10307"/>
                </a:cubicBezTo>
                <a:cubicBezTo>
                  <a:pt x="7528" y="10649"/>
                  <a:pt x="8092" y="10920"/>
                  <a:pt x="8736" y="11112"/>
                </a:cubicBezTo>
                <a:cubicBezTo>
                  <a:pt x="9376" y="11310"/>
                  <a:pt x="10068" y="11408"/>
                  <a:pt x="10820" y="114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96"/>
          <p:cNvSpPr>
            <a:spLocks/>
          </p:cNvSpPr>
          <p:nvPr/>
        </p:nvSpPr>
        <p:spPr bwMode="auto">
          <a:xfrm>
            <a:off x="5467351" y="45445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5" y="0"/>
                </a:moveTo>
                <a:cubicBezTo>
                  <a:pt x="20642" y="0"/>
                  <a:pt x="20951" y="611"/>
                  <a:pt x="21209" y="1808"/>
                </a:cubicBezTo>
                <a:cubicBezTo>
                  <a:pt x="21468" y="3004"/>
                  <a:pt x="21600" y="4431"/>
                  <a:pt x="21600" y="6131"/>
                </a:cubicBezTo>
                <a:lnTo>
                  <a:pt x="21600" y="15497"/>
                </a:lnTo>
                <a:cubicBezTo>
                  <a:pt x="21600" y="17169"/>
                  <a:pt x="21468" y="18623"/>
                  <a:pt x="21209" y="19819"/>
                </a:cubicBezTo>
                <a:cubicBezTo>
                  <a:pt x="20951" y="21016"/>
                  <a:pt x="20642" y="21600"/>
                  <a:pt x="20275" y="21600"/>
                </a:cubicBezTo>
                <a:lnTo>
                  <a:pt x="1348" y="21600"/>
                </a:lnTo>
                <a:cubicBezTo>
                  <a:pt x="964" y="21600"/>
                  <a:pt x="640" y="21015"/>
                  <a:pt x="385" y="19873"/>
                </a:cubicBezTo>
                <a:cubicBezTo>
                  <a:pt x="126" y="18732"/>
                  <a:pt x="0" y="17277"/>
                  <a:pt x="0" y="15496"/>
                </a:cubicBezTo>
                <a:lnTo>
                  <a:pt x="0" y="6131"/>
                </a:lnTo>
                <a:cubicBezTo>
                  <a:pt x="0" y="4431"/>
                  <a:pt x="126" y="3004"/>
                  <a:pt x="385" y="1808"/>
                </a:cubicBezTo>
                <a:cubicBezTo>
                  <a:pt x="640" y="611"/>
                  <a:pt x="955" y="0"/>
                  <a:pt x="1319" y="0"/>
                </a:cubicBezTo>
                <a:lnTo>
                  <a:pt x="20275" y="0"/>
                </a:lnTo>
                <a:close/>
                <a:moveTo>
                  <a:pt x="20275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97"/>
          <p:cNvSpPr>
            <a:spLocks/>
          </p:cNvSpPr>
          <p:nvPr/>
        </p:nvSpPr>
        <p:spPr bwMode="auto">
          <a:xfrm>
            <a:off x="6381751" y="453824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2"/>
                  <a:pt x="15013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3" y="4128"/>
                  <a:pt x="20204" y="5277"/>
                  <a:pt x="20761" y="6590"/>
                </a:cubicBezTo>
                <a:cubicBezTo>
                  <a:pt x="21323" y="7897"/>
                  <a:pt x="21600" y="9303"/>
                  <a:pt x="21600" y="10797"/>
                </a:cubicBezTo>
                <a:cubicBezTo>
                  <a:pt x="21600" y="12291"/>
                  <a:pt x="21323" y="13697"/>
                  <a:pt x="20761" y="15010"/>
                </a:cubicBezTo>
                <a:cubicBezTo>
                  <a:pt x="20204" y="16317"/>
                  <a:pt x="19433" y="17463"/>
                  <a:pt x="18449" y="18440"/>
                </a:cubicBezTo>
                <a:cubicBezTo>
                  <a:pt x="17466" y="19423"/>
                  <a:pt x="16322" y="20188"/>
                  <a:pt x="15013" y="20750"/>
                </a:cubicBezTo>
                <a:cubicBezTo>
                  <a:pt x="13705" y="21312"/>
                  <a:pt x="12303" y="21600"/>
                  <a:pt x="10806" y="21600"/>
                </a:cubicBezTo>
                <a:cubicBezTo>
                  <a:pt x="9311" y="21600"/>
                  <a:pt x="7906" y="21312"/>
                  <a:pt x="6595" y="20750"/>
                </a:cubicBezTo>
                <a:cubicBezTo>
                  <a:pt x="5281" y="20188"/>
                  <a:pt x="4137" y="19420"/>
                  <a:pt x="3156" y="18440"/>
                </a:cubicBezTo>
                <a:cubicBezTo>
                  <a:pt x="2179" y="17463"/>
                  <a:pt x="1407" y="16317"/>
                  <a:pt x="845" y="15010"/>
                </a:cubicBezTo>
                <a:cubicBezTo>
                  <a:pt x="280" y="13697"/>
                  <a:pt x="0" y="12291"/>
                  <a:pt x="0" y="10797"/>
                </a:cubicBezTo>
                <a:cubicBezTo>
                  <a:pt x="0" y="9303"/>
                  <a:pt x="280" y="7897"/>
                  <a:pt x="845" y="6590"/>
                </a:cubicBezTo>
                <a:cubicBezTo>
                  <a:pt x="1407" y="5277"/>
                  <a:pt x="2179" y="4131"/>
                  <a:pt x="3156" y="3154"/>
                </a:cubicBezTo>
                <a:cubicBezTo>
                  <a:pt x="4137" y="2177"/>
                  <a:pt x="5281" y="1406"/>
                  <a:pt x="6595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7042" y="9744"/>
                </a:moveTo>
                <a:cubicBezTo>
                  <a:pt x="17042" y="9617"/>
                  <a:pt x="16997" y="9512"/>
                  <a:pt x="16901" y="9425"/>
                </a:cubicBezTo>
                <a:cubicBezTo>
                  <a:pt x="16805" y="9343"/>
                  <a:pt x="16706" y="9298"/>
                  <a:pt x="16596" y="9298"/>
                </a:cubicBezTo>
                <a:lnTo>
                  <a:pt x="5016" y="9298"/>
                </a:lnTo>
                <a:cubicBezTo>
                  <a:pt x="4719" y="9298"/>
                  <a:pt x="4569" y="9453"/>
                  <a:pt x="4569" y="9744"/>
                </a:cubicBezTo>
                <a:lnTo>
                  <a:pt x="4569" y="11879"/>
                </a:lnTo>
                <a:cubicBezTo>
                  <a:pt x="4569" y="12175"/>
                  <a:pt x="4719" y="12325"/>
                  <a:pt x="5016" y="12325"/>
                </a:cubicBezTo>
                <a:lnTo>
                  <a:pt x="16596" y="12325"/>
                </a:lnTo>
                <a:cubicBezTo>
                  <a:pt x="16706" y="12325"/>
                  <a:pt x="16805" y="12280"/>
                  <a:pt x="16901" y="12198"/>
                </a:cubicBezTo>
                <a:cubicBezTo>
                  <a:pt x="16997" y="12110"/>
                  <a:pt x="17042" y="12006"/>
                  <a:pt x="17042" y="11879"/>
                </a:cubicBezTo>
                <a:lnTo>
                  <a:pt x="17042" y="9744"/>
                </a:lnTo>
                <a:close/>
                <a:moveTo>
                  <a:pt x="17042" y="974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8"/>
          <p:cNvSpPr>
            <a:spLocks/>
          </p:cNvSpPr>
          <p:nvPr/>
        </p:nvSpPr>
        <p:spPr bwMode="auto">
          <a:xfrm>
            <a:off x="1736726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9817" y="0"/>
                </a:lnTo>
                <a:lnTo>
                  <a:pt x="9817" y="9816"/>
                </a:lnTo>
                <a:lnTo>
                  <a:pt x="0" y="9816"/>
                </a:lnTo>
                <a:lnTo>
                  <a:pt x="0" y="0"/>
                </a:lnTo>
                <a:close/>
                <a:moveTo>
                  <a:pt x="0" y="11784"/>
                </a:moveTo>
                <a:lnTo>
                  <a:pt x="9817" y="11784"/>
                </a:lnTo>
                <a:lnTo>
                  <a:pt x="9817" y="21600"/>
                </a:lnTo>
                <a:lnTo>
                  <a:pt x="0" y="21600"/>
                </a:lnTo>
                <a:lnTo>
                  <a:pt x="0" y="11784"/>
                </a:lnTo>
                <a:close/>
                <a:moveTo>
                  <a:pt x="1956" y="7859"/>
                </a:moveTo>
                <a:lnTo>
                  <a:pt x="7861" y="7859"/>
                </a:lnTo>
                <a:lnTo>
                  <a:pt x="7861" y="1951"/>
                </a:lnTo>
                <a:lnTo>
                  <a:pt x="1956" y="1951"/>
                </a:lnTo>
                <a:lnTo>
                  <a:pt x="1956" y="7859"/>
                </a:lnTo>
                <a:close/>
                <a:moveTo>
                  <a:pt x="1956" y="19646"/>
                </a:moveTo>
                <a:lnTo>
                  <a:pt x="7861" y="19646"/>
                </a:lnTo>
                <a:lnTo>
                  <a:pt x="7861" y="13738"/>
                </a:lnTo>
                <a:lnTo>
                  <a:pt x="1956" y="13738"/>
                </a:lnTo>
                <a:lnTo>
                  <a:pt x="1956" y="19646"/>
                </a:lnTo>
                <a:close/>
                <a:moveTo>
                  <a:pt x="3925" y="3949"/>
                </a:moveTo>
                <a:lnTo>
                  <a:pt x="5907" y="3949"/>
                </a:lnTo>
                <a:lnTo>
                  <a:pt x="5907" y="5905"/>
                </a:lnTo>
                <a:lnTo>
                  <a:pt x="3925" y="5905"/>
                </a:lnTo>
                <a:lnTo>
                  <a:pt x="3925" y="3949"/>
                </a:lnTo>
                <a:close/>
                <a:moveTo>
                  <a:pt x="3925" y="15695"/>
                </a:moveTo>
                <a:lnTo>
                  <a:pt x="5907" y="15695"/>
                </a:lnTo>
                <a:lnTo>
                  <a:pt x="5907" y="17678"/>
                </a:lnTo>
                <a:lnTo>
                  <a:pt x="3925" y="17678"/>
                </a:lnTo>
                <a:lnTo>
                  <a:pt x="3925" y="15695"/>
                </a:lnTo>
                <a:close/>
                <a:moveTo>
                  <a:pt x="21600" y="9816"/>
                </a:moveTo>
                <a:lnTo>
                  <a:pt x="11783" y="9816"/>
                </a:lnTo>
                <a:lnTo>
                  <a:pt x="11783" y="0"/>
                </a:lnTo>
                <a:lnTo>
                  <a:pt x="21600" y="0"/>
                </a:lnTo>
                <a:lnTo>
                  <a:pt x="21600" y="9816"/>
                </a:lnTo>
                <a:close/>
                <a:moveTo>
                  <a:pt x="19644" y="11784"/>
                </a:moveTo>
                <a:lnTo>
                  <a:pt x="21600" y="11784"/>
                </a:lnTo>
                <a:lnTo>
                  <a:pt x="21600" y="17678"/>
                </a:lnTo>
                <a:lnTo>
                  <a:pt x="15693" y="17678"/>
                </a:lnTo>
                <a:lnTo>
                  <a:pt x="15693" y="15724"/>
                </a:lnTo>
                <a:lnTo>
                  <a:pt x="13739" y="15724"/>
                </a:lnTo>
                <a:lnTo>
                  <a:pt x="13739" y="21600"/>
                </a:lnTo>
                <a:lnTo>
                  <a:pt x="11783" y="21600"/>
                </a:lnTo>
                <a:lnTo>
                  <a:pt x="11783" y="11784"/>
                </a:lnTo>
                <a:lnTo>
                  <a:pt x="17646" y="11784"/>
                </a:lnTo>
                <a:lnTo>
                  <a:pt x="17646" y="13738"/>
                </a:lnTo>
                <a:lnTo>
                  <a:pt x="19644" y="13738"/>
                </a:lnTo>
                <a:lnTo>
                  <a:pt x="19644" y="11784"/>
                </a:lnTo>
                <a:close/>
                <a:moveTo>
                  <a:pt x="19644" y="1954"/>
                </a:moveTo>
                <a:lnTo>
                  <a:pt x="13739" y="1954"/>
                </a:lnTo>
                <a:lnTo>
                  <a:pt x="13739" y="7862"/>
                </a:lnTo>
                <a:lnTo>
                  <a:pt x="19644" y="7862"/>
                </a:lnTo>
                <a:lnTo>
                  <a:pt x="19644" y="1954"/>
                </a:lnTo>
                <a:close/>
                <a:moveTo>
                  <a:pt x="17646" y="5905"/>
                </a:moveTo>
                <a:lnTo>
                  <a:pt x="15693" y="5905"/>
                </a:lnTo>
                <a:lnTo>
                  <a:pt x="15693" y="3949"/>
                </a:lnTo>
                <a:lnTo>
                  <a:pt x="17646" y="3949"/>
                </a:lnTo>
                <a:lnTo>
                  <a:pt x="17646" y="5905"/>
                </a:lnTo>
                <a:close/>
                <a:moveTo>
                  <a:pt x="15693" y="19646"/>
                </a:moveTo>
                <a:lnTo>
                  <a:pt x="17646" y="19646"/>
                </a:lnTo>
                <a:lnTo>
                  <a:pt x="17646" y="21600"/>
                </a:lnTo>
                <a:lnTo>
                  <a:pt x="15693" y="21600"/>
                </a:lnTo>
                <a:lnTo>
                  <a:pt x="15693" y="19646"/>
                </a:lnTo>
                <a:close/>
                <a:moveTo>
                  <a:pt x="19644" y="19646"/>
                </a:moveTo>
                <a:lnTo>
                  <a:pt x="21600" y="19646"/>
                </a:lnTo>
                <a:lnTo>
                  <a:pt x="21600" y="21600"/>
                </a:lnTo>
                <a:lnTo>
                  <a:pt x="19644" y="21600"/>
                </a:lnTo>
                <a:lnTo>
                  <a:pt x="19644" y="19646"/>
                </a:lnTo>
                <a:close/>
                <a:moveTo>
                  <a:pt x="19644" y="1964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9"/>
          <p:cNvSpPr>
            <a:spLocks/>
          </p:cNvSpPr>
          <p:nvPr/>
        </p:nvSpPr>
        <p:spPr bwMode="auto">
          <a:xfrm>
            <a:off x="26225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4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77"/>
                  <a:pt x="20761" y="6587"/>
                </a:cubicBezTo>
                <a:cubicBezTo>
                  <a:pt x="21317" y="7900"/>
                  <a:pt x="21600" y="9304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4"/>
                  <a:pt x="283" y="7900"/>
                  <a:pt x="848" y="6587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4"/>
                </a:cubicBezTo>
                <a:cubicBezTo>
                  <a:pt x="7903" y="280"/>
                  <a:pt x="9307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2"/>
                  <a:pt x="13743" y="11300"/>
                  <a:pt x="13966" y="11068"/>
                </a:cubicBezTo>
                <a:cubicBezTo>
                  <a:pt x="14186" y="10831"/>
                  <a:pt x="14392" y="10577"/>
                  <a:pt x="14587" y="10297"/>
                </a:cubicBezTo>
                <a:cubicBezTo>
                  <a:pt x="14782" y="10018"/>
                  <a:pt x="14938" y="9707"/>
                  <a:pt x="15054" y="9360"/>
                </a:cubicBezTo>
                <a:cubicBezTo>
                  <a:pt x="15172" y="9013"/>
                  <a:pt x="15229" y="8603"/>
                  <a:pt x="15229" y="8135"/>
                </a:cubicBezTo>
                <a:cubicBezTo>
                  <a:pt x="15229" y="7522"/>
                  <a:pt x="15107" y="6977"/>
                  <a:pt x="14856" y="6497"/>
                </a:cubicBezTo>
                <a:cubicBezTo>
                  <a:pt x="14607" y="6023"/>
                  <a:pt x="14277" y="5625"/>
                  <a:pt x="13861" y="5317"/>
                </a:cubicBezTo>
                <a:cubicBezTo>
                  <a:pt x="13446" y="5006"/>
                  <a:pt x="12980" y="4766"/>
                  <a:pt x="12460" y="4600"/>
                </a:cubicBezTo>
                <a:cubicBezTo>
                  <a:pt x="11940" y="4433"/>
                  <a:pt x="11426" y="4348"/>
                  <a:pt x="10912" y="4348"/>
                </a:cubicBezTo>
                <a:cubicBezTo>
                  <a:pt x="10344" y="4348"/>
                  <a:pt x="9832" y="4425"/>
                  <a:pt x="9377" y="4571"/>
                </a:cubicBezTo>
                <a:cubicBezTo>
                  <a:pt x="8923" y="4721"/>
                  <a:pt x="8535" y="4882"/>
                  <a:pt x="8222" y="5051"/>
                </a:cubicBezTo>
                <a:cubicBezTo>
                  <a:pt x="7905" y="5224"/>
                  <a:pt x="7668" y="5382"/>
                  <a:pt x="7504" y="5531"/>
                </a:cubicBezTo>
                <a:cubicBezTo>
                  <a:pt x="7340" y="5681"/>
                  <a:pt x="7250" y="5763"/>
                  <a:pt x="7233" y="5783"/>
                </a:cubicBezTo>
                <a:cubicBezTo>
                  <a:pt x="7086" y="5927"/>
                  <a:pt x="7075" y="6102"/>
                  <a:pt x="7191" y="6308"/>
                </a:cubicBezTo>
                <a:lnTo>
                  <a:pt x="8476" y="7864"/>
                </a:lnTo>
                <a:cubicBezTo>
                  <a:pt x="8513" y="7937"/>
                  <a:pt x="8600" y="7991"/>
                  <a:pt x="8747" y="8025"/>
                </a:cubicBezTo>
                <a:cubicBezTo>
                  <a:pt x="8855" y="8025"/>
                  <a:pt x="8959" y="7999"/>
                  <a:pt x="9058" y="7946"/>
                </a:cubicBezTo>
                <a:lnTo>
                  <a:pt x="9194" y="7838"/>
                </a:lnTo>
                <a:cubicBezTo>
                  <a:pt x="9281" y="7765"/>
                  <a:pt x="9406" y="7686"/>
                  <a:pt x="9564" y="7601"/>
                </a:cubicBezTo>
                <a:cubicBezTo>
                  <a:pt x="9725" y="7514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4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7"/>
                  <a:pt x="11940" y="8990"/>
                  <a:pt x="11720" y="9236"/>
                </a:cubicBezTo>
                <a:cubicBezTo>
                  <a:pt x="11499" y="9484"/>
                  <a:pt x="11222" y="9755"/>
                  <a:pt x="10886" y="10055"/>
                </a:cubicBezTo>
                <a:cubicBezTo>
                  <a:pt x="10680" y="10216"/>
                  <a:pt x="10471" y="10399"/>
                  <a:pt x="10256" y="10600"/>
                </a:cubicBezTo>
                <a:cubicBezTo>
                  <a:pt x="10047" y="10803"/>
                  <a:pt x="9849" y="11034"/>
                  <a:pt x="9677" y="11297"/>
                </a:cubicBezTo>
                <a:cubicBezTo>
                  <a:pt x="9502" y="11560"/>
                  <a:pt x="9358" y="11845"/>
                  <a:pt x="9250" y="12155"/>
                </a:cubicBezTo>
                <a:cubicBezTo>
                  <a:pt x="9143" y="12466"/>
                  <a:pt x="9086" y="12825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9" y="14298"/>
                  <a:pt x="9211" y="14378"/>
                </a:cubicBezTo>
                <a:cubicBezTo>
                  <a:pt x="9290" y="14459"/>
                  <a:pt x="9386" y="14499"/>
                  <a:pt x="9493" y="14499"/>
                </a:cubicBezTo>
                <a:lnTo>
                  <a:pt x="11711" y="14499"/>
                </a:lnTo>
                <a:cubicBezTo>
                  <a:pt x="11821" y="14499"/>
                  <a:pt x="11912" y="14459"/>
                  <a:pt x="11991" y="14378"/>
                </a:cubicBezTo>
                <a:cubicBezTo>
                  <a:pt x="12067" y="14298"/>
                  <a:pt x="12107" y="14202"/>
                  <a:pt x="12107" y="14095"/>
                </a:cubicBezTo>
                <a:lnTo>
                  <a:pt x="12107" y="13406"/>
                </a:lnTo>
                <a:cubicBezTo>
                  <a:pt x="12107" y="13053"/>
                  <a:pt x="12220" y="12757"/>
                  <a:pt x="12451" y="12508"/>
                </a:cubicBezTo>
                <a:cubicBezTo>
                  <a:pt x="12680" y="12260"/>
                  <a:pt x="12960" y="11989"/>
                  <a:pt x="13296" y="11689"/>
                </a:cubicBezTo>
                <a:moveTo>
                  <a:pt x="12107" y="15665"/>
                </a:moveTo>
                <a:cubicBezTo>
                  <a:pt x="12107" y="15558"/>
                  <a:pt x="12067" y="15464"/>
                  <a:pt x="11997" y="15383"/>
                </a:cubicBezTo>
                <a:cubicBezTo>
                  <a:pt x="11929" y="15301"/>
                  <a:pt x="11830" y="15258"/>
                  <a:pt x="11711" y="15258"/>
                </a:cubicBezTo>
                <a:lnTo>
                  <a:pt x="9493" y="15258"/>
                </a:lnTo>
                <a:cubicBezTo>
                  <a:pt x="9386" y="15258"/>
                  <a:pt x="9293" y="15301"/>
                  <a:pt x="9211" y="15383"/>
                </a:cubicBezTo>
                <a:cubicBezTo>
                  <a:pt x="9129" y="15464"/>
                  <a:pt x="9086" y="15558"/>
                  <a:pt x="9086" y="15665"/>
                </a:cubicBezTo>
                <a:lnTo>
                  <a:pt x="9086" y="17774"/>
                </a:lnTo>
                <a:cubicBezTo>
                  <a:pt x="9086" y="17881"/>
                  <a:pt x="9129" y="17980"/>
                  <a:pt x="9211" y="18065"/>
                </a:cubicBezTo>
                <a:cubicBezTo>
                  <a:pt x="9290" y="18152"/>
                  <a:pt x="9386" y="18195"/>
                  <a:pt x="9493" y="18195"/>
                </a:cubicBezTo>
                <a:lnTo>
                  <a:pt x="11711" y="18195"/>
                </a:lnTo>
                <a:cubicBezTo>
                  <a:pt x="11821" y="18195"/>
                  <a:pt x="11912" y="18152"/>
                  <a:pt x="11991" y="18065"/>
                </a:cubicBezTo>
                <a:cubicBezTo>
                  <a:pt x="12067" y="17980"/>
                  <a:pt x="12107" y="17881"/>
                  <a:pt x="12107" y="17774"/>
                </a:cubicBezTo>
                <a:lnTo>
                  <a:pt x="12107" y="15665"/>
                </a:lnTo>
                <a:close/>
                <a:moveTo>
                  <a:pt x="12107" y="156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0"/>
          <p:cNvSpPr>
            <a:spLocks/>
          </p:cNvSpPr>
          <p:nvPr/>
        </p:nvSpPr>
        <p:spPr bwMode="auto">
          <a:xfrm>
            <a:off x="355917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498">
                <a:moveTo>
                  <a:pt x="14059" y="6524"/>
                </a:moveTo>
                <a:cubicBezTo>
                  <a:pt x="13646" y="6524"/>
                  <a:pt x="13257" y="6670"/>
                  <a:pt x="12887" y="6962"/>
                </a:cubicBezTo>
                <a:cubicBezTo>
                  <a:pt x="12520" y="7257"/>
                  <a:pt x="12156" y="7651"/>
                  <a:pt x="11798" y="8139"/>
                </a:cubicBezTo>
                <a:cubicBezTo>
                  <a:pt x="11441" y="8626"/>
                  <a:pt x="11081" y="9184"/>
                  <a:pt x="10727" y="9814"/>
                </a:cubicBezTo>
                <a:cubicBezTo>
                  <a:pt x="10372" y="10445"/>
                  <a:pt x="10017" y="11093"/>
                  <a:pt x="9665" y="11765"/>
                </a:cubicBezTo>
                <a:cubicBezTo>
                  <a:pt x="9234" y="12585"/>
                  <a:pt x="8794" y="13394"/>
                  <a:pt x="8336" y="14196"/>
                </a:cubicBezTo>
                <a:cubicBezTo>
                  <a:pt x="7876" y="14996"/>
                  <a:pt x="7384" y="15717"/>
                  <a:pt x="6858" y="16357"/>
                </a:cubicBezTo>
                <a:cubicBezTo>
                  <a:pt x="6330" y="16996"/>
                  <a:pt x="5752" y="17510"/>
                  <a:pt x="5119" y="17898"/>
                </a:cubicBezTo>
                <a:cubicBezTo>
                  <a:pt x="4485" y="18289"/>
                  <a:pt x="3788" y="18488"/>
                  <a:pt x="3022" y="18488"/>
                </a:cubicBezTo>
                <a:lnTo>
                  <a:pt x="458" y="18488"/>
                </a:lnTo>
                <a:cubicBezTo>
                  <a:pt x="333" y="18488"/>
                  <a:pt x="225" y="18432"/>
                  <a:pt x="135" y="18324"/>
                </a:cubicBezTo>
                <a:cubicBezTo>
                  <a:pt x="44" y="18219"/>
                  <a:pt x="0" y="18091"/>
                  <a:pt x="0" y="17942"/>
                </a:cubicBezTo>
                <a:lnTo>
                  <a:pt x="0" y="15790"/>
                </a:lnTo>
                <a:cubicBezTo>
                  <a:pt x="0" y="15638"/>
                  <a:pt x="44" y="15513"/>
                  <a:pt x="135" y="15411"/>
                </a:cubicBezTo>
                <a:cubicBezTo>
                  <a:pt x="225" y="15311"/>
                  <a:pt x="333" y="15256"/>
                  <a:pt x="458" y="15256"/>
                </a:cubicBezTo>
                <a:lnTo>
                  <a:pt x="3022" y="15256"/>
                </a:lnTo>
                <a:cubicBezTo>
                  <a:pt x="3421" y="15256"/>
                  <a:pt x="3810" y="15113"/>
                  <a:pt x="4189" y="14824"/>
                </a:cubicBezTo>
                <a:cubicBezTo>
                  <a:pt x="4568" y="14538"/>
                  <a:pt x="4933" y="14150"/>
                  <a:pt x="5285" y="13665"/>
                </a:cubicBezTo>
                <a:cubicBezTo>
                  <a:pt x="5637" y="13180"/>
                  <a:pt x="5985" y="12623"/>
                  <a:pt x="6340" y="11995"/>
                </a:cubicBezTo>
                <a:cubicBezTo>
                  <a:pt x="6692" y="11367"/>
                  <a:pt x="7042" y="10716"/>
                  <a:pt x="7394" y="10045"/>
                </a:cubicBezTo>
                <a:cubicBezTo>
                  <a:pt x="7822" y="9225"/>
                  <a:pt x="8270" y="8407"/>
                  <a:pt x="8735" y="7599"/>
                </a:cubicBezTo>
                <a:cubicBezTo>
                  <a:pt x="9200" y="6790"/>
                  <a:pt x="9696" y="6063"/>
                  <a:pt x="10223" y="5421"/>
                </a:cubicBezTo>
                <a:cubicBezTo>
                  <a:pt x="10749" y="4776"/>
                  <a:pt x="11324" y="4262"/>
                  <a:pt x="11950" y="3876"/>
                </a:cubicBezTo>
                <a:cubicBezTo>
                  <a:pt x="12574" y="3488"/>
                  <a:pt x="13276" y="3293"/>
                  <a:pt x="14057" y="3293"/>
                </a:cubicBezTo>
                <a:lnTo>
                  <a:pt x="16435" y="3293"/>
                </a:lnTo>
                <a:lnTo>
                  <a:pt x="16435" y="712"/>
                </a:lnTo>
                <a:cubicBezTo>
                  <a:pt x="16435" y="329"/>
                  <a:pt x="16530" y="102"/>
                  <a:pt x="16721" y="23"/>
                </a:cubicBezTo>
                <a:cubicBezTo>
                  <a:pt x="16914" y="-50"/>
                  <a:pt x="17147" y="49"/>
                  <a:pt x="17418" y="318"/>
                </a:cubicBezTo>
                <a:lnTo>
                  <a:pt x="21331" y="4203"/>
                </a:lnTo>
                <a:cubicBezTo>
                  <a:pt x="21512" y="4373"/>
                  <a:pt x="21598" y="4583"/>
                  <a:pt x="21588" y="4834"/>
                </a:cubicBezTo>
                <a:cubicBezTo>
                  <a:pt x="21588" y="5103"/>
                  <a:pt x="21502" y="5322"/>
                  <a:pt x="21331" y="5488"/>
                </a:cubicBezTo>
                <a:lnTo>
                  <a:pt x="17418" y="9362"/>
                </a:lnTo>
                <a:cubicBezTo>
                  <a:pt x="17147" y="9630"/>
                  <a:pt x="16914" y="9727"/>
                  <a:pt x="16721" y="9645"/>
                </a:cubicBezTo>
                <a:cubicBezTo>
                  <a:pt x="16530" y="9569"/>
                  <a:pt x="16435" y="9338"/>
                  <a:pt x="16435" y="8956"/>
                </a:cubicBezTo>
                <a:lnTo>
                  <a:pt x="16435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8" y="6495"/>
                  <a:pt x="230" y="6449"/>
                  <a:pt x="139" y="6349"/>
                </a:cubicBezTo>
                <a:cubicBezTo>
                  <a:pt x="49" y="6250"/>
                  <a:pt x="5" y="6127"/>
                  <a:pt x="5" y="5978"/>
                </a:cubicBezTo>
                <a:lnTo>
                  <a:pt x="5" y="3824"/>
                </a:lnTo>
                <a:cubicBezTo>
                  <a:pt x="5" y="3462"/>
                  <a:pt x="157" y="3287"/>
                  <a:pt x="462" y="3293"/>
                </a:cubicBezTo>
                <a:lnTo>
                  <a:pt x="3027" y="3293"/>
                </a:lnTo>
                <a:cubicBezTo>
                  <a:pt x="3560" y="3293"/>
                  <a:pt x="4054" y="3389"/>
                  <a:pt x="4514" y="3573"/>
                </a:cubicBezTo>
                <a:cubicBezTo>
                  <a:pt x="4974" y="3763"/>
                  <a:pt x="5410" y="4022"/>
                  <a:pt x="5821" y="4358"/>
                </a:cubicBezTo>
                <a:cubicBezTo>
                  <a:pt x="6229" y="4691"/>
                  <a:pt x="6609" y="5085"/>
                  <a:pt x="6963" y="5532"/>
                </a:cubicBezTo>
                <a:cubicBezTo>
                  <a:pt x="7318" y="5979"/>
                  <a:pt x="7656" y="6463"/>
                  <a:pt x="7994" y="6983"/>
                </a:cubicBezTo>
                <a:cubicBezTo>
                  <a:pt x="7519" y="7824"/>
                  <a:pt x="7059" y="8653"/>
                  <a:pt x="6621" y="9473"/>
                </a:cubicBezTo>
                <a:cubicBezTo>
                  <a:pt x="6589" y="9549"/>
                  <a:pt x="6557" y="9610"/>
                  <a:pt x="6516" y="9668"/>
                </a:cubicBezTo>
                <a:cubicBezTo>
                  <a:pt x="6477" y="9727"/>
                  <a:pt x="6442" y="9794"/>
                  <a:pt x="6410" y="9876"/>
                </a:cubicBezTo>
                <a:cubicBezTo>
                  <a:pt x="5862" y="8927"/>
                  <a:pt x="5319" y="8127"/>
                  <a:pt x="4776" y="7473"/>
                </a:cubicBezTo>
                <a:cubicBezTo>
                  <a:pt x="4233" y="6822"/>
                  <a:pt x="3651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7"/>
                  <a:pt x="21600" y="16386"/>
                  <a:pt x="21590" y="16657"/>
                </a:cubicBezTo>
                <a:cubicBezTo>
                  <a:pt x="21590" y="16908"/>
                  <a:pt x="21505" y="17116"/>
                  <a:pt x="21333" y="17285"/>
                </a:cubicBezTo>
                <a:lnTo>
                  <a:pt x="17421" y="21182"/>
                </a:lnTo>
                <a:cubicBezTo>
                  <a:pt x="17149" y="21454"/>
                  <a:pt x="16917" y="21550"/>
                  <a:pt x="16724" y="21471"/>
                </a:cubicBezTo>
                <a:cubicBezTo>
                  <a:pt x="16533" y="21392"/>
                  <a:pt x="16437" y="21162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6"/>
                  <a:pt x="12574" y="18143"/>
                </a:cubicBezTo>
                <a:cubicBezTo>
                  <a:pt x="12114" y="17953"/>
                  <a:pt x="11681" y="17691"/>
                  <a:pt x="11280" y="17355"/>
                </a:cubicBezTo>
                <a:cubicBezTo>
                  <a:pt x="10878" y="17019"/>
                  <a:pt x="10497" y="16628"/>
                  <a:pt x="10137" y="16181"/>
                </a:cubicBezTo>
                <a:cubicBezTo>
                  <a:pt x="9780" y="15732"/>
                  <a:pt x="9440" y="15253"/>
                  <a:pt x="9119" y="14739"/>
                </a:cubicBezTo>
                <a:cubicBezTo>
                  <a:pt x="9344" y="14360"/>
                  <a:pt x="9567" y="13963"/>
                  <a:pt x="9780" y="13551"/>
                </a:cubicBezTo>
                <a:cubicBezTo>
                  <a:pt x="9995" y="13142"/>
                  <a:pt x="10218" y="12740"/>
                  <a:pt x="10443" y="12337"/>
                </a:cubicBezTo>
                <a:cubicBezTo>
                  <a:pt x="10475" y="12246"/>
                  <a:pt x="10514" y="12165"/>
                  <a:pt x="10560" y="12091"/>
                </a:cubicBezTo>
                <a:cubicBezTo>
                  <a:pt x="10609" y="12024"/>
                  <a:pt x="10646" y="11940"/>
                  <a:pt x="10680" y="11846"/>
                </a:cubicBezTo>
                <a:cubicBezTo>
                  <a:pt x="11226" y="12798"/>
                  <a:pt x="11769" y="13592"/>
                  <a:pt x="12315" y="14231"/>
                </a:cubicBezTo>
                <a:cubicBezTo>
                  <a:pt x="12855" y="14868"/>
                  <a:pt x="13440" y="15189"/>
                  <a:pt x="14064" y="15189"/>
                </a:cubicBezTo>
                <a:lnTo>
                  <a:pt x="16442" y="15189"/>
                </a:lnTo>
                <a:lnTo>
                  <a:pt x="16442" y="12532"/>
                </a:lnTo>
                <a:cubicBezTo>
                  <a:pt x="16442" y="12153"/>
                  <a:pt x="16538" y="11922"/>
                  <a:pt x="16728" y="11846"/>
                </a:cubicBezTo>
                <a:cubicBezTo>
                  <a:pt x="16922" y="11773"/>
                  <a:pt x="17154" y="11867"/>
                  <a:pt x="17426" y="12126"/>
                </a:cubicBezTo>
                <a:lnTo>
                  <a:pt x="21333" y="15997"/>
                </a:lnTo>
                <a:close/>
                <a:moveTo>
                  <a:pt x="21333" y="159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1"/>
          <p:cNvSpPr>
            <a:spLocks/>
          </p:cNvSpPr>
          <p:nvPr/>
        </p:nvSpPr>
        <p:spPr bwMode="auto">
          <a:xfrm>
            <a:off x="4494214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8" h="21432">
                <a:moveTo>
                  <a:pt x="18959" y="13479"/>
                </a:moveTo>
                <a:cubicBezTo>
                  <a:pt x="19079" y="13532"/>
                  <a:pt x="19165" y="13624"/>
                  <a:pt x="19217" y="13756"/>
                </a:cubicBezTo>
                <a:cubicBezTo>
                  <a:pt x="19268" y="13885"/>
                  <a:pt x="19273" y="14022"/>
                  <a:pt x="19228" y="14165"/>
                </a:cubicBezTo>
                <a:cubicBezTo>
                  <a:pt x="18833" y="15579"/>
                  <a:pt x="18235" y="16806"/>
                  <a:pt x="17439" y="17842"/>
                </a:cubicBezTo>
                <a:cubicBezTo>
                  <a:pt x="16643" y="18886"/>
                  <a:pt x="15732" y="19707"/>
                  <a:pt x="14708" y="20309"/>
                </a:cubicBezTo>
                <a:cubicBezTo>
                  <a:pt x="13684" y="20911"/>
                  <a:pt x="12579" y="21275"/>
                  <a:pt x="11389" y="21396"/>
                </a:cubicBezTo>
                <a:cubicBezTo>
                  <a:pt x="10202" y="21516"/>
                  <a:pt x="9023" y="21337"/>
                  <a:pt x="7857" y="20866"/>
                </a:cubicBezTo>
                <a:cubicBezTo>
                  <a:pt x="6847" y="20443"/>
                  <a:pt x="5946" y="19850"/>
                  <a:pt x="5149" y="19068"/>
                </a:cubicBezTo>
                <a:cubicBezTo>
                  <a:pt x="4353" y="18293"/>
                  <a:pt x="3683" y="17363"/>
                  <a:pt x="3137" y="16282"/>
                </a:cubicBezTo>
                <a:lnTo>
                  <a:pt x="840" y="17623"/>
                </a:lnTo>
                <a:cubicBezTo>
                  <a:pt x="519" y="17828"/>
                  <a:pt x="282" y="17853"/>
                  <a:pt x="130" y="17693"/>
                </a:cubicBezTo>
                <a:cubicBezTo>
                  <a:pt x="-25" y="17539"/>
                  <a:pt x="-41" y="17251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7"/>
                  <a:pt x="2201" y="10370"/>
                </a:cubicBezTo>
                <a:cubicBezTo>
                  <a:pt x="2416" y="10261"/>
                  <a:pt x="2639" y="10244"/>
                  <a:pt x="2863" y="10314"/>
                </a:cubicBezTo>
                <a:lnTo>
                  <a:pt x="7773" y="12328"/>
                </a:lnTo>
                <a:cubicBezTo>
                  <a:pt x="8110" y="12471"/>
                  <a:pt x="8281" y="12650"/>
                  <a:pt x="8288" y="12868"/>
                </a:cubicBezTo>
                <a:cubicBezTo>
                  <a:pt x="8297" y="13089"/>
                  <a:pt x="8140" y="13302"/>
                  <a:pt x="7820" y="13507"/>
                </a:cubicBezTo>
                <a:lnTo>
                  <a:pt x="5552" y="14845"/>
                </a:lnTo>
                <a:cubicBezTo>
                  <a:pt x="5948" y="15543"/>
                  <a:pt x="6409" y="16145"/>
                  <a:pt x="6939" y="16649"/>
                </a:cubicBezTo>
                <a:cubicBezTo>
                  <a:pt x="7466" y="17156"/>
                  <a:pt x="8063" y="17539"/>
                  <a:pt x="8740" y="17808"/>
                </a:cubicBezTo>
                <a:cubicBezTo>
                  <a:pt x="9569" y="18141"/>
                  <a:pt x="10396" y="18265"/>
                  <a:pt x="11223" y="18186"/>
                </a:cubicBezTo>
                <a:cubicBezTo>
                  <a:pt x="12050" y="18105"/>
                  <a:pt x="12827" y="17856"/>
                  <a:pt x="13544" y="17433"/>
                </a:cubicBezTo>
                <a:cubicBezTo>
                  <a:pt x="14265" y="17016"/>
                  <a:pt x="14900" y="16439"/>
                  <a:pt x="15448" y="15702"/>
                </a:cubicBezTo>
                <a:cubicBezTo>
                  <a:pt x="15999" y="14971"/>
                  <a:pt x="16411" y="14112"/>
                  <a:pt x="16687" y="13115"/>
                </a:cubicBezTo>
                <a:cubicBezTo>
                  <a:pt x="16734" y="12972"/>
                  <a:pt x="16809" y="12874"/>
                  <a:pt x="16919" y="12823"/>
                </a:cubicBezTo>
                <a:cubicBezTo>
                  <a:pt x="17027" y="12767"/>
                  <a:pt x="17142" y="12759"/>
                  <a:pt x="17261" y="12795"/>
                </a:cubicBezTo>
                <a:lnTo>
                  <a:pt x="18959" y="13479"/>
                </a:lnTo>
                <a:close/>
                <a:moveTo>
                  <a:pt x="20676" y="3812"/>
                </a:moveTo>
                <a:cubicBezTo>
                  <a:pt x="20999" y="3610"/>
                  <a:pt x="21236" y="3582"/>
                  <a:pt x="21390" y="3742"/>
                </a:cubicBezTo>
                <a:cubicBezTo>
                  <a:pt x="21543" y="3896"/>
                  <a:pt x="21559" y="4176"/>
                  <a:pt x="21440" y="4576"/>
                </a:cubicBezTo>
                <a:lnTo>
                  <a:pt x="19755" y="10463"/>
                </a:lnTo>
                <a:cubicBezTo>
                  <a:pt x="19683" y="10757"/>
                  <a:pt x="19535" y="10961"/>
                  <a:pt x="19317" y="11065"/>
                </a:cubicBezTo>
                <a:cubicBezTo>
                  <a:pt x="19100" y="11174"/>
                  <a:pt x="18880" y="11191"/>
                  <a:pt x="18657" y="11118"/>
                </a:cubicBezTo>
                <a:lnTo>
                  <a:pt x="13745" y="9110"/>
                </a:lnTo>
                <a:cubicBezTo>
                  <a:pt x="13408" y="8964"/>
                  <a:pt x="13235" y="8782"/>
                  <a:pt x="13228" y="8564"/>
                </a:cubicBezTo>
                <a:cubicBezTo>
                  <a:pt x="13221" y="8345"/>
                  <a:pt x="13371" y="8133"/>
                  <a:pt x="13675" y="7928"/>
                </a:cubicBezTo>
                <a:lnTo>
                  <a:pt x="15942" y="6587"/>
                </a:lnTo>
                <a:cubicBezTo>
                  <a:pt x="15561" y="5889"/>
                  <a:pt x="15104" y="5287"/>
                  <a:pt x="14570" y="4786"/>
                </a:cubicBezTo>
                <a:cubicBezTo>
                  <a:pt x="14033" y="4279"/>
                  <a:pt x="13439" y="3893"/>
                  <a:pt x="12778" y="3627"/>
                </a:cubicBezTo>
                <a:cubicBezTo>
                  <a:pt x="11949" y="3293"/>
                  <a:pt x="11120" y="3170"/>
                  <a:pt x="10293" y="3249"/>
                </a:cubicBezTo>
                <a:cubicBezTo>
                  <a:pt x="9466" y="3330"/>
                  <a:pt x="8693" y="3582"/>
                  <a:pt x="7974" y="3999"/>
                </a:cubicBezTo>
                <a:cubicBezTo>
                  <a:pt x="7253" y="4422"/>
                  <a:pt x="6616" y="4999"/>
                  <a:pt x="6068" y="5733"/>
                </a:cubicBezTo>
                <a:cubicBezTo>
                  <a:pt x="5519" y="6463"/>
                  <a:pt x="5107" y="7326"/>
                  <a:pt x="4831" y="8317"/>
                </a:cubicBezTo>
                <a:cubicBezTo>
                  <a:pt x="4784" y="8460"/>
                  <a:pt x="4707" y="8558"/>
                  <a:pt x="4599" y="8614"/>
                </a:cubicBezTo>
                <a:cubicBezTo>
                  <a:pt x="4491" y="8665"/>
                  <a:pt x="4376" y="8673"/>
                  <a:pt x="4257" y="8639"/>
                </a:cubicBezTo>
                <a:lnTo>
                  <a:pt x="2550" y="7953"/>
                </a:lnTo>
                <a:cubicBezTo>
                  <a:pt x="2430" y="7903"/>
                  <a:pt x="2346" y="7811"/>
                  <a:pt x="2294" y="7682"/>
                </a:cubicBezTo>
                <a:cubicBezTo>
                  <a:pt x="2243" y="7553"/>
                  <a:pt x="2238" y="7416"/>
                  <a:pt x="2283" y="7270"/>
                </a:cubicBezTo>
                <a:cubicBezTo>
                  <a:pt x="2678" y="5878"/>
                  <a:pt x="3276" y="4654"/>
                  <a:pt x="4072" y="3604"/>
                </a:cubicBezTo>
                <a:cubicBezTo>
                  <a:pt x="4868" y="2554"/>
                  <a:pt x="5779" y="1728"/>
                  <a:pt x="6801" y="1126"/>
                </a:cubicBezTo>
                <a:cubicBezTo>
                  <a:pt x="7827" y="521"/>
                  <a:pt x="8927" y="157"/>
                  <a:pt x="10108" y="36"/>
                </a:cubicBezTo>
                <a:cubicBezTo>
                  <a:pt x="11291" y="-84"/>
                  <a:pt x="12471" y="95"/>
                  <a:pt x="13654" y="569"/>
                </a:cubicBezTo>
                <a:cubicBezTo>
                  <a:pt x="14647" y="989"/>
                  <a:pt x="15549" y="1588"/>
                  <a:pt x="16350" y="2364"/>
                </a:cubicBezTo>
                <a:cubicBezTo>
                  <a:pt x="17153" y="3145"/>
                  <a:pt x="17828" y="4072"/>
                  <a:pt x="18374" y="5153"/>
                </a:cubicBezTo>
                <a:lnTo>
                  <a:pt x="20676" y="3812"/>
                </a:lnTo>
                <a:close/>
                <a:moveTo>
                  <a:pt x="20676" y="3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02"/>
          <p:cNvSpPr>
            <a:spLocks/>
          </p:cNvSpPr>
          <p:nvPr/>
        </p:nvSpPr>
        <p:spPr bwMode="auto">
          <a:xfrm>
            <a:off x="546735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4" y="21192"/>
                </a:lnTo>
                <a:cubicBezTo>
                  <a:pt x="19514" y="21465"/>
                  <a:pt x="19197" y="21600"/>
                  <a:pt x="18830" y="21600"/>
                </a:cubicBezTo>
                <a:cubicBezTo>
                  <a:pt x="18465" y="21600"/>
                  <a:pt x="18151" y="21465"/>
                  <a:pt x="17889" y="21192"/>
                </a:cubicBezTo>
                <a:lnTo>
                  <a:pt x="10800" y="14102"/>
                </a:lnTo>
                <a:lnTo>
                  <a:pt x="3684" y="21192"/>
                </a:lnTo>
                <a:cubicBezTo>
                  <a:pt x="3411" y="21465"/>
                  <a:pt x="3100" y="21600"/>
                  <a:pt x="2750" y="21600"/>
                </a:cubicBezTo>
                <a:cubicBezTo>
                  <a:pt x="2397" y="21600"/>
                  <a:pt x="2083" y="21465"/>
                  <a:pt x="1816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1"/>
                </a:cubicBezTo>
                <a:cubicBezTo>
                  <a:pt x="0" y="2400"/>
                  <a:pt x="135" y="2083"/>
                  <a:pt x="408" y="1816"/>
                </a:cubicBezTo>
                <a:lnTo>
                  <a:pt x="1816" y="408"/>
                </a:lnTo>
                <a:cubicBezTo>
                  <a:pt x="2086" y="135"/>
                  <a:pt x="2403" y="0"/>
                  <a:pt x="2770" y="0"/>
                </a:cubicBezTo>
                <a:cubicBezTo>
                  <a:pt x="3135" y="0"/>
                  <a:pt x="3449" y="135"/>
                  <a:pt x="3711" y="408"/>
                </a:cubicBezTo>
                <a:lnTo>
                  <a:pt x="10800" y="7486"/>
                </a:lnTo>
                <a:lnTo>
                  <a:pt x="17889" y="408"/>
                </a:lnTo>
                <a:cubicBezTo>
                  <a:pt x="18160" y="135"/>
                  <a:pt x="18477" y="0"/>
                  <a:pt x="18838" y="0"/>
                </a:cubicBezTo>
                <a:cubicBezTo>
                  <a:pt x="19197" y="0"/>
                  <a:pt x="19514" y="135"/>
                  <a:pt x="19784" y="408"/>
                </a:cubicBezTo>
                <a:lnTo>
                  <a:pt x="21192" y="1816"/>
                </a:lnTo>
                <a:cubicBezTo>
                  <a:pt x="21462" y="2083"/>
                  <a:pt x="21600" y="2403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69"/>
                </a:lnTo>
                <a:lnTo>
                  <a:pt x="21192" y="17892"/>
                </a:lnTo>
                <a:close/>
                <a:moveTo>
                  <a:pt x="21192" y="1789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03"/>
          <p:cNvSpPr>
            <a:spLocks/>
          </p:cNvSpPr>
          <p:nvPr/>
        </p:nvSpPr>
        <p:spPr bwMode="auto">
          <a:xfrm>
            <a:off x="6375401" y="538597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80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7"/>
                  <a:pt x="21317" y="13703"/>
                  <a:pt x="20761" y="15013"/>
                </a:cubicBezTo>
                <a:cubicBezTo>
                  <a:pt x="20201" y="16320"/>
                  <a:pt x="19430" y="17469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9"/>
                  <a:pt x="1410" y="16320"/>
                  <a:pt x="848" y="15013"/>
                </a:cubicBezTo>
                <a:cubicBezTo>
                  <a:pt x="283" y="13703"/>
                  <a:pt x="0" y="12297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0"/>
                </a:cubicBezTo>
                <a:cubicBezTo>
                  <a:pt x="14667" y="17367"/>
                  <a:pt x="15463" y="16823"/>
                  <a:pt x="16150" y="16139"/>
                </a:cubicBezTo>
                <a:cubicBezTo>
                  <a:pt x="16836" y="15456"/>
                  <a:pt x="17379" y="14657"/>
                  <a:pt x="17774" y="13745"/>
                </a:cubicBezTo>
                <a:cubicBezTo>
                  <a:pt x="18170" y="12836"/>
                  <a:pt x="18368" y="11853"/>
                  <a:pt x="18368" y="10800"/>
                </a:cubicBezTo>
                <a:cubicBezTo>
                  <a:pt x="18368" y="9747"/>
                  <a:pt x="18170" y="8767"/>
                  <a:pt x="17774" y="7852"/>
                </a:cubicBezTo>
                <a:cubicBezTo>
                  <a:pt x="17376" y="6943"/>
                  <a:pt x="16836" y="6147"/>
                  <a:pt x="16150" y="5463"/>
                </a:cubicBezTo>
                <a:cubicBezTo>
                  <a:pt x="15466" y="4777"/>
                  <a:pt x="14667" y="4235"/>
                  <a:pt x="13748" y="3840"/>
                </a:cubicBezTo>
                <a:cubicBezTo>
                  <a:pt x="12830" y="3444"/>
                  <a:pt x="11852" y="3247"/>
                  <a:pt x="10807" y="3247"/>
                </a:cubicBezTo>
                <a:cubicBezTo>
                  <a:pt x="9753" y="3247"/>
                  <a:pt x="8764" y="3444"/>
                  <a:pt x="7852" y="3840"/>
                </a:cubicBezTo>
                <a:cubicBezTo>
                  <a:pt x="6933" y="4235"/>
                  <a:pt x="6140" y="4777"/>
                  <a:pt x="5456" y="5463"/>
                </a:cubicBezTo>
                <a:cubicBezTo>
                  <a:pt x="4775" y="6147"/>
                  <a:pt x="4235" y="6943"/>
                  <a:pt x="3840" y="7852"/>
                </a:cubicBezTo>
                <a:cubicBezTo>
                  <a:pt x="3444" y="8767"/>
                  <a:pt x="3246" y="9747"/>
                  <a:pt x="3246" y="10800"/>
                </a:cubicBezTo>
                <a:cubicBezTo>
                  <a:pt x="3246" y="11853"/>
                  <a:pt x="3444" y="12836"/>
                  <a:pt x="3840" y="13745"/>
                </a:cubicBezTo>
                <a:cubicBezTo>
                  <a:pt x="4238" y="14657"/>
                  <a:pt x="4775" y="15456"/>
                  <a:pt x="5456" y="16139"/>
                </a:cubicBezTo>
                <a:cubicBezTo>
                  <a:pt x="6137" y="16823"/>
                  <a:pt x="6931" y="17367"/>
                  <a:pt x="7852" y="17760"/>
                </a:cubicBezTo>
                <a:cubicBezTo>
                  <a:pt x="8764" y="18158"/>
                  <a:pt x="9753" y="18356"/>
                  <a:pt x="10807" y="18356"/>
                </a:cubicBezTo>
                <a:moveTo>
                  <a:pt x="15350" y="7785"/>
                </a:moveTo>
                <a:cubicBezTo>
                  <a:pt x="15613" y="8050"/>
                  <a:pt x="15613" y="8304"/>
                  <a:pt x="15350" y="8555"/>
                </a:cubicBezTo>
                <a:lnTo>
                  <a:pt x="13104" y="10800"/>
                </a:lnTo>
                <a:lnTo>
                  <a:pt x="15350" y="13045"/>
                </a:lnTo>
                <a:cubicBezTo>
                  <a:pt x="15613" y="13304"/>
                  <a:pt x="15613" y="13564"/>
                  <a:pt x="15350" y="13813"/>
                </a:cubicBezTo>
                <a:lnTo>
                  <a:pt x="13822" y="15340"/>
                </a:lnTo>
                <a:cubicBezTo>
                  <a:pt x="13714" y="15448"/>
                  <a:pt x="13584" y="15501"/>
                  <a:pt x="13435" y="15501"/>
                </a:cubicBezTo>
                <a:cubicBezTo>
                  <a:pt x="13288" y="15501"/>
                  <a:pt x="13158" y="15448"/>
                  <a:pt x="13050" y="15340"/>
                </a:cubicBezTo>
                <a:lnTo>
                  <a:pt x="10804" y="13095"/>
                </a:lnTo>
                <a:lnTo>
                  <a:pt x="8558" y="15340"/>
                </a:lnTo>
                <a:cubicBezTo>
                  <a:pt x="8451" y="15448"/>
                  <a:pt x="8321" y="15501"/>
                  <a:pt x="8171" y="15501"/>
                </a:cubicBezTo>
                <a:cubicBezTo>
                  <a:pt x="8024" y="15501"/>
                  <a:pt x="7888" y="15448"/>
                  <a:pt x="7773" y="15340"/>
                </a:cubicBezTo>
                <a:lnTo>
                  <a:pt x="6258" y="13813"/>
                </a:lnTo>
                <a:cubicBezTo>
                  <a:pt x="6151" y="13705"/>
                  <a:pt x="6094" y="13575"/>
                  <a:pt x="6094" y="13429"/>
                </a:cubicBezTo>
                <a:cubicBezTo>
                  <a:pt x="6094" y="13279"/>
                  <a:pt x="6151" y="13149"/>
                  <a:pt x="6258" y="13042"/>
                </a:cubicBezTo>
                <a:lnTo>
                  <a:pt x="8504" y="10797"/>
                </a:lnTo>
                <a:lnTo>
                  <a:pt x="6258" y="8552"/>
                </a:lnTo>
                <a:cubicBezTo>
                  <a:pt x="6151" y="8445"/>
                  <a:pt x="6094" y="8315"/>
                  <a:pt x="6094" y="8168"/>
                </a:cubicBezTo>
                <a:cubicBezTo>
                  <a:pt x="6094" y="8019"/>
                  <a:pt x="6151" y="7892"/>
                  <a:pt x="6258" y="7782"/>
                </a:cubicBezTo>
                <a:lnTo>
                  <a:pt x="7773" y="6257"/>
                </a:lnTo>
                <a:cubicBezTo>
                  <a:pt x="8035" y="5994"/>
                  <a:pt x="8295" y="5994"/>
                  <a:pt x="8555" y="6257"/>
                </a:cubicBezTo>
                <a:lnTo>
                  <a:pt x="10801" y="8499"/>
                </a:lnTo>
                <a:lnTo>
                  <a:pt x="13048" y="6257"/>
                </a:lnTo>
                <a:cubicBezTo>
                  <a:pt x="13308" y="5994"/>
                  <a:pt x="13567" y="5994"/>
                  <a:pt x="13816" y="6257"/>
                </a:cubicBezTo>
                <a:lnTo>
                  <a:pt x="15350" y="7785"/>
                </a:lnTo>
                <a:close/>
                <a:moveTo>
                  <a:pt x="15350" y="77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04"/>
          <p:cNvSpPr>
            <a:spLocks/>
          </p:cNvSpPr>
          <p:nvPr/>
        </p:nvSpPr>
        <p:spPr bwMode="auto">
          <a:xfrm>
            <a:off x="7312026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450" y="3163"/>
                </a:moveTo>
                <a:cubicBezTo>
                  <a:pt x="19504" y="4216"/>
                  <a:pt x="20292" y="5407"/>
                  <a:pt x="20817" y="6731"/>
                </a:cubicBezTo>
                <a:cubicBezTo>
                  <a:pt x="21340" y="8058"/>
                  <a:pt x="21600" y="9411"/>
                  <a:pt x="21600" y="10800"/>
                </a:cubicBezTo>
                <a:cubicBezTo>
                  <a:pt x="21600" y="12186"/>
                  <a:pt x="21337" y="13544"/>
                  <a:pt x="20817" y="14872"/>
                </a:cubicBezTo>
                <a:cubicBezTo>
                  <a:pt x="20292" y="16193"/>
                  <a:pt x="19504" y="17382"/>
                  <a:pt x="18450" y="18438"/>
                </a:cubicBezTo>
                <a:cubicBezTo>
                  <a:pt x="17393" y="19491"/>
                  <a:pt x="16201" y="20284"/>
                  <a:pt x="14870" y="20809"/>
                </a:cubicBezTo>
                <a:cubicBezTo>
                  <a:pt x="13539" y="21337"/>
                  <a:pt x="12183" y="21600"/>
                  <a:pt x="10801" y="21600"/>
                </a:cubicBezTo>
                <a:cubicBezTo>
                  <a:pt x="9417" y="21600"/>
                  <a:pt x="8058" y="21337"/>
                  <a:pt x="6730" y="20809"/>
                </a:cubicBezTo>
                <a:cubicBezTo>
                  <a:pt x="5399" y="20284"/>
                  <a:pt x="4207" y="19491"/>
                  <a:pt x="3150" y="18438"/>
                </a:cubicBezTo>
                <a:cubicBezTo>
                  <a:pt x="2099" y="17382"/>
                  <a:pt x="1308" y="16193"/>
                  <a:pt x="783" y="14872"/>
                </a:cubicBezTo>
                <a:cubicBezTo>
                  <a:pt x="260" y="13545"/>
                  <a:pt x="0" y="12186"/>
                  <a:pt x="0" y="10800"/>
                </a:cubicBezTo>
                <a:cubicBezTo>
                  <a:pt x="0" y="9411"/>
                  <a:pt x="266" y="8056"/>
                  <a:pt x="791" y="6726"/>
                </a:cubicBezTo>
                <a:cubicBezTo>
                  <a:pt x="1319" y="5396"/>
                  <a:pt x="2105" y="4210"/>
                  <a:pt x="3150" y="3162"/>
                </a:cubicBezTo>
                <a:cubicBezTo>
                  <a:pt x="4207" y="2109"/>
                  <a:pt x="5399" y="1319"/>
                  <a:pt x="6730" y="791"/>
                </a:cubicBezTo>
                <a:cubicBezTo>
                  <a:pt x="8061" y="263"/>
                  <a:pt x="9417" y="0"/>
                  <a:pt x="10801" y="0"/>
                </a:cubicBezTo>
                <a:cubicBezTo>
                  <a:pt x="12183" y="0"/>
                  <a:pt x="13542" y="263"/>
                  <a:pt x="14870" y="791"/>
                </a:cubicBezTo>
                <a:cubicBezTo>
                  <a:pt x="16198" y="1319"/>
                  <a:pt x="17393" y="2110"/>
                  <a:pt x="18450" y="3163"/>
                </a:cubicBezTo>
                <a:moveTo>
                  <a:pt x="16283" y="7531"/>
                </a:moveTo>
                <a:cubicBezTo>
                  <a:pt x="16489" y="7322"/>
                  <a:pt x="16489" y="7113"/>
                  <a:pt x="16283" y="6892"/>
                </a:cubicBezTo>
                <a:lnTo>
                  <a:pt x="14700" y="5342"/>
                </a:lnTo>
                <a:cubicBezTo>
                  <a:pt x="14474" y="5116"/>
                  <a:pt x="14263" y="5116"/>
                  <a:pt x="14062" y="5342"/>
                </a:cubicBezTo>
                <a:lnTo>
                  <a:pt x="10776" y="8640"/>
                </a:lnTo>
                <a:lnTo>
                  <a:pt x="7775" y="5650"/>
                </a:lnTo>
                <a:cubicBezTo>
                  <a:pt x="7685" y="5563"/>
                  <a:pt x="7583" y="5515"/>
                  <a:pt x="7465" y="5515"/>
                </a:cubicBezTo>
                <a:cubicBezTo>
                  <a:pt x="7349" y="5515"/>
                  <a:pt x="7239" y="5563"/>
                  <a:pt x="7140" y="5650"/>
                </a:cubicBezTo>
                <a:lnTo>
                  <a:pt x="5654" y="7178"/>
                </a:lnTo>
                <a:cubicBezTo>
                  <a:pt x="5428" y="7386"/>
                  <a:pt x="5428" y="7596"/>
                  <a:pt x="5654" y="7813"/>
                </a:cubicBezTo>
                <a:lnTo>
                  <a:pt x="8617" y="10772"/>
                </a:lnTo>
                <a:lnTo>
                  <a:pt x="5346" y="14070"/>
                </a:lnTo>
                <a:cubicBezTo>
                  <a:pt x="5255" y="14163"/>
                  <a:pt x="5207" y="14264"/>
                  <a:pt x="5207" y="14383"/>
                </a:cubicBezTo>
                <a:cubicBezTo>
                  <a:pt x="5207" y="14502"/>
                  <a:pt x="5255" y="14609"/>
                  <a:pt x="5346" y="14705"/>
                </a:cubicBezTo>
                <a:lnTo>
                  <a:pt x="6900" y="16275"/>
                </a:lnTo>
                <a:cubicBezTo>
                  <a:pt x="6990" y="16365"/>
                  <a:pt x="7095" y="16413"/>
                  <a:pt x="7216" y="16416"/>
                </a:cubicBezTo>
                <a:cubicBezTo>
                  <a:pt x="7340" y="16419"/>
                  <a:pt x="7445" y="16374"/>
                  <a:pt x="7535" y="16275"/>
                </a:cubicBezTo>
                <a:lnTo>
                  <a:pt x="10835" y="12991"/>
                </a:lnTo>
                <a:lnTo>
                  <a:pt x="13796" y="15978"/>
                </a:lnTo>
                <a:cubicBezTo>
                  <a:pt x="13887" y="16066"/>
                  <a:pt x="13991" y="16111"/>
                  <a:pt x="14116" y="16111"/>
                </a:cubicBezTo>
                <a:cubicBezTo>
                  <a:pt x="14237" y="16111"/>
                  <a:pt x="14342" y="16066"/>
                  <a:pt x="14432" y="15978"/>
                </a:cubicBezTo>
                <a:lnTo>
                  <a:pt x="15961" y="14451"/>
                </a:lnTo>
                <a:cubicBezTo>
                  <a:pt x="16167" y="14242"/>
                  <a:pt x="16167" y="14033"/>
                  <a:pt x="15961" y="13816"/>
                </a:cubicBezTo>
                <a:lnTo>
                  <a:pt x="12957" y="10857"/>
                </a:lnTo>
                <a:lnTo>
                  <a:pt x="16283" y="7531"/>
                </a:lnTo>
                <a:close/>
                <a:moveTo>
                  <a:pt x="16283" y="753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05"/>
          <p:cNvSpPr>
            <a:spLocks/>
          </p:cNvSpPr>
          <p:nvPr/>
        </p:nvSpPr>
        <p:spPr bwMode="auto">
          <a:xfrm>
            <a:off x="819785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11" y="0"/>
                </a:moveTo>
                <a:cubicBezTo>
                  <a:pt x="20954" y="0"/>
                  <a:pt x="21162" y="106"/>
                  <a:pt x="21338" y="317"/>
                </a:cubicBezTo>
                <a:cubicBezTo>
                  <a:pt x="21514" y="526"/>
                  <a:pt x="21600" y="778"/>
                  <a:pt x="21600" y="1066"/>
                </a:cubicBezTo>
                <a:lnTo>
                  <a:pt x="21600" y="4118"/>
                </a:lnTo>
                <a:cubicBezTo>
                  <a:pt x="21600" y="4409"/>
                  <a:pt x="21514" y="4662"/>
                  <a:pt x="21338" y="4870"/>
                </a:cubicBezTo>
                <a:cubicBezTo>
                  <a:pt x="21162" y="5085"/>
                  <a:pt x="20954" y="5191"/>
                  <a:pt x="20711" y="5191"/>
                </a:cubicBezTo>
                <a:lnTo>
                  <a:pt x="913" y="5191"/>
                </a:lnTo>
                <a:cubicBezTo>
                  <a:pt x="656" y="5191"/>
                  <a:pt x="441" y="5085"/>
                  <a:pt x="262" y="4870"/>
                </a:cubicBezTo>
                <a:cubicBezTo>
                  <a:pt x="86" y="4662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6" y="526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4" y="8213"/>
                  <a:pt x="21162" y="8316"/>
                  <a:pt x="21338" y="8528"/>
                </a:cubicBezTo>
                <a:cubicBezTo>
                  <a:pt x="21514" y="8742"/>
                  <a:pt x="21600" y="8986"/>
                  <a:pt x="21600" y="9265"/>
                </a:cubicBezTo>
                <a:lnTo>
                  <a:pt x="21600" y="12332"/>
                </a:lnTo>
                <a:cubicBezTo>
                  <a:pt x="21600" y="12623"/>
                  <a:pt x="21514" y="12872"/>
                  <a:pt x="21338" y="13078"/>
                </a:cubicBezTo>
                <a:cubicBezTo>
                  <a:pt x="21162" y="13287"/>
                  <a:pt x="20954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1" y="13284"/>
                  <a:pt x="262" y="13069"/>
                </a:cubicBezTo>
                <a:cubicBezTo>
                  <a:pt x="86" y="12861"/>
                  <a:pt x="0" y="12614"/>
                  <a:pt x="0" y="12332"/>
                </a:cubicBezTo>
                <a:lnTo>
                  <a:pt x="0" y="9265"/>
                </a:lnTo>
                <a:cubicBezTo>
                  <a:pt x="0" y="8977"/>
                  <a:pt x="86" y="8730"/>
                  <a:pt x="262" y="8522"/>
                </a:cubicBezTo>
                <a:cubicBezTo>
                  <a:pt x="438" y="8316"/>
                  <a:pt x="654" y="8214"/>
                  <a:pt x="913" y="8214"/>
                </a:cubicBezTo>
                <a:lnTo>
                  <a:pt x="20711" y="8214"/>
                </a:lnTo>
                <a:close/>
                <a:moveTo>
                  <a:pt x="20711" y="16412"/>
                </a:moveTo>
                <a:cubicBezTo>
                  <a:pt x="20954" y="16412"/>
                  <a:pt x="21162" y="16515"/>
                  <a:pt x="21338" y="16727"/>
                </a:cubicBezTo>
                <a:cubicBezTo>
                  <a:pt x="21514" y="16941"/>
                  <a:pt x="21600" y="17191"/>
                  <a:pt x="21600" y="17479"/>
                </a:cubicBezTo>
                <a:lnTo>
                  <a:pt x="21600" y="20504"/>
                </a:lnTo>
                <a:cubicBezTo>
                  <a:pt x="21600" y="20813"/>
                  <a:pt x="21514" y="21071"/>
                  <a:pt x="21338" y="21283"/>
                </a:cubicBezTo>
                <a:cubicBezTo>
                  <a:pt x="21162" y="21494"/>
                  <a:pt x="20954" y="21600"/>
                  <a:pt x="20711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1"/>
                  <a:pt x="0" y="20813"/>
                  <a:pt x="0" y="20504"/>
                </a:cubicBezTo>
                <a:lnTo>
                  <a:pt x="0" y="17479"/>
                </a:lnTo>
                <a:cubicBezTo>
                  <a:pt x="0" y="17191"/>
                  <a:pt x="86" y="16941"/>
                  <a:pt x="262" y="16727"/>
                </a:cubicBezTo>
                <a:cubicBezTo>
                  <a:pt x="438" y="16515"/>
                  <a:pt x="654" y="16412"/>
                  <a:pt x="913" y="16412"/>
                </a:cubicBezTo>
                <a:lnTo>
                  <a:pt x="20711" y="16412"/>
                </a:lnTo>
                <a:close/>
                <a:moveTo>
                  <a:pt x="20711" y="164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06"/>
          <p:cNvSpPr>
            <a:spLocks/>
          </p:cNvSpPr>
          <p:nvPr/>
        </p:nvSpPr>
        <p:spPr bwMode="auto">
          <a:xfrm>
            <a:off x="9072564" y="538279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2" h="21365">
                <a:moveTo>
                  <a:pt x="5706" y="19761"/>
                </a:moveTo>
                <a:cubicBezTo>
                  <a:pt x="5706" y="20597"/>
                  <a:pt x="5604" y="21104"/>
                  <a:pt x="5404" y="21282"/>
                </a:cubicBezTo>
                <a:cubicBezTo>
                  <a:pt x="5200" y="21467"/>
                  <a:pt x="4940" y="21249"/>
                  <a:pt x="4627" y="20642"/>
                </a:cubicBezTo>
                <a:lnTo>
                  <a:pt x="314" y="12102"/>
                </a:lnTo>
                <a:cubicBezTo>
                  <a:pt x="107" y="11701"/>
                  <a:pt x="0" y="11221"/>
                  <a:pt x="0" y="10686"/>
                </a:cubicBezTo>
                <a:cubicBezTo>
                  <a:pt x="0" y="10134"/>
                  <a:pt x="107" y="9666"/>
                  <a:pt x="314" y="9276"/>
                </a:cubicBezTo>
                <a:lnTo>
                  <a:pt x="4627" y="681"/>
                </a:lnTo>
                <a:cubicBezTo>
                  <a:pt x="4940" y="96"/>
                  <a:pt x="5200" y="-111"/>
                  <a:pt x="5404" y="56"/>
                </a:cubicBezTo>
                <a:cubicBezTo>
                  <a:pt x="5604" y="224"/>
                  <a:pt x="5706" y="725"/>
                  <a:pt x="5706" y="1562"/>
                </a:cubicBezTo>
                <a:lnTo>
                  <a:pt x="5706" y="7035"/>
                </a:lnTo>
                <a:lnTo>
                  <a:pt x="15900" y="7035"/>
                </a:lnTo>
                <a:lnTo>
                  <a:pt x="15900" y="1617"/>
                </a:lnTo>
                <a:cubicBezTo>
                  <a:pt x="15900" y="781"/>
                  <a:pt x="16004" y="268"/>
                  <a:pt x="16202" y="84"/>
                </a:cubicBezTo>
                <a:cubicBezTo>
                  <a:pt x="16405" y="-100"/>
                  <a:pt x="16660" y="96"/>
                  <a:pt x="16968" y="681"/>
                </a:cubicBezTo>
                <a:lnTo>
                  <a:pt x="21295" y="9276"/>
                </a:lnTo>
                <a:cubicBezTo>
                  <a:pt x="21501" y="9683"/>
                  <a:pt x="21600" y="10151"/>
                  <a:pt x="21592" y="10686"/>
                </a:cubicBezTo>
                <a:cubicBezTo>
                  <a:pt x="21592" y="11243"/>
                  <a:pt x="21493" y="11712"/>
                  <a:pt x="21295" y="12102"/>
                </a:cubicBezTo>
                <a:lnTo>
                  <a:pt x="16968" y="20697"/>
                </a:lnTo>
                <a:cubicBezTo>
                  <a:pt x="16654" y="21282"/>
                  <a:pt x="16397" y="21489"/>
                  <a:pt x="16199" y="21294"/>
                </a:cubicBezTo>
                <a:cubicBezTo>
                  <a:pt x="16002" y="21110"/>
                  <a:pt x="15903" y="20597"/>
                  <a:pt x="15903" y="19761"/>
                </a:cubicBezTo>
                <a:lnTo>
                  <a:pt x="15903" y="14343"/>
                </a:lnTo>
                <a:lnTo>
                  <a:pt x="5706" y="14343"/>
                </a:lnTo>
                <a:lnTo>
                  <a:pt x="5706" y="19761"/>
                </a:lnTo>
                <a:close/>
                <a:moveTo>
                  <a:pt x="5706" y="1976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07"/>
          <p:cNvSpPr>
            <a:spLocks/>
          </p:cNvSpPr>
          <p:nvPr/>
        </p:nvSpPr>
        <p:spPr bwMode="auto">
          <a:xfrm>
            <a:off x="9918701" y="537486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63" h="21600">
                <a:moveTo>
                  <a:pt x="19759" y="15897"/>
                </a:moveTo>
                <a:cubicBezTo>
                  <a:pt x="20596" y="15897"/>
                  <a:pt x="21110" y="15996"/>
                  <a:pt x="21294" y="16199"/>
                </a:cubicBezTo>
                <a:cubicBezTo>
                  <a:pt x="21478" y="16403"/>
                  <a:pt x="21261" y="16662"/>
                  <a:pt x="20641" y="16978"/>
                </a:cubicBezTo>
                <a:lnTo>
                  <a:pt x="12116" y="21287"/>
                </a:lnTo>
                <a:cubicBezTo>
                  <a:pt x="11708" y="21493"/>
                  <a:pt x="11228" y="21600"/>
                  <a:pt x="10676" y="21600"/>
                </a:cubicBezTo>
                <a:cubicBezTo>
                  <a:pt x="10117" y="21600"/>
                  <a:pt x="9648" y="21493"/>
                  <a:pt x="9258" y="21287"/>
                </a:cubicBezTo>
                <a:lnTo>
                  <a:pt x="677" y="16978"/>
                </a:lnTo>
                <a:cubicBezTo>
                  <a:pt x="91" y="16662"/>
                  <a:pt x="-116" y="16403"/>
                  <a:pt x="63" y="16199"/>
                </a:cubicBezTo>
                <a:cubicBezTo>
                  <a:pt x="241" y="15996"/>
                  <a:pt x="749" y="15897"/>
                  <a:pt x="1587" y="15897"/>
                </a:cubicBezTo>
                <a:lnTo>
                  <a:pt x="7013" y="15897"/>
                </a:lnTo>
                <a:lnTo>
                  <a:pt x="7013" y="5706"/>
                </a:lnTo>
                <a:lnTo>
                  <a:pt x="1587" y="5706"/>
                </a:lnTo>
                <a:cubicBezTo>
                  <a:pt x="749" y="5706"/>
                  <a:pt x="241" y="5604"/>
                  <a:pt x="63" y="5401"/>
                </a:cubicBezTo>
                <a:cubicBezTo>
                  <a:pt x="-110" y="5197"/>
                  <a:pt x="113" y="4941"/>
                  <a:pt x="733" y="4624"/>
                </a:cubicBezTo>
                <a:lnTo>
                  <a:pt x="9258" y="311"/>
                </a:lnTo>
                <a:cubicBezTo>
                  <a:pt x="9665" y="104"/>
                  <a:pt x="10134" y="0"/>
                  <a:pt x="10676" y="0"/>
                </a:cubicBezTo>
                <a:cubicBezTo>
                  <a:pt x="11228" y="0"/>
                  <a:pt x="11708" y="104"/>
                  <a:pt x="12116" y="311"/>
                </a:cubicBezTo>
                <a:lnTo>
                  <a:pt x="20697" y="4624"/>
                </a:lnTo>
                <a:cubicBezTo>
                  <a:pt x="21283" y="4941"/>
                  <a:pt x="21484" y="5197"/>
                  <a:pt x="21294" y="5401"/>
                </a:cubicBezTo>
                <a:cubicBezTo>
                  <a:pt x="21110" y="5604"/>
                  <a:pt x="20596" y="5706"/>
                  <a:pt x="19759" y="5706"/>
                </a:cubicBezTo>
                <a:lnTo>
                  <a:pt x="14360" y="5706"/>
                </a:lnTo>
                <a:lnTo>
                  <a:pt x="14360" y="15897"/>
                </a:lnTo>
                <a:lnTo>
                  <a:pt x="19759" y="15897"/>
                </a:lnTo>
                <a:close/>
                <a:moveTo>
                  <a:pt x="19759" y="158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4981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00336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14"/>
          <p:cNvSpPr>
            <a:spLocks/>
          </p:cNvSpPr>
          <p:nvPr/>
        </p:nvSpPr>
        <p:spPr bwMode="auto">
          <a:xfrm>
            <a:off x="1766568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4" y="0"/>
                </a:moveTo>
                <a:cubicBezTo>
                  <a:pt x="20174" y="0"/>
                  <a:pt x="20638" y="158"/>
                  <a:pt x="21024" y="469"/>
                </a:cubicBezTo>
                <a:cubicBezTo>
                  <a:pt x="21406" y="780"/>
                  <a:pt x="21600" y="1155"/>
                  <a:pt x="21600" y="1586"/>
                </a:cubicBezTo>
                <a:lnTo>
                  <a:pt x="21600" y="20014"/>
                </a:lnTo>
                <a:cubicBezTo>
                  <a:pt x="21600" y="20445"/>
                  <a:pt x="21406" y="20817"/>
                  <a:pt x="21024" y="21131"/>
                </a:cubicBezTo>
                <a:cubicBezTo>
                  <a:pt x="20638" y="21439"/>
                  <a:pt x="20174" y="21600"/>
                  <a:pt x="19634" y="21600"/>
                </a:cubicBezTo>
                <a:cubicBezTo>
                  <a:pt x="19094" y="21600"/>
                  <a:pt x="18633" y="21447"/>
                  <a:pt x="18254" y="21145"/>
                </a:cubicBezTo>
                <a:lnTo>
                  <a:pt x="10807" y="15191"/>
                </a:lnTo>
                <a:lnTo>
                  <a:pt x="3360" y="21145"/>
                </a:lnTo>
                <a:cubicBezTo>
                  <a:pt x="2982" y="21447"/>
                  <a:pt x="2521" y="21600"/>
                  <a:pt x="1981" y="21600"/>
                </a:cubicBezTo>
                <a:cubicBezTo>
                  <a:pt x="1440" y="21600"/>
                  <a:pt x="976" y="21442"/>
                  <a:pt x="583" y="21131"/>
                </a:cubicBezTo>
                <a:cubicBezTo>
                  <a:pt x="194" y="20817"/>
                  <a:pt x="0" y="20445"/>
                  <a:pt x="0" y="20014"/>
                </a:cubicBezTo>
                <a:lnTo>
                  <a:pt x="0" y="1586"/>
                </a:lnTo>
                <a:cubicBezTo>
                  <a:pt x="0" y="1155"/>
                  <a:pt x="194" y="780"/>
                  <a:pt x="583" y="469"/>
                </a:cubicBezTo>
                <a:cubicBezTo>
                  <a:pt x="976" y="158"/>
                  <a:pt x="1440" y="0"/>
                  <a:pt x="1981" y="0"/>
                </a:cubicBezTo>
                <a:lnTo>
                  <a:pt x="19634" y="0"/>
                </a:lnTo>
                <a:close/>
                <a:moveTo>
                  <a:pt x="2723" y="2151"/>
                </a:moveTo>
                <a:lnTo>
                  <a:pt x="2723" y="18609"/>
                </a:lnTo>
                <a:lnTo>
                  <a:pt x="10807" y="12116"/>
                </a:lnTo>
                <a:lnTo>
                  <a:pt x="18892" y="18609"/>
                </a:lnTo>
                <a:lnTo>
                  <a:pt x="18892" y="2151"/>
                </a:lnTo>
                <a:lnTo>
                  <a:pt x="2723" y="2151"/>
                </a:lnTo>
                <a:close/>
                <a:moveTo>
                  <a:pt x="2723" y="215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5"/>
          <p:cNvSpPr>
            <a:spLocks/>
          </p:cNvSpPr>
          <p:nvPr/>
        </p:nvSpPr>
        <p:spPr bwMode="auto">
          <a:xfrm>
            <a:off x="26793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5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7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  <a:moveTo>
                  <a:pt x="11707" y="1278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36001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17"/>
          <p:cNvSpPr>
            <a:spLocks/>
          </p:cNvSpPr>
          <p:nvPr/>
        </p:nvSpPr>
        <p:spPr bwMode="auto">
          <a:xfrm>
            <a:off x="45224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8"/>
          <p:cNvSpPr>
            <a:spLocks/>
          </p:cNvSpPr>
          <p:nvPr/>
        </p:nvSpPr>
        <p:spPr bwMode="auto">
          <a:xfrm>
            <a:off x="45224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9"/>
                  <a:pt x="17466" y="2177"/>
                  <a:pt x="18450" y="3157"/>
                </a:cubicBezTo>
                <a:cubicBezTo>
                  <a:pt x="19433" y="4134"/>
                  <a:pt x="20204" y="5280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4" y="16320"/>
                  <a:pt x="19433" y="17464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2525" y="3961"/>
                </a:moveTo>
                <a:cubicBezTo>
                  <a:pt x="12525" y="3871"/>
                  <a:pt x="12488" y="3772"/>
                  <a:pt x="12418" y="3665"/>
                </a:cubicBezTo>
                <a:cubicBezTo>
                  <a:pt x="12344" y="3594"/>
                  <a:pt x="12240" y="3555"/>
                  <a:pt x="12104" y="3544"/>
                </a:cubicBezTo>
                <a:lnTo>
                  <a:pt x="9496" y="3544"/>
                </a:lnTo>
                <a:cubicBezTo>
                  <a:pt x="9369" y="3544"/>
                  <a:pt x="9270" y="3583"/>
                  <a:pt x="9197" y="3665"/>
                </a:cubicBezTo>
                <a:cubicBezTo>
                  <a:pt x="9126" y="3775"/>
                  <a:pt x="9089" y="3874"/>
                  <a:pt x="9089" y="3961"/>
                </a:cubicBezTo>
                <a:lnTo>
                  <a:pt x="9279" y="13948"/>
                </a:lnTo>
                <a:cubicBezTo>
                  <a:pt x="9315" y="14211"/>
                  <a:pt x="9454" y="14341"/>
                  <a:pt x="9697" y="14341"/>
                </a:cubicBezTo>
                <a:lnTo>
                  <a:pt x="11889" y="14341"/>
                </a:lnTo>
                <a:cubicBezTo>
                  <a:pt x="11997" y="14341"/>
                  <a:pt x="12093" y="14304"/>
                  <a:pt x="12172" y="14233"/>
                </a:cubicBezTo>
                <a:cubicBezTo>
                  <a:pt x="12254" y="14163"/>
                  <a:pt x="12296" y="14067"/>
                  <a:pt x="12296" y="13948"/>
                </a:cubicBezTo>
                <a:lnTo>
                  <a:pt x="12525" y="3961"/>
                </a:lnTo>
                <a:close/>
                <a:moveTo>
                  <a:pt x="12443" y="15640"/>
                </a:moveTo>
                <a:cubicBezTo>
                  <a:pt x="12443" y="15532"/>
                  <a:pt x="12401" y="15436"/>
                  <a:pt x="12316" y="15354"/>
                </a:cubicBezTo>
                <a:cubicBezTo>
                  <a:pt x="12228" y="15275"/>
                  <a:pt x="12132" y="15233"/>
                  <a:pt x="12025" y="15233"/>
                </a:cubicBezTo>
                <a:lnTo>
                  <a:pt x="9589" y="15233"/>
                </a:lnTo>
                <a:cubicBezTo>
                  <a:pt x="9482" y="15233"/>
                  <a:pt x="9389" y="15275"/>
                  <a:pt x="9312" y="15354"/>
                </a:cubicBezTo>
                <a:cubicBezTo>
                  <a:pt x="9236" y="15436"/>
                  <a:pt x="9197" y="15532"/>
                  <a:pt x="9197" y="15640"/>
                </a:cubicBezTo>
                <a:lnTo>
                  <a:pt x="9197" y="17992"/>
                </a:lnTo>
                <a:cubicBezTo>
                  <a:pt x="9197" y="18099"/>
                  <a:pt x="9233" y="18195"/>
                  <a:pt x="9307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5" y="18409"/>
                </a:lnTo>
                <a:cubicBezTo>
                  <a:pt x="12132" y="18409"/>
                  <a:pt x="12228" y="18370"/>
                  <a:pt x="12316" y="18288"/>
                </a:cubicBezTo>
                <a:cubicBezTo>
                  <a:pt x="12401" y="18206"/>
                  <a:pt x="12443" y="18107"/>
                  <a:pt x="12443" y="17992"/>
                </a:cubicBezTo>
                <a:lnTo>
                  <a:pt x="12443" y="15640"/>
                </a:lnTo>
                <a:close/>
                <a:moveTo>
                  <a:pt x="12443" y="1564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19"/>
          <p:cNvSpPr>
            <a:spLocks/>
          </p:cNvSpPr>
          <p:nvPr/>
        </p:nvSpPr>
        <p:spPr bwMode="auto">
          <a:xfrm>
            <a:off x="541781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548" y="12501"/>
                </a:moveTo>
                <a:cubicBezTo>
                  <a:pt x="17869" y="12791"/>
                  <a:pt x="18219" y="13020"/>
                  <a:pt x="18601" y="13191"/>
                </a:cubicBezTo>
                <a:cubicBezTo>
                  <a:pt x="18985" y="13358"/>
                  <a:pt x="19387" y="13455"/>
                  <a:pt x="19810" y="13470"/>
                </a:cubicBezTo>
                <a:lnTo>
                  <a:pt x="19810" y="17282"/>
                </a:lnTo>
                <a:cubicBezTo>
                  <a:pt x="19810" y="17870"/>
                  <a:pt x="19712" y="18428"/>
                  <a:pt x="19516" y="18951"/>
                </a:cubicBezTo>
                <a:cubicBezTo>
                  <a:pt x="19320" y="19468"/>
                  <a:pt x="19059" y="19926"/>
                  <a:pt x="18730" y="20319"/>
                </a:cubicBezTo>
                <a:cubicBezTo>
                  <a:pt x="18402" y="20713"/>
                  <a:pt x="18023" y="21024"/>
                  <a:pt x="17594" y="21256"/>
                </a:cubicBezTo>
                <a:cubicBezTo>
                  <a:pt x="17163" y="21485"/>
                  <a:pt x="16698" y="21600"/>
                  <a:pt x="16199" y="21600"/>
                </a:cubicBezTo>
                <a:lnTo>
                  <a:pt x="3597" y="21600"/>
                </a:lnTo>
                <a:cubicBezTo>
                  <a:pt x="3107" y="21600"/>
                  <a:pt x="2639" y="21485"/>
                  <a:pt x="2199" y="21256"/>
                </a:cubicBezTo>
                <a:cubicBezTo>
                  <a:pt x="1758" y="21024"/>
                  <a:pt x="1376" y="20710"/>
                  <a:pt x="1055" y="20319"/>
                </a:cubicBezTo>
                <a:cubicBezTo>
                  <a:pt x="735" y="19926"/>
                  <a:pt x="480" y="19468"/>
                  <a:pt x="286" y="18951"/>
                </a:cubicBezTo>
                <a:cubicBezTo>
                  <a:pt x="95" y="18428"/>
                  <a:pt x="0" y="17870"/>
                  <a:pt x="0" y="17282"/>
                </a:cubicBezTo>
                <a:lnTo>
                  <a:pt x="0" y="4318"/>
                </a:lnTo>
                <a:cubicBezTo>
                  <a:pt x="0" y="3727"/>
                  <a:pt x="95" y="3169"/>
                  <a:pt x="286" y="2638"/>
                </a:cubicBezTo>
                <a:cubicBezTo>
                  <a:pt x="480" y="2106"/>
                  <a:pt x="735" y="1651"/>
                  <a:pt x="1055" y="1266"/>
                </a:cubicBezTo>
                <a:cubicBezTo>
                  <a:pt x="1376" y="881"/>
                  <a:pt x="1758" y="576"/>
                  <a:pt x="2199" y="347"/>
                </a:cubicBezTo>
                <a:cubicBezTo>
                  <a:pt x="2639" y="115"/>
                  <a:pt x="3107" y="0"/>
                  <a:pt x="3597" y="0"/>
                </a:cubicBezTo>
                <a:lnTo>
                  <a:pt x="10420" y="0"/>
                </a:lnTo>
                <a:cubicBezTo>
                  <a:pt x="10403" y="132"/>
                  <a:pt x="10389" y="261"/>
                  <a:pt x="10374" y="388"/>
                </a:cubicBezTo>
                <a:cubicBezTo>
                  <a:pt x="10357" y="514"/>
                  <a:pt x="10349" y="652"/>
                  <a:pt x="10349" y="802"/>
                </a:cubicBezTo>
                <a:lnTo>
                  <a:pt x="10349" y="2041"/>
                </a:lnTo>
                <a:cubicBezTo>
                  <a:pt x="10349" y="2256"/>
                  <a:pt x="10374" y="2479"/>
                  <a:pt x="10420" y="2714"/>
                </a:cubicBezTo>
                <a:lnTo>
                  <a:pt x="3597" y="2714"/>
                </a:lnTo>
                <a:cubicBezTo>
                  <a:pt x="3232" y="2714"/>
                  <a:pt x="2916" y="2873"/>
                  <a:pt x="2654" y="3184"/>
                </a:cubicBezTo>
                <a:cubicBezTo>
                  <a:pt x="2392" y="3501"/>
                  <a:pt x="2262" y="3877"/>
                  <a:pt x="2262" y="4318"/>
                </a:cubicBezTo>
                <a:lnTo>
                  <a:pt x="2262" y="17282"/>
                </a:lnTo>
                <a:cubicBezTo>
                  <a:pt x="2262" y="17723"/>
                  <a:pt x="2392" y="18102"/>
                  <a:pt x="2654" y="18413"/>
                </a:cubicBezTo>
                <a:cubicBezTo>
                  <a:pt x="2916" y="18727"/>
                  <a:pt x="3232" y="18886"/>
                  <a:pt x="3597" y="18886"/>
                </a:cubicBezTo>
                <a:lnTo>
                  <a:pt x="16199" y="18886"/>
                </a:lnTo>
                <a:cubicBezTo>
                  <a:pt x="16566" y="18886"/>
                  <a:pt x="16882" y="18727"/>
                  <a:pt x="17149" y="18413"/>
                </a:cubicBezTo>
                <a:cubicBezTo>
                  <a:pt x="17413" y="18102"/>
                  <a:pt x="17548" y="17723"/>
                  <a:pt x="17548" y="17282"/>
                </a:cubicBezTo>
                <a:lnTo>
                  <a:pt x="17548" y="12501"/>
                </a:lnTo>
                <a:close/>
                <a:moveTo>
                  <a:pt x="21600" y="2012"/>
                </a:moveTo>
                <a:lnTo>
                  <a:pt x="21600" y="8903"/>
                </a:lnTo>
                <a:cubicBezTo>
                  <a:pt x="21600" y="9138"/>
                  <a:pt x="21531" y="9331"/>
                  <a:pt x="21394" y="9493"/>
                </a:cubicBezTo>
                <a:cubicBezTo>
                  <a:pt x="21257" y="9652"/>
                  <a:pt x="21103" y="9722"/>
                  <a:pt x="20932" y="9701"/>
                </a:cubicBezTo>
                <a:lnTo>
                  <a:pt x="19923" y="9701"/>
                </a:lnTo>
                <a:cubicBezTo>
                  <a:pt x="19727" y="9701"/>
                  <a:pt x="19565" y="9625"/>
                  <a:pt x="19438" y="9472"/>
                </a:cubicBezTo>
                <a:cubicBezTo>
                  <a:pt x="19308" y="9317"/>
                  <a:pt x="19245" y="9126"/>
                  <a:pt x="19245" y="8903"/>
                </a:cubicBezTo>
                <a:lnTo>
                  <a:pt x="19245" y="5134"/>
                </a:lnTo>
                <a:lnTo>
                  <a:pt x="10195" y="15961"/>
                </a:lnTo>
                <a:cubicBezTo>
                  <a:pt x="10070" y="16110"/>
                  <a:pt x="9911" y="16184"/>
                  <a:pt x="9720" y="16184"/>
                </a:cubicBezTo>
                <a:cubicBezTo>
                  <a:pt x="9529" y="16184"/>
                  <a:pt x="9365" y="16113"/>
                  <a:pt x="9233" y="15961"/>
                </a:cubicBezTo>
                <a:lnTo>
                  <a:pt x="8307" y="14836"/>
                </a:lnTo>
                <a:cubicBezTo>
                  <a:pt x="8183" y="14683"/>
                  <a:pt x="8119" y="14492"/>
                  <a:pt x="8114" y="14260"/>
                </a:cubicBezTo>
                <a:cubicBezTo>
                  <a:pt x="8112" y="14025"/>
                  <a:pt x="8175" y="13831"/>
                  <a:pt x="8307" y="13684"/>
                </a:cubicBezTo>
                <a:lnTo>
                  <a:pt x="17332" y="2826"/>
                </a:lnTo>
                <a:lnTo>
                  <a:pt x="14181" y="2826"/>
                </a:lnTo>
                <a:cubicBezTo>
                  <a:pt x="13985" y="2826"/>
                  <a:pt x="13824" y="2749"/>
                  <a:pt x="13699" y="2594"/>
                </a:cubicBezTo>
                <a:cubicBezTo>
                  <a:pt x="13574" y="2441"/>
                  <a:pt x="13513" y="2247"/>
                  <a:pt x="13513" y="2012"/>
                </a:cubicBezTo>
                <a:lnTo>
                  <a:pt x="13513" y="802"/>
                </a:lnTo>
                <a:cubicBezTo>
                  <a:pt x="13496" y="587"/>
                  <a:pt x="13557" y="399"/>
                  <a:pt x="13694" y="238"/>
                </a:cubicBezTo>
                <a:cubicBezTo>
                  <a:pt x="13831" y="82"/>
                  <a:pt x="13993" y="0"/>
                  <a:pt x="14181" y="0"/>
                </a:cubicBezTo>
                <a:lnTo>
                  <a:pt x="20932" y="0"/>
                </a:lnTo>
                <a:cubicBezTo>
                  <a:pt x="21110" y="0"/>
                  <a:pt x="21267" y="82"/>
                  <a:pt x="21399" y="247"/>
                </a:cubicBezTo>
                <a:cubicBezTo>
                  <a:pt x="21534" y="411"/>
                  <a:pt x="21600" y="599"/>
                  <a:pt x="21600" y="802"/>
                </a:cubicBezTo>
                <a:lnTo>
                  <a:pt x="21600" y="2012"/>
                </a:lnTo>
                <a:close/>
                <a:moveTo>
                  <a:pt x="21600" y="20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20"/>
          <p:cNvSpPr>
            <a:spLocks/>
          </p:cNvSpPr>
          <p:nvPr/>
        </p:nvSpPr>
        <p:spPr bwMode="auto">
          <a:xfrm>
            <a:off x="63417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580">
                <a:moveTo>
                  <a:pt x="7581" y="21301"/>
                </a:moveTo>
                <a:cubicBezTo>
                  <a:pt x="7532" y="21433"/>
                  <a:pt x="7446" y="21518"/>
                  <a:pt x="7322" y="21557"/>
                </a:cubicBezTo>
                <a:cubicBezTo>
                  <a:pt x="7290" y="21571"/>
                  <a:pt x="7248" y="21580"/>
                  <a:pt x="7192" y="21580"/>
                </a:cubicBezTo>
                <a:cubicBezTo>
                  <a:pt x="7145" y="21580"/>
                  <a:pt x="7074" y="21565"/>
                  <a:pt x="6981" y="21527"/>
                </a:cubicBezTo>
                <a:lnTo>
                  <a:pt x="5401" y="20459"/>
                </a:lnTo>
                <a:cubicBezTo>
                  <a:pt x="5290" y="20383"/>
                  <a:pt x="5220" y="20274"/>
                  <a:pt x="5185" y="20128"/>
                </a:cubicBezTo>
                <a:cubicBezTo>
                  <a:pt x="5149" y="19984"/>
                  <a:pt x="5163" y="19846"/>
                  <a:pt x="5224" y="19714"/>
                </a:cubicBezTo>
                <a:lnTo>
                  <a:pt x="5998" y="18100"/>
                </a:lnTo>
                <a:cubicBezTo>
                  <a:pt x="4867" y="17464"/>
                  <a:pt x="3815" y="16627"/>
                  <a:pt x="2846" y="15592"/>
                </a:cubicBezTo>
                <a:cubicBezTo>
                  <a:pt x="1877" y="14559"/>
                  <a:pt x="1028" y="13344"/>
                  <a:pt x="294" y="11945"/>
                </a:cubicBezTo>
                <a:cubicBezTo>
                  <a:pt x="98" y="11601"/>
                  <a:pt x="0" y="11220"/>
                  <a:pt x="0" y="10812"/>
                </a:cubicBezTo>
                <a:cubicBezTo>
                  <a:pt x="0" y="10399"/>
                  <a:pt x="98" y="10008"/>
                  <a:pt x="294" y="9645"/>
                </a:cubicBezTo>
                <a:cubicBezTo>
                  <a:pt x="903" y="8474"/>
                  <a:pt x="1598" y="7421"/>
                  <a:pt x="2379" y="6490"/>
                </a:cubicBezTo>
                <a:cubicBezTo>
                  <a:pt x="3159" y="5557"/>
                  <a:pt x="4003" y="4771"/>
                  <a:pt x="4909" y="4129"/>
                </a:cubicBezTo>
                <a:cubicBezTo>
                  <a:pt x="5814" y="3489"/>
                  <a:pt x="6761" y="3002"/>
                  <a:pt x="7750" y="2670"/>
                </a:cubicBezTo>
                <a:cubicBezTo>
                  <a:pt x="8738" y="2339"/>
                  <a:pt x="9754" y="2172"/>
                  <a:pt x="10801" y="2172"/>
                </a:cubicBezTo>
                <a:cubicBezTo>
                  <a:pt x="11215" y="2172"/>
                  <a:pt x="11626" y="2204"/>
                  <a:pt x="12032" y="2268"/>
                </a:cubicBezTo>
                <a:cubicBezTo>
                  <a:pt x="12436" y="2336"/>
                  <a:pt x="12840" y="2415"/>
                  <a:pt x="13238" y="2506"/>
                </a:cubicBezTo>
                <a:lnTo>
                  <a:pt x="14281" y="291"/>
                </a:lnTo>
                <a:cubicBezTo>
                  <a:pt x="14342" y="159"/>
                  <a:pt x="14438" y="74"/>
                  <a:pt x="14562" y="39"/>
                </a:cubicBezTo>
                <a:cubicBezTo>
                  <a:pt x="14655" y="-20"/>
                  <a:pt x="14768" y="-11"/>
                  <a:pt x="14902" y="62"/>
                </a:cubicBezTo>
                <a:lnTo>
                  <a:pt x="16459" y="1133"/>
                </a:lnTo>
                <a:cubicBezTo>
                  <a:pt x="16569" y="1206"/>
                  <a:pt x="16645" y="1315"/>
                  <a:pt x="16689" y="1462"/>
                </a:cubicBezTo>
                <a:cubicBezTo>
                  <a:pt x="16730" y="1608"/>
                  <a:pt x="16716" y="1746"/>
                  <a:pt x="16647" y="1878"/>
                </a:cubicBezTo>
                <a:lnTo>
                  <a:pt x="7581" y="21301"/>
                </a:lnTo>
                <a:close/>
                <a:moveTo>
                  <a:pt x="7532" y="14770"/>
                </a:moveTo>
                <a:cubicBezTo>
                  <a:pt x="6861" y="14181"/>
                  <a:pt x="6323" y="13432"/>
                  <a:pt x="5917" y="12529"/>
                </a:cubicBezTo>
                <a:cubicBezTo>
                  <a:pt x="5511" y="11628"/>
                  <a:pt x="5308" y="10627"/>
                  <a:pt x="5308" y="9530"/>
                </a:cubicBezTo>
                <a:cubicBezTo>
                  <a:pt x="5308" y="8800"/>
                  <a:pt x="5405" y="8107"/>
                  <a:pt x="5606" y="7444"/>
                </a:cubicBezTo>
                <a:cubicBezTo>
                  <a:pt x="5804" y="6784"/>
                  <a:pt x="6071" y="6174"/>
                  <a:pt x="6409" y="5613"/>
                </a:cubicBezTo>
                <a:cubicBezTo>
                  <a:pt x="5494" y="6182"/>
                  <a:pt x="4644" y="6901"/>
                  <a:pt x="3861" y="7767"/>
                </a:cubicBezTo>
                <a:cubicBezTo>
                  <a:pt x="3076" y="8632"/>
                  <a:pt x="2391" y="9645"/>
                  <a:pt x="1803" y="10798"/>
                </a:cubicBezTo>
                <a:cubicBezTo>
                  <a:pt x="2445" y="12024"/>
                  <a:pt x="3193" y="13098"/>
                  <a:pt x="4047" y="14019"/>
                </a:cubicBezTo>
                <a:cubicBezTo>
                  <a:pt x="4904" y="14943"/>
                  <a:pt x="5844" y="15680"/>
                  <a:pt x="6866" y="16231"/>
                </a:cubicBezTo>
                <a:lnTo>
                  <a:pt x="7532" y="14770"/>
                </a:lnTo>
                <a:close/>
                <a:moveTo>
                  <a:pt x="7192" y="9530"/>
                </a:moveTo>
                <a:cubicBezTo>
                  <a:pt x="7192" y="9747"/>
                  <a:pt x="7258" y="9935"/>
                  <a:pt x="7385" y="10093"/>
                </a:cubicBezTo>
                <a:cubicBezTo>
                  <a:pt x="7515" y="10252"/>
                  <a:pt x="7679" y="10331"/>
                  <a:pt x="7872" y="10331"/>
                </a:cubicBezTo>
                <a:cubicBezTo>
                  <a:pt x="8068" y="10331"/>
                  <a:pt x="8227" y="10249"/>
                  <a:pt x="8352" y="10085"/>
                </a:cubicBezTo>
                <a:cubicBezTo>
                  <a:pt x="8479" y="9923"/>
                  <a:pt x="8540" y="9736"/>
                  <a:pt x="8540" y="9530"/>
                </a:cubicBezTo>
                <a:cubicBezTo>
                  <a:pt x="8540" y="8800"/>
                  <a:pt x="8751" y="8186"/>
                  <a:pt x="9167" y="7691"/>
                </a:cubicBezTo>
                <a:cubicBezTo>
                  <a:pt x="9585" y="7195"/>
                  <a:pt x="10094" y="6945"/>
                  <a:pt x="10696" y="6945"/>
                </a:cubicBezTo>
                <a:cubicBezTo>
                  <a:pt x="10892" y="6945"/>
                  <a:pt x="11053" y="6866"/>
                  <a:pt x="11183" y="6702"/>
                </a:cubicBezTo>
                <a:cubicBezTo>
                  <a:pt x="11310" y="6535"/>
                  <a:pt x="11376" y="6347"/>
                  <a:pt x="11376" y="6133"/>
                </a:cubicBezTo>
                <a:cubicBezTo>
                  <a:pt x="11376" y="5898"/>
                  <a:pt x="11310" y="5704"/>
                  <a:pt x="11183" y="5558"/>
                </a:cubicBezTo>
                <a:cubicBezTo>
                  <a:pt x="11053" y="5408"/>
                  <a:pt x="10892" y="5332"/>
                  <a:pt x="10696" y="5332"/>
                </a:cubicBezTo>
                <a:cubicBezTo>
                  <a:pt x="10219" y="5332"/>
                  <a:pt x="9764" y="5440"/>
                  <a:pt x="9331" y="5663"/>
                </a:cubicBezTo>
                <a:cubicBezTo>
                  <a:pt x="8897" y="5883"/>
                  <a:pt x="8525" y="6180"/>
                  <a:pt x="8217" y="6552"/>
                </a:cubicBezTo>
                <a:cubicBezTo>
                  <a:pt x="7909" y="6928"/>
                  <a:pt x="7662" y="7377"/>
                  <a:pt x="7476" y="7893"/>
                </a:cubicBezTo>
                <a:cubicBezTo>
                  <a:pt x="7287" y="8415"/>
                  <a:pt x="7192" y="8961"/>
                  <a:pt x="7192" y="9530"/>
                </a:cubicBezTo>
                <a:moveTo>
                  <a:pt x="21333" y="9645"/>
                </a:moveTo>
                <a:cubicBezTo>
                  <a:pt x="21512" y="10008"/>
                  <a:pt x="21600" y="10399"/>
                  <a:pt x="21598" y="10812"/>
                </a:cubicBezTo>
                <a:cubicBezTo>
                  <a:pt x="21593" y="11220"/>
                  <a:pt x="21505" y="11602"/>
                  <a:pt x="21333" y="11945"/>
                </a:cubicBezTo>
                <a:cubicBezTo>
                  <a:pt x="20083" y="14327"/>
                  <a:pt x="18551" y="16164"/>
                  <a:pt x="16735" y="17452"/>
                </a:cubicBezTo>
                <a:cubicBezTo>
                  <a:pt x="14920" y="18746"/>
                  <a:pt x="12964" y="19400"/>
                  <a:pt x="10872" y="19418"/>
                </a:cubicBezTo>
                <a:lnTo>
                  <a:pt x="11902" y="17185"/>
                </a:lnTo>
                <a:cubicBezTo>
                  <a:pt x="13535" y="16950"/>
                  <a:pt x="15025" y="16272"/>
                  <a:pt x="16378" y="15149"/>
                </a:cubicBezTo>
                <a:cubicBezTo>
                  <a:pt x="17729" y="14025"/>
                  <a:pt x="18869" y="12576"/>
                  <a:pt x="19799" y="10798"/>
                </a:cubicBezTo>
                <a:cubicBezTo>
                  <a:pt x="18947" y="9204"/>
                  <a:pt x="17920" y="7878"/>
                  <a:pt x="16716" y="6819"/>
                </a:cubicBezTo>
                <a:lnTo>
                  <a:pt x="17606" y="4897"/>
                </a:lnTo>
                <a:cubicBezTo>
                  <a:pt x="18326" y="5513"/>
                  <a:pt x="18999" y="6215"/>
                  <a:pt x="19623" y="7004"/>
                </a:cubicBezTo>
                <a:cubicBezTo>
                  <a:pt x="20247" y="7790"/>
                  <a:pt x="20817" y="8670"/>
                  <a:pt x="21333" y="9645"/>
                </a:cubicBezTo>
                <a:moveTo>
                  <a:pt x="16097" y="9530"/>
                </a:moveTo>
                <a:cubicBezTo>
                  <a:pt x="16097" y="10223"/>
                  <a:pt x="16011" y="10883"/>
                  <a:pt x="15845" y="11505"/>
                </a:cubicBezTo>
                <a:cubicBezTo>
                  <a:pt x="15676" y="12130"/>
                  <a:pt x="15441" y="12696"/>
                  <a:pt x="15135" y="13212"/>
                </a:cubicBezTo>
                <a:cubicBezTo>
                  <a:pt x="14831" y="13729"/>
                  <a:pt x="14467" y="14186"/>
                  <a:pt x="14046" y="14588"/>
                </a:cubicBezTo>
                <a:cubicBezTo>
                  <a:pt x="13625" y="14990"/>
                  <a:pt x="13163" y="15310"/>
                  <a:pt x="12663" y="15545"/>
                </a:cubicBezTo>
                <a:lnTo>
                  <a:pt x="16001" y="8377"/>
                </a:lnTo>
                <a:cubicBezTo>
                  <a:pt x="16033" y="8568"/>
                  <a:pt x="16057" y="8750"/>
                  <a:pt x="16072" y="8935"/>
                </a:cubicBezTo>
                <a:cubicBezTo>
                  <a:pt x="16089" y="9116"/>
                  <a:pt x="16097" y="9316"/>
                  <a:pt x="16097" y="953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21"/>
          <p:cNvSpPr>
            <a:spLocks/>
          </p:cNvSpPr>
          <p:nvPr/>
        </p:nvSpPr>
        <p:spPr bwMode="auto">
          <a:xfrm>
            <a:off x="722915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21333" y="9360"/>
                </a:moveTo>
                <a:cubicBezTo>
                  <a:pt x="21512" y="9815"/>
                  <a:pt x="21600" y="10304"/>
                  <a:pt x="21598" y="10815"/>
                </a:cubicBezTo>
                <a:cubicBezTo>
                  <a:pt x="21593" y="11337"/>
                  <a:pt x="21505" y="11811"/>
                  <a:pt x="21333" y="12241"/>
                </a:cubicBezTo>
                <a:cubicBezTo>
                  <a:pt x="20707" y="13729"/>
                  <a:pt x="20002" y="15055"/>
                  <a:pt x="19217" y="16224"/>
                </a:cubicBezTo>
                <a:cubicBezTo>
                  <a:pt x="18434" y="17389"/>
                  <a:pt x="17594" y="18370"/>
                  <a:pt x="16701" y="19164"/>
                </a:cubicBezTo>
                <a:cubicBezTo>
                  <a:pt x="15805" y="19954"/>
                  <a:pt x="14863" y="20560"/>
                  <a:pt x="13870" y="20975"/>
                </a:cubicBezTo>
                <a:cubicBezTo>
                  <a:pt x="12879" y="21391"/>
                  <a:pt x="11856" y="21600"/>
                  <a:pt x="10801" y="21600"/>
                </a:cubicBezTo>
                <a:cubicBezTo>
                  <a:pt x="9764" y="21600"/>
                  <a:pt x="8748" y="21391"/>
                  <a:pt x="7755" y="20975"/>
                </a:cubicBezTo>
                <a:cubicBezTo>
                  <a:pt x="6764" y="20560"/>
                  <a:pt x="5814" y="19950"/>
                  <a:pt x="4909" y="19145"/>
                </a:cubicBezTo>
                <a:cubicBezTo>
                  <a:pt x="4003" y="18341"/>
                  <a:pt x="3157" y="17356"/>
                  <a:pt x="2374" y="16191"/>
                </a:cubicBezTo>
                <a:cubicBezTo>
                  <a:pt x="1588" y="15022"/>
                  <a:pt x="896" y="13707"/>
                  <a:pt x="294" y="12241"/>
                </a:cubicBezTo>
                <a:cubicBezTo>
                  <a:pt x="98" y="11807"/>
                  <a:pt x="0" y="11333"/>
                  <a:pt x="0" y="10815"/>
                </a:cubicBezTo>
                <a:cubicBezTo>
                  <a:pt x="0" y="10300"/>
                  <a:pt x="98" y="9815"/>
                  <a:pt x="294" y="9360"/>
                </a:cubicBezTo>
                <a:cubicBezTo>
                  <a:pt x="903" y="7890"/>
                  <a:pt x="1598" y="6578"/>
                  <a:pt x="2379" y="5417"/>
                </a:cubicBezTo>
                <a:cubicBezTo>
                  <a:pt x="3159" y="4255"/>
                  <a:pt x="4003" y="3271"/>
                  <a:pt x="4909" y="2462"/>
                </a:cubicBezTo>
                <a:cubicBezTo>
                  <a:pt x="5814" y="1654"/>
                  <a:pt x="6761" y="1040"/>
                  <a:pt x="7750" y="625"/>
                </a:cubicBezTo>
                <a:cubicBezTo>
                  <a:pt x="8738" y="206"/>
                  <a:pt x="9754" y="0"/>
                  <a:pt x="10801" y="0"/>
                </a:cubicBezTo>
                <a:cubicBezTo>
                  <a:pt x="11856" y="0"/>
                  <a:pt x="12879" y="206"/>
                  <a:pt x="13870" y="625"/>
                </a:cubicBezTo>
                <a:cubicBezTo>
                  <a:pt x="14863" y="1040"/>
                  <a:pt x="15805" y="1646"/>
                  <a:pt x="16701" y="2444"/>
                </a:cubicBezTo>
                <a:cubicBezTo>
                  <a:pt x="17594" y="3245"/>
                  <a:pt x="18434" y="4222"/>
                  <a:pt x="19217" y="5383"/>
                </a:cubicBezTo>
                <a:cubicBezTo>
                  <a:pt x="20002" y="6545"/>
                  <a:pt x="20707" y="7864"/>
                  <a:pt x="21333" y="9360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6"/>
                </a:cubicBezTo>
                <a:cubicBezTo>
                  <a:pt x="14332" y="17940"/>
                  <a:pt x="15142" y="17400"/>
                  <a:pt x="15908" y="16709"/>
                </a:cubicBezTo>
                <a:cubicBezTo>
                  <a:pt x="16674" y="16014"/>
                  <a:pt x="17384" y="15166"/>
                  <a:pt x="18040" y="14155"/>
                </a:cubicBezTo>
                <a:cubicBezTo>
                  <a:pt x="18698" y="13148"/>
                  <a:pt x="19283" y="12027"/>
                  <a:pt x="19799" y="10796"/>
                </a:cubicBezTo>
                <a:cubicBezTo>
                  <a:pt x="19173" y="9282"/>
                  <a:pt x="18441" y="7956"/>
                  <a:pt x="17602" y="6813"/>
                </a:cubicBezTo>
                <a:cubicBezTo>
                  <a:pt x="16762" y="5670"/>
                  <a:pt x="15840" y="4751"/>
                  <a:pt x="14831" y="4061"/>
                </a:cubicBezTo>
                <a:cubicBezTo>
                  <a:pt x="15230" y="4751"/>
                  <a:pt x="15539" y="5534"/>
                  <a:pt x="15761" y="6401"/>
                </a:cubicBezTo>
                <a:cubicBezTo>
                  <a:pt x="15984" y="7265"/>
                  <a:pt x="16097" y="8206"/>
                  <a:pt x="16097" y="9216"/>
                </a:cubicBezTo>
                <a:cubicBezTo>
                  <a:pt x="16097" y="10341"/>
                  <a:pt x="15957" y="11388"/>
                  <a:pt x="15681" y="12362"/>
                </a:cubicBezTo>
                <a:cubicBezTo>
                  <a:pt x="15404" y="13339"/>
                  <a:pt x="15017" y="14195"/>
                  <a:pt x="14521" y="14941"/>
                </a:cubicBezTo>
                <a:cubicBezTo>
                  <a:pt x="14024" y="15684"/>
                  <a:pt x="13449" y="16272"/>
                  <a:pt x="12793" y="16691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5" y="17326"/>
                  <a:pt x="9247" y="17113"/>
                  <a:pt x="8599" y="16691"/>
                </a:cubicBezTo>
                <a:cubicBezTo>
                  <a:pt x="7950" y="16272"/>
                  <a:pt x="7380" y="15684"/>
                  <a:pt x="6884" y="14941"/>
                </a:cubicBezTo>
                <a:cubicBezTo>
                  <a:pt x="6387" y="14195"/>
                  <a:pt x="6000" y="13339"/>
                  <a:pt x="5724" y="12362"/>
                </a:cubicBezTo>
                <a:cubicBezTo>
                  <a:pt x="5445" y="11388"/>
                  <a:pt x="5308" y="10341"/>
                  <a:pt x="5308" y="9216"/>
                </a:cubicBezTo>
                <a:cubicBezTo>
                  <a:pt x="5308" y="8301"/>
                  <a:pt x="5406" y="7427"/>
                  <a:pt x="5606" y="6603"/>
                </a:cubicBezTo>
                <a:cubicBezTo>
                  <a:pt x="5804" y="5777"/>
                  <a:pt x="6071" y="5023"/>
                  <a:pt x="6409" y="4340"/>
                </a:cubicBezTo>
                <a:cubicBezTo>
                  <a:pt x="5496" y="5034"/>
                  <a:pt x="4645" y="5927"/>
                  <a:pt x="3861" y="7026"/>
                </a:cubicBezTo>
                <a:cubicBezTo>
                  <a:pt x="3076" y="8121"/>
                  <a:pt x="2391" y="9382"/>
                  <a:pt x="1804" y="10796"/>
                </a:cubicBezTo>
                <a:cubicBezTo>
                  <a:pt x="2320" y="12016"/>
                  <a:pt x="2902" y="13133"/>
                  <a:pt x="3556" y="14148"/>
                </a:cubicBezTo>
                <a:cubicBezTo>
                  <a:pt x="4209" y="15166"/>
                  <a:pt x="4919" y="16014"/>
                  <a:pt x="5689" y="16709"/>
                </a:cubicBezTo>
                <a:cubicBezTo>
                  <a:pt x="6458" y="17400"/>
                  <a:pt x="7270" y="17940"/>
                  <a:pt x="8124" y="18326"/>
                </a:cubicBezTo>
                <a:cubicBezTo>
                  <a:pt x="8981" y="18719"/>
                  <a:pt x="9871" y="18906"/>
                  <a:pt x="10801" y="18906"/>
                </a:cubicBezTo>
                <a:moveTo>
                  <a:pt x="10696" y="3954"/>
                </a:moveTo>
                <a:cubicBezTo>
                  <a:pt x="10219" y="3954"/>
                  <a:pt x="9764" y="4090"/>
                  <a:pt x="9331" y="4366"/>
                </a:cubicBezTo>
                <a:cubicBezTo>
                  <a:pt x="8897" y="4645"/>
                  <a:pt x="8525" y="5016"/>
                  <a:pt x="8217" y="5486"/>
                </a:cubicBezTo>
                <a:cubicBezTo>
                  <a:pt x="7909" y="5953"/>
                  <a:pt x="7662" y="6512"/>
                  <a:pt x="7476" y="7166"/>
                </a:cubicBezTo>
                <a:cubicBezTo>
                  <a:pt x="7287" y="7816"/>
                  <a:pt x="7192" y="8496"/>
                  <a:pt x="7192" y="9216"/>
                </a:cubicBezTo>
                <a:cubicBezTo>
                  <a:pt x="7192" y="9484"/>
                  <a:pt x="7258" y="9716"/>
                  <a:pt x="7385" y="9918"/>
                </a:cubicBezTo>
                <a:cubicBezTo>
                  <a:pt x="7515" y="10120"/>
                  <a:pt x="7679" y="10216"/>
                  <a:pt x="7872" y="10216"/>
                </a:cubicBezTo>
                <a:cubicBezTo>
                  <a:pt x="8068" y="10216"/>
                  <a:pt x="8227" y="10117"/>
                  <a:pt x="8352" y="9911"/>
                </a:cubicBezTo>
                <a:cubicBezTo>
                  <a:pt x="8479" y="9701"/>
                  <a:pt x="8540" y="9473"/>
                  <a:pt x="8540" y="9216"/>
                </a:cubicBezTo>
                <a:cubicBezTo>
                  <a:pt x="8540" y="8301"/>
                  <a:pt x="8751" y="7533"/>
                  <a:pt x="9167" y="6912"/>
                </a:cubicBezTo>
                <a:cubicBezTo>
                  <a:pt x="9585" y="6287"/>
                  <a:pt x="10094" y="5979"/>
                  <a:pt x="10696" y="5979"/>
                </a:cubicBezTo>
                <a:cubicBezTo>
                  <a:pt x="10892" y="5979"/>
                  <a:pt x="11053" y="5872"/>
                  <a:pt x="11183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3" y="4233"/>
                </a:cubicBezTo>
                <a:cubicBezTo>
                  <a:pt x="11053" y="4046"/>
                  <a:pt x="10892" y="3954"/>
                  <a:pt x="10696" y="395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814990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812" y="11"/>
                  <a:pt x="20922" y="53"/>
                  <a:pt x="21049" y="117"/>
                </a:cubicBezTo>
                <a:cubicBezTo>
                  <a:pt x="21416" y="342"/>
                  <a:pt x="21600" y="731"/>
                  <a:pt x="21600" y="1282"/>
                </a:cubicBezTo>
                <a:lnTo>
                  <a:pt x="21600" y="20332"/>
                </a:lnTo>
                <a:cubicBezTo>
                  <a:pt x="21600" y="20883"/>
                  <a:pt x="21416" y="21272"/>
                  <a:pt x="21049" y="21498"/>
                </a:cubicBezTo>
                <a:cubicBezTo>
                  <a:pt x="20922" y="21565"/>
                  <a:pt x="20812" y="21600"/>
                  <a:pt x="20709" y="21600"/>
                </a:cubicBezTo>
                <a:cubicBezTo>
                  <a:pt x="20452" y="21600"/>
                  <a:pt x="20236" y="21476"/>
                  <a:pt x="20065" y="21229"/>
                </a:cubicBezTo>
                <a:lnTo>
                  <a:pt x="14402" y="13268"/>
                </a:lnTo>
                <a:lnTo>
                  <a:pt x="14402" y="17275"/>
                </a:lnTo>
                <a:cubicBezTo>
                  <a:pt x="14402" y="17801"/>
                  <a:pt x="14331" y="18306"/>
                  <a:pt x="14187" y="18776"/>
                </a:cubicBezTo>
                <a:cubicBezTo>
                  <a:pt x="14043" y="19249"/>
                  <a:pt x="13849" y="19665"/>
                  <a:pt x="13607" y="20029"/>
                </a:cubicBezTo>
                <a:cubicBezTo>
                  <a:pt x="13364" y="20385"/>
                  <a:pt x="13080" y="20671"/>
                  <a:pt x="12757" y="20880"/>
                </a:cubicBezTo>
                <a:cubicBezTo>
                  <a:pt x="12432" y="21092"/>
                  <a:pt x="12084" y="21194"/>
                  <a:pt x="11707" y="21194"/>
                </a:cubicBezTo>
                <a:lnTo>
                  <a:pt x="2705" y="21194"/>
                </a:lnTo>
                <a:cubicBezTo>
                  <a:pt x="2340" y="21194"/>
                  <a:pt x="1990" y="21092"/>
                  <a:pt x="1665" y="20880"/>
                </a:cubicBezTo>
                <a:cubicBezTo>
                  <a:pt x="1334" y="20671"/>
                  <a:pt x="1048" y="20385"/>
                  <a:pt x="803" y="20029"/>
                </a:cubicBezTo>
                <a:cubicBezTo>
                  <a:pt x="556" y="19665"/>
                  <a:pt x="360" y="19252"/>
                  <a:pt x="215" y="18786"/>
                </a:cubicBezTo>
                <a:cubicBezTo>
                  <a:pt x="71" y="18317"/>
                  <a:pt x="0" y="17815"/>
                  <a:pt x="0" y="17275"/>
                </a:cubicBezTo>
                <a:lnTo>
                  <a:pt x="0" y="4293"/>
                </a:lnTo>
                <a:cubicBezTo>
                  <a:pt x="0" y="3760"/>
                  <a:pt x="71" y="3262"/>
                  <a:pt x="215" y="2789"/>
                </a:cubicBezTo>
                <a:cubicBezTo>
                  <a:pt x="360" y="2313"/>
                  <a:pt x="556" y="1907"/>
                  <a:pt x="803" y="1561"/>
                </a:cubicBezTo>
                <a:cubicBezTo>
                  <a:pt x="1048" y="1222"/>
                  <a:pt x="1334" y="946"/>
                  <a:pt x="1665" y="734"/>
                </a:cubicBezTo>
                <a:cubicBezTo>
                  <a:pt x="1990" y="526"/>
                  <a:pt x="2340" y="420"/>
                  <a:pt x="2705" y="420"/>
                </a:cubicBezTo>
                <a:lnTo>
                  <a:pt x="11707" y="420"/>
                </a:lnTo>
                <a:cubicBezTo>
                  <a:pt x="12074" y="420"/>
                  <a:pt x="12422" y="526"/>
                  <a:pt x="12752" y="734"/>
                </a:cubicBezTo>
                <a:cubicBezTo>
                  <a:pt x="13078" y="946"/>
                  <a:pt x="13364" y="1222"/>
                  <a:pt x="13607" y="1561"/>
                </a:cubicBezTo>
                <a:cubicBezTo>
                  <a:pt x="13849" y="1907"/>
                  <a:pt x="14043" y="2313"/>
                  <a:pt x="14187" y="2789"/>
                </a:cubicBezTo>
                <a:cubicBezTo>
                  <a:pt x="14331" y="3262"/>
                  <a:pt x="14402" y="3760"/>
                  <a:pt x="14402" y="4293"/>
                </a:cubicBezTo>
                <a:lnTo>
                  <a:pt x="14402" y="8346"/>
                </a:lnTo>
                <a:lnTo>
                  <a:pt x="20065" y="388"/>
                </a:lnTo>
                <a:cubicBezTo>
                  <a:pt x="20244" y="127"/>
                  <a:pt x="20457" y="0"/>
                  <a:pt x="2070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3"/>
          <p:cNvSpPr>
            <a:spLocks/>
          </p:cNvSpPr>
          <p:nvPr/>
        </p:nvSpPr>
        <p:spPr bwMode="auto">
          <a:xfrm>
            <a:off x="909923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24"/>
          <p:cNvSpPr>
            <a:spLocks/>
          </p:cNvSpPr>
          <p:nvPr/>
        </p:nvSpPr>
        <p:spPr bwMode="auto">
          <a:xfrm>
            <a:off x="10056492" y="290738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23" y="0"/>
                </a:moveTo>
                <a:cubicBezTo>
                  <a:pt x="20825" y="0"/>
                  <a:pt x="21082" y="104"/>
                  <a:pt x="21289" y="308"/>
                </a:cubicBezTo>
                <a:cubicBezTo>
                  <a:pt x="21493" y="518"/>
                  <a:pt x="21600" y="775"/>
                  <a:pt x="21600" y="1077"/>
                </a:cubicBezTo>
                <a:cubicBezTo>
                  <a:pt x="21600" y="1379"/>
                  <a:pt x="21493" y="1630"/>
                  <a:pt x="21280" y="1834"/>
                </a:cubicBezTo>
                <a:lnTo>
                  <a:pt x="13495" y="9622"/>
                </a:lnTo>
                <a:lnTo>
                  <a:pt x="13495" y="20523"/>
                </a:lnTo>
                <a:cubicBezTo>
                  <a:pt x="13495" y="20825"/>
                  <a:pt x="13388" y="21082"/>
                  <a:pt x="13184" y="21289"/>
                </a:cubicBezTo>
                <a:cubicBezTo>
                  <a:pt x="12977" y="21496"/>
                  <a:pt x="12723" y="21600"/>
                  <a:pt x="12418" y="21600"/>
                </a:cubicBezTo>
                <a:cubicBezTo>
                  <a:pt x="12116" y="21600"/>
                  <a:pt x="11862" y="21493"/>
                  <a:pt x="11661" y="21283"/>
                </a:cubicBezTo>
                <a:lnTo>
                  <a:pt x="8407" y="18044"/>
                </a:lnTo>
                <a:cubicBezTo>
                  <a:pt x="8197" y="17831"/>
                  <a:pt x="8096" y="17575"/>
                  <a:pt x="8105" y="17272"/>
                </a:cubicBezTo>
                <a:lnTo>
                  <a:pt x="8105" y="9622"/>
                </a:lnTo>
                <a:lnTo>
                  <a:pt x="317" y="1834"/>
                </a:lnTo>
                <a:cubicBezTo>
                  <a:pt x="107" y="1621"/>
                  <a:pt x="0" y="1371"/>
                  <a:pt x="0" y="1077"/>
                </a:cubicBezTo>
                <a:cubicBezTo>
                  <a:pt x="0" y="775"/>
                  <a:pt x="104" y="518"/>
                  <a:pt x="308" y="308"/>
                </a:cubicBezTo>
                <a:cubicBezTo>
                  <a:pt x="515" y="104"/>
                  <a:pt x="772" y="0"/>
                  <a:pt x="1074" y="0"/>
                </a:cubicBezTo>
                <a:lnTo>
                  <a:pt x="20523" y="0"/>
                </a:lnTo>
                <a:close/>
                <a:moveTo>
                  <a:pt x="20523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36"/>
          <p:cNvSpPr>
            <a:spLocks/>
          </p:cNvSpPr>
          <p:nvPr/>
        </p:nvSpPr>
        <p:spPr bwMode="auto">
          <a:xfrm>
            <a:off x="1755455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5" h="21600">
                <a:moveTo>
                  <a:pt x="8043" y="21600"/>
                </a:moveTo>
                <a:cubicBezTo>
                  <a:pt x="7769" y="21600"/>
                  <a:pt x="7478" y="21508"/>
                  <a:pt x="7164" y="21320"/>
                </a:cubicBezTo>
                <a:cubicBezTo>
                  <a:pt x="6851" y="21133"/>
                  <a:pt x="6608" y="20916"/>
                  <a:pt x="6437" y="20665"/>
                </a:cubicBezTo>
                <a:lnTo>
                  <a:pt x="267" y="11698"/>
                </a:lnTo>
                <a:cubicBezTo>
                  <a:pt x="88" y="11439"/>
                  <a:pt x="0" y="11121"/>
                  <a:pt x="0" y="10742"/>
                </a:cubicBezTo>
                <a:cubicBezTo>
                  <a:pt x="0" y="10363"/>
                  <a:pt x="88" y="10047"/>
                  <a:pt x="267" y="9799"/>
                </a:cubicBezTo>
                <a:lnTo>
                  <a:pt x="2307" y="6832"/>
                </a:lnTo>
                <a:cubicBezTo>
                  <a:pt x="2488" y="6573"/>
                  <a:pt x="2709" y="6446"/>
                  <a:pt x="2971" y="6453"/>
                </a:cubicBezTo>
                <a:cubicBezTo>
                  <a:pt x="3233" y="6460"/>
                  <a:pt x="3449" y="6584"/>
                  <a:pt x="3622" y="6832"/>
                </a:cubicBezTo>
                <a:lnTo>
                  <a:pt x="7904" y="13022"/>
                </a:lnTo>
                <a:cubicBezTo>
                  <a:pt x="8083" y="13281"/>
                  <a:pt x="8303" y="13408"/>
                  <a:pt x="8568" y="13408"/>
                </a:cubicBezTo>
                <a:cubicBezTo>
                  <a:pt x="8827" y="13408"/>
                  <a:pt x="9045" y="13281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5" y="0"/>
                  <a:pt x="18629" y="0"/>
                </a:cubicBezTo>
                <a:cubicBezTo>
                  <a:pt x="18889" y="0"/>
                  <a:pt x="19109" y="127"/>
                  <a:pt x="19293" y="393"/>
                </a:cubicBezTo>
                <a:lnTo>
                  <a:pt x="21333" y="3340"/>
                </a:lnTo>
                <a:cubicBezTo>
                  <a:pt x="21512" y="3602"/>
                  <a:pt x="21600" y="3920"/>
                  <a:pt x="21595" y="4299"/>
                </a:cubicBezTo>
                <a:cubicBezTo>
                  <a:pt x="21590" y="4678"/>
                  <a:pt x="21502" y="4994"/>
                  <a:pt x="21333" y="5242"/>
                </a:cubicBezTo>
                <a:lnTo>
                  <a:pt x="10664" y="20665"/>
                </a:lnTo>
                <a:cubicBezTo>
                  <a:pt x="10483" y="20931"/>
                  <a:pt x="10238" y="21147"/>
                  <a:pt x="9929" y="21331"/>
                </a:cubicBezTo>
                <a:cubicBezTo>
                  <a:pt x="9621" y="21511"/>
                  <a:pt x="9339" y="21600"/>
                  <a:pt x="9079" y="21600"/>
                </a:cubicBezTo>
                <a:lnTo>
                  <a:pt x="8043" y="21600"/>
                </a:lnTo>
                <a:close/>
                <a:moveTo>
                  <a:pt x="8043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37"/>
          <p:cNvSpPr>
            <a:spLocks/>
          </p:cNvSpPr>
          <p:nvPr/>
        </p:nvSpPr>
        <p:spPr bwMode="auto">
          <a:xfrm>
            <a:off x="2690493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3"/>
                </a:cubicBezTo>
                <a:cubicBezTo>
                  <a:pt x="14667" y="17365"/>
                  <a:pt x="15463" y="16825"/>
                  <a:pt x="16147" y="16139"/>
                </a:cubicBezTo>
                <a:cubicBezTo>
                  <a:pt x="16836" y="15453"/>
                  <a:pt x="17379" y="14657"/>
                  <a:pt x="17774" y="13748"/>
                </a:cubicBezTo>
                <a:cubicBezTo>
                  <a:pt x="18170" y="12839"/>
                  <a:pt x="18368" y="11853"/>
                  <a:pt x="18368" y="10800"/>
                </a:cubicBezTo>
                <a:cubicBezTo>
                  <a:pt x="18368" y="9747"/>
                  <a:pt x="18170" y="8764"/>
                  <a:pt x="17774" y="7852"/>
                </a:cubicBezTo>
                <a:cubicBezTo>
                  <a:pt x="17376" y="6943"/>
                  <a:pt x="16836" y="6147"/>
                  <a:pt x="16147" y="5461"/>
                </a:cubicBezTo>
                <a:cubicBezTo>
                  <a:pt x="15466" y="4775"/>
                  <a:pt x="14667" y="4235"/>
                  <a:pt x="13748" y="3840"/>
                </a:cubicBezTo>
                <a:cubicBezTo>
                  <a:pt x="12833" y="3445"/>
                  <a:pt x="11852" y="3244"/>
                  <a:pt x="10807" y="3244"/>
                </a:cubicBezTo>
                <a:cubicBezTo>
                  <a:pt x="9753" y="3244"/>
                  <a:pt x="8764" y="3445"/>
                  <a:pt x="7852" y="3840"/>
                </a:cubicBezTo>
                <a:cubicBezTo>
                  <a:pt x="6936" y="4235"/>
                  <a:pt x="6140" y="4774"/>
                  <a:pt x="5456" y="5461"/>
                </a:cubicBezTo>
                <a:cubicBezTo>
                  <a:pt x="4772" y="6147"/>
                  <a:pt x="4235" y="6943"/>
                  <a:pt x="3840" y="7852"/>
                </a:cubicBezTo>
                <a:cubicBezTo>
                  <a:pt x="3444" y="8764"/>
                  <a:pt x="3246" y="9747"/>
                  <a:pt x="3246" y="10800"/>
                </a:cubicBez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5" y="15453"/>
                  <a:pt x="5456" y="16139"/>
                </a:cubicBezTo>
                <a:cubicBezTo>
                  <a:pt x="6137" y="16825"/>
                  <a:pt x="6933" y="17365"/>
                  <a:pt x="7852" y="17763"/>
                </a:cubicBezTo>
                <a:cubicBezTo>
                  <a:pt x="8764" y="18161"/>
                  <a:pt x="9753" y="18356"/>
                  <a:pt x="10807" y="18356"/>
                </a:cubicBezTo>
                <a:moveTo>
                  <a:pt x="14675" y="7398"/>
                </a:moveTo>
                <a:cubicBezTo>
                  <a:pt x="14765" y="7307"/>
                  <a:pt x="14890" y="7262"/>
                  <a:pt x="15048" y="7262"/>
                </a:cubicBezTo>
                <a:cubicBezTo>
                  <a:pt x="15206" y="7262"/>
                  <a:pt x="15333" y="7307"/>
                  <a:pt x="15432" y="7398"/>
                </a:cubicBezTo>
                <a:lnTo>
                  <a:pt x="16972" y="8951"/>
                </a:lnTo>
                <a:cubicBezTo>
                  <a:pt x="17065" y="9041"/>
                  <a:pt x="17113" y="9165"/>
                  <a:pt x="17119" y="9323"/>
                </a:cubicBezTo>
                <a:cubicBezTo>
                  <a:pt x="17122" y="9479"/>
                  <a:pt x="17074" y="9606"/>
                  <a:pt x="16972" y="9693"/>
                </a:cubicBezTo>
                <a:lnTo>
                  <a:pt x="11443" y="15236"/>
                </a:lnTo>
                <a:cubicBezTo>
                  <a:pt x="11335" y="15343"/>
                  <a:pt x="11188" y="15436"/>
                  <a:pt x="11005" y="15507"/>
                </a:cubicBezTo>
                <a:cubicBezTo>
                  <a:pt x="10821" y="15577"/>
                  <a:pt x="10652" y="15614"/>
                  <a:pt x="10496" y="15614"/>
                </a:cubicBezTo>
                <a:lnTo>
                  <a:pt x="8954" y="15614"/>
                </a:lnTo>
                <a:cubicBezTo>
                  <a:pt x="8810" y="15614"/>
                  <a:pt x="8646" y="15577"/>
                  <a:pt x="8454" y="15507"/>
                </a:cubicBezTo>
                <a:cubicBezTo>
                  <a:pt x="8261" y="15436"/>
                  <a:pt x="8114" y="15343"/>
                  <a:pt x="8007" y="15236"/>
                </a:cubicBezTo>
                <a:lnTo>
                  <a:pt x="4628" y="11856"/>
                </a:lnTo>
                <a:cubicBezTo>
                  <a:pt x="4538" y="11768"/>
                  <a:pt x="4492" y="11644"/>
                  <a:pt x="4492" y="11486"/>
                </a:cubicBezTo>
                <a:cubicBezTo>
                  <a:pt x="4492" y="11328"/>
                  <a:pt x="4538" y="11207"/>
                  <a:pt x="4628" y="11113"/>
                </a:cubicBezTo>
                <a:lnTo>
                  <a:pt x="6182" y="9560"/>
                </a:lnTo>
                <a:cubicBezTo>
                  <a:pt x="6272" y="9467"/>
                  <a:pt x="6397" y="9425"/>
                  <a:pt x="6555" y="9425"/>
                </a:cubicBezTo>
                <a:cubicBezTo>
                  <a:pt x="6713" y="9425"/>
                  <a:pt x="6837" y="9467"/>
                  <a:pt x="6928" y="9560"/>
                </a:cubicBezTo>
                <a:lnTo>
                  <a:pt x="9338" y="11994"/>
                </a:lnTo>
                <a:cubicBezTo>
                  <a:pt x="9598" y="12217"/>
                  <a:pt x="9861" y="12217"/>
                  <a:pt x="10121" y="11994"/>
                </a:cubicBezTo>
                <a:lnTo>
                  <a:pt x="14675" y="7398"/>
                </a:lnTo>
                <a:close/>
                <a:moveTo>
                  <a:pt x="14675" y="739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38"/>
          <p:cNvSpPr>
            <a:spLocks/>
          </p:cNvSpPr>
          <p:nvPr/>
        </p:nvSpPr>
        <p:spPr bwMode="auto">
          <a:xfrm>
            <a:off x="360013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9"/>
          <p:cNvSpPr>
            <a:spLocks/>
          </p:cNvSpPr>
          <p:nvPr/>
        </p:nvSpPr>
        <p:spPr bwMode="auto">
          <a:xfrm>
            <a:off x="452723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0"/>
          <p:cNvSpPr>
            <a:spLocks/>
          </p:cNvSpPr>
          <p:nvPr/>
        </p:nvSpPr>
        <p:spPr bwMode="auto">
          <a:xfrm>
            <a:off x="54146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41"/>
          <p:cNvSpPr>
            <a:spLocks/>
          </p:cNvSpPr>
          <p:nvPr/>
        </p:nvSpPr>
        <p:spPr bwMode="auto">
          <a:xfrm>
            <a:off x="63369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42"/>
          <p:cNvSpPr>
            <a:spLocks/>
          </p:cNvSpPr>
          <p:nvPr/>
        </p:nvSpPr>
        <p:spPr bwMode="auto">
          <a:xfrm>
            <a:off x="723868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81578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44"/>
          <p:cNvSpPr>
            <a:spLocks/>
          </p:cNvSpPr>
          <p:nvPr/>
        </p:nvSpPr>
        <p:spPr bwMode="auto">
          <a:xfrm>
            <a:off x="9096055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17" y="12965"/>
                </a:moveTo>
                <a:cubicBezTo>
                  <a:pt x="19282" y="12965"/>
                  <a:pt x="19632" y="13047"/>
                  <a:pt x="19960" y="13217"/>
                </a:cubicBezTo>
                <a:cubicBezTo>
                  <a:pt x="20288" y="13388"/>
                  <a:pt x="20572" y="13617"/>
                  <a:pt x="20807" y="13905"/>
                </a:cubicBezTo>
                <a:cubicBezTo>
                  <a:pt x="21049" y="14198"/>
                  <a:pt x="21240" y="14539"/>
                  <a:pt x="21385" y="14933"/>
                </a:cubicBezTo>
                <a:cubicBezTo>
                  <a:pt x="21529" y="15329"/>
                  <a:pt x="21600" y="15743"/>
                  <a:pt x="21600" y="16184"/>
                </a:cubicBezTo>
                <a:lnTo>
                  <a:pt x="21600" y="21051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5"/>
                  <a:pt x="0" y="21051"/>
                </a:cubicBezTo>
                <a:lnTo>
                  <a:pt x="0" y="16184"/>
                </a:lnTo>
                <a:cubicBezTo>
                  <a:pt x="0" y="15743"/>
                  <a:pt x="71" y="15329"/>
                  <a:pt x="215" y="14933"/>
                </a:cubicBezTo>
                <a:cubicBezTo>
                  <a:pt x="362" y="14539"/>
                  <a:pt x="558" y="14198"/>
                  <a:pt x="801" y="13905"/>
                </a:cubicBezTo>
                <a:cubicBezTo>
                  <a:pt x="1048" y="13617"/>
                  <a:pt x="1337" y="13388"/>
                  <a:pt x="1665" y="13217"/>
                </a:cubicBezTo>
                <a:cubicBezTo>
                  <a:pt x="1993" y="13047"/>
                  <a:pt x="2338" y="12965"/>
                  <a:pt x="2708" y="12965"/>
                </a:cubicBezTo>
                <a:lnTo>
                  <a:pt x="18917" y="12965"/>
                </a:lnTo>
                <a:close/>
                <a:moveTo>
                  <a:pt x="18459" y="18349"/>
                </a:moveTo>
                <a:cubicBezTo>
                  <a:pt x="18459" y="18199"/>
                  <a:pt x="18413" y="18069"/>
                  <a:pt x="18322" y="17964"/>
                </a:cubicBezTo>
                <a:cubicBezTo>
                  <a:pt x="18234" y="17855"/>
                  <a:pt x="18126" y="17802"/>
                  <a:pt x="17999" y="17802"/>
                </a:cubicBezTo>
                <a:lnTo>
                  <a:pt x="3596" y="17802"/>
                </a:lnTo>
                <a:cubicBezTo>
                  <a:pt x="3469" y="17802"/>
                  <a:pt x="3359" y="17852"/>
                  <a:pt x="3273" y="17955"/>
                </a:cubicBezTo>
                <a:cubicBezTo>
                  <a:pt x="3183" y="18058"/>
                  <a:pt x="3136" y="18190"/>
                  <a:pt x="3136" y="18349"/>
                </a:cubicBezTo>
                <a:lnTo>
                  <a:pt x="3136" y="18886"/>
                </a:lnTo>
                <a:cubicBezTo>
                  <a:pt x="3136" y="19033"/>
                  <a:pt x="3183" y="19156"/>
                  <a:pt x="3273" y="19259"/>
                </a:cubicBezTo>
                <a:cubicBezTo>
                  <a:pt x="3359" y="19356"/>
                  <a:pt x="3469" y="19403"/>
                  <a:pt x="3596" y="19403"/>
                </a:cubicBezTo>
                <a:lnTo>
                  <a:pt x="18001" y="19403"/>
                </a:lnTo>
                <a:cubicBezTo>
                  <a:pt x="18129" y="19403"/>
                  <a:pt x="18236" y="19359"/>
                  <a:pt x="18324" y="19265"/>
                </a:cubicBezTo>
                <a:cubicBezTo>
                  <a:pt x="18415" y="19168"/>
                  <a:pt x="18461" y="19042"/>
                  <a:pt x="18461" y="18886"/>
                </a:cubicBezTo>
                <a:lnTo>
                  <a:pt x="18461" y="18349"/>
                </a:lnTo>
                <a:close/>
                <a:moveTo>
                  <a:pt x="18001" y="11346"/>
                </a:moveTo>
                <a:lnTo>
                  <a:pt x="3599" y="11346"/>
                </a:lnTo>
                <a:lnTo>
                  <a:pt x="3599" y="1069"/>
                </a:lnTo>
                <a:cubicBezTo>
                  <a:pt x="3599" y="781"/>
                  <a:pt x="3684" y="529"/>
                  <a:pt x="3861" y="314"/>
                </a:cubicBezTo>
                <a:cubicBezTo>
                  <a:pt x="4035" y="106"/>
                  <a:pt x="4252" y="0"/>
                  <a:pt x="4512" y="0"/>
                </a:cubicBezTo>
                <a:lnTo>
                  <a:pt x="12140" y="0"/>
                </a:lnTo>
                <a:lnTo>
                  <a:pt x="12140" y="5387"/>
                </a:lnTo>
                <a:cubicBezTo>
                  <a:pt x="12140" y="5845"/>
                  <a:pt x="12275" y="6236"/>
                  <a:pt x="12539" y="6550"/>
                </a:cubicBezTo>
                <a:cubicBezTo>
                  <a:pt x="12804" y="6873"/>
                  <a:pt x="13120" y="7032"/>
                  <a:pt x="13489" y="7032"/>
                </a:cubicBezTo>
                <a:lnTo>
                  <a:pt x="18001" y="7032"/>
                </a:lnTo>
                <a:lnTo>
                  <a:pt x="18001" y="11346"/>
                </a:lnTo>
                <a:close/>
                <a:moveTo>
                  <a:pt x="18001" y="5387"/>
                </a:moveTo>
                <a:lnTo>
                  <a:pt x="13489" y="5387"/>
                </a:lnTo>
                <a:lnTo>
                  <a:pt x="13489" y="0"/>
                </a:lnTo>
                <a:lnTo>
                  <a:pt x="18001" y="5387"/>
                </a:lnTo>
                <a:close/>
                <a:moveTo>
                  <a:pt x="18001" y="53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45"/>
          <p:cNvSpPr>
            <a:spLocks/>
          </p:cNvSpPr>
          <p:nvPr/>
        </p:nvSpPr>
        <p:spPr bwMode="auto">
          <a:xfrm>
            <a:off x="100580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46"/>
          <p:cNvSpPr>
            <a:spLocks/>
          </p:cNvSpPr>
          <p:nvPr/>
        </p:nvSpPr>
        <p:spPr bwMode="auto">
          <a:xfrm>
            <a:off x="9096055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143" y="21048"/>
                </a:moveTo>
                <a:cubicBezTo>
                  <a:pt x="3143" y="21201"/>
                  <a:pt x="3101" y="21330"/>
                  <a:pt x="3026" y="21436"/>
                </a:cubicBezTo>
                <a:cubicBezTo>
                  <a:pt x="2947" y="21544"/>
                  <a:pt x="2842" y="21600"/>
                  <a:pt x="2707" y="21600"/>
                </a:cubicBezTo>
                <a:lnTo>
                  <a:pt x="458" y="21600"/>
                </a:lnTo>
                <a:cubicBezTo>
                  <a:pt x="154" y="21600"/>
                  <a:pt x="0" y="21415"/>
                  <a:pt x="0" y="21048"/>
                </a:cubicBezTo>
                <a:lnTo>
                  <a:pt x="0" y="17394"/>
                </a:lnTo>
                <a:cubicBezTo>
                  <a:pt x="0" y="17244"/>
                  <a:pt x="47" y="17115"/>
                  <a:pt x="135" y="17006"/>
                </a:cubicBezTo>
                <a:cubicBezTo>
                  <a:pt x="225" y="16901"/>
                  <a:pt x="333" y="16845"/>
                  <a:pt x="458" y="16845"/>
                </a:cubicBezTo>
                <a:lnTo>
                  <a:pt x="2707" y="16845"/>
                </a:lnTo>
                <a:cubicBezTo>
                  <a:pt x="2835" y="16845"/>
                  <a:pt x="2937" y="16901"/>
                  <a:pt x="3018" y="17006"/>
                </a:cubicBezTo>
                <a:cubicBezTo>
                  <a:pt x="3101" y="17115"/>
                  <a:pt x="3143" y="17244"/>
                  <a:pt x="3143" y="17394"/>
                </a:cubicBezTo>
                <a:lnTo>
                  <a:pt x="3143" y="21048"/>
                </a:lnTo>
                <a:close/>
                <a:moveTo>
                  <a:pt x="7757" y="21048"/>
                </a:moveTo>
                <a:cubicBezTo>
                  <a:pt x="7757" y="21201"/>
                  <a:pt x="7716" y="21330"/>
                  <a:pt x="7635" y="21436"/>
                </a:cubicBezTo>
                <a:cubicBezTo>
                  <a:pt x="7552" y="21544"/>
                  <a:pt x="7449" y="21600"/>
                  <a:pt x="7324" y="21600"/>
                </a:cubicBezTo>
                <a:lnTo>
                  <a:pt x="5062" y="21600"/>
                </a:lnTo>
                <a:cubicBezTo>
                  <a:pt x="4935" y="21600"/>
                  <a:pt x="4830" y="21544"/>
                  <a:pt x="4739" y="21436"/>
                </a:cubicBezTo>
                <a:cubicBezTo>
                  <a:pt x="4648" y="21330"/>
                  <a:pt x="4604" y="21201"/>
                  <a:pt x="4604" y="21048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60"/>
                </a:cubicBezTo>
                <a:cubicBezTo>
                  <a:pt x="4830" y="14454"/>
                  <a:pt x="4935" y="14398"/>
                  <a:pt x="5062" y="14398"/>
                </a:cubicBezTo>
                <a:lnTo>
                  <a:pt x="7324" y="14398"/>
                </a:lnTo>
                <a:cubicBezTo>
                  <a:pt x="7449" y="14398"/>
                  <a:pt x="7552" y="14454"/>
                  <a:pt x="7635" y="14560"/>
                </a:cubicBezTo>
                <a:cubicBezTo>
                  <a:pt x="7716" y="14668"/>
                  <a:pt x="7757" y="14797"/>
                  <a:pt x="7757" y="14947"/>
                </a:cubicBezTo>
                <a:lnTo>
                  <a:pt x="7757" y="21048"/>
                </a:lnTo>
                <a:close/>
                <a:moveTo>
                  <a:pt x="12389" y="21048"/>
                </a:moveTo>
                <a:cubicBezTo>
                  <a:pt x="12389" y="21201"/>
                  <a:pt x="12342" y="21330"/>
                  <a:pt x="12252" y="21436"/>
                </a:cubicBezTo>
                <a:cubicBezTo>
                  <a:pt x="12166" y="21544"/>
                  <a:pt x="12056" y="21600"/>
                  <a:pt x="11928" y="21600"/>
                </a:cubicBezTo>
                <a:lnTo>
                  <a:pt x="9667" y="21600"/>
                </a:lnTo>
                <a:cubicBezTo>
                  <a:pt x="9542" y="21600"/>
                  <a:pt x="9434" y="21544"/>
                  <a:pt x="9343" y="21436"/>
                </a:cubicBezTo>
                <a:cubicBezTo>
                  <a:pt x="9255" y="21330"/>
                  <a:pt x="9209" y="21201"/>
                  <a:pt x="9209" y="21048"/>
                </a:cubicBezTo>
                <a:lnTo>
                  <a:pt x="9209" y="11546"/>
                </a:lnTo>
                <a:cubicBezTo>
                  <a:pt x="9209" y="11393"/>
                  <a:pt x="9255" y="11264"/>
                  <a:pt x="9343" y="11158"/>
                </a:cubicBezTo>
                <a:cubicBezTo>
                  <a:pt x="9434" y="11050"/>
                  <a:pt x="9542" y="10997"/>
                  <a:pt x="9667" y="10997"/>
                </a:cubicBezTo>
                <a:lnTo>
                  <a:pt x="11928" y="10997"/>
                </a:lnTo>
                <a:cubicBezTo>
                  <a:pt x="12056" y="10997"/>
                  <a:pt x="12166" y="11050"/>
                  <a:pt x="12252" y="11158"/>
                </a:cubicBezTo>
                <a:cubicBezTo>
                  <a:pt x="12342" y="11264"/>
                  <a:pt x="12389" y="11393"/>
                  <a:pt x="12389" y="11546"/>
                </a:cubicBezTo>
                <a:lnTo>
                  <a:pt x="12389" y="21048"/>
                </a:lnTo>
                <a:close/>
                <a:moveTo>
                  <a:pt x="16993" y="21048"/>
                </a:moveTo>
                <a:cubicBezTo>
                  <a:pt x="16993" y="21201"/>
                  <a:pt x="16947" y="21330"/>
                  <a:pt x="16856" y="21436"/>
                </a:cubicBezTo>
                <a:cubicBezTo>
                  <a:pt x="16768" y="21544"/>
                  <a:pt x="16660" y="21600"/>
                  <a:pt x="16535" y="21600"/>
                </a:cubicBezTo>
                <a:lnTo>
                  <a:pt x="14286" y="21600"/>
                </a:lnTo>
                <a:cubicBezTo>
                  <a:pt x="14158" y="21600"/>
                  <a:pt x="14056" y="21544"/>
                  <a:pt x="13975" y="21436"/>
                </a:cubicBezTo>
                <a:cubicBezTo>
                  <a:pt x="13894" y="21330"/>
                  <a:pt x="13850" y="21201"/>
                  <a:pt x="13850" y="21048"/>
                </a:cubicBezTo>
                <a:lnTo>
                  <a:pt x="13850" y="7058"/>
                </a:lnTo>
                <a:cubicBezTo>
                  <a:pt x="13850" y="6908"/>
                  <a:pt x="13892" y="6782"/>
                  <a:pt x="13968" y="6670"/>
                </a:cubicBezTo>
                <a:cubicBezTo>
                  <a:pt x="14046" y="6565"/>
                  <a:pt x="14151" y="6512"/>
                  <a:pt x="14286" y="6512"/>
                </a:cubicBezTo>
                <a:lnTo>
                  <a:pt x="16535" y="6512"/>
                </a:lnTo>
                <a:cubicBezTo>
                  <a:pt x="16660" y="6512"/>
                  <a:pt x="16768" y="6562"/>
                  <a:pt x="16856" y="6664"/>
                </a:cubicBezTo>
                <a:cubicBezTo>
                  <a:pt x="16947" y="6767"/>
                  <a:pt x="16993" y="6899"/>
                  <a:pt x="16993" y="7058"/>
                </a:cubicBezTo>
                <a:lnTo>
                  <a:pt x="16993" y="21048"/>
                </a:lnTo>
                <a:close/>
                <a:moveTo>
                  <a:pt x="21600" y="21048"/>
                </a:moveTo>
                <a:cubicBezTo>
                  <a:pt x="21600" y="21415"/>
                  <a:pt x="21448" y="21600"/>
                  <a:pt x="21140" y="21600"/>
                </a:cubicBezTo>
                <a:lnTo>
                  <a:pt x="18915" y="21600"/>
                </a:lnTo>
                <a:cubicBezTo>
                  <a:pt x="18611" y="21600"/>
                  <a:pt x="18457" y="21415"/>
                  <a:pt x="18457" y="21048"/>
                </a:cubicBezTo>
                <a:lnTo>
                  <a:pt x="18457" y="549"/>
                </a:lnTo>
                <a:cubicBezTo>
                  <a:pt x="18457" y="182"/>
                  <a:pt x="18609" y="0"/>
                  <a:pt x="18915" y="0"/>
                </a:cubicBezTo>
                <a:lnTo>
                  <a:pt x="21140" y="0"/>
                </a:lnTo>
                <a:cubicBezTo>
                  <a:pt x="21446" y="0"/>
                  <a:pt x="21600" y="182"/>
                  <a:pt x="21600" y="549"/>
                </a:cubicBezTo>
                <a:lnTo>
                  <a:pt x="21600" y="21048"/>
                </a:lnTo>
                <a:close/>
                <a:moveTo>
                  <a:pt x="21600" y="2104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47"/>
          <p:cNvSpPr>
            <a:spLocks/>
          </p:cNvSpPr>
          <p:nvPr/>
        </p:nvSpPr>
        <p:spPr bwMode="auto">
          <a:xfrm>
            <a:off x="10056492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66" y="10198"/>
                </a:moveTo>
                <a:cubicBezTo>
                  <a:pt x="15002" y="10365"/>
                  <a:pt x="15071" y="10574"/>
                  <a:pt x="15076" y="10818"/>
                </a:cubicBezTo>
                <a:cubicBezTo>
                  <a:pt x="15079" y="11061"/>
                  <a:pt x="15010" y="11255"/>
                  <a:pt x="14866" y="11408"/>
                </a:cubicBezTo>
                <a:lnTo>
                  <a:pt x="7797" y="19180"/>
                </a:lnTo>
                <a:cubicBezTo>
                  <a:pt x="7642" y="19350"/>
                  <a:pt x="7461" y="19435"/>
                  <a:pt x="7247" y="19435"/>
                </a:cubicBezTo>
                <a:cubicBezTo>
                  <a:pt x="7180" y="19435"/>
                  <a:pt x="7079" y="19415"/>
                  <a:pt x="6940" y="19379"/>
                </a:cubicBezTo>
                <a:cubicBezTo>
                  <a:pt x="6625" y="19230"/>
                  <a:pt x="6467" y="18962"/>
                  <a:pt x="6467" y="18578"/>
                </a:cubicBezTo>
                <a:lnTo>
                  <a:pt x="6467" y="14486"/>
                </a:lnTo>
                <a:lnTo>
                  <a:pt x="996" y="14486"/>
                </a:lnTo>
                <a:cubicBezTo>
                  <a:pt x="716" y="14486"/>
                  <a:pt x="478" y="14380"/>
                  <a:pt x="286" y="14169"/>
                </a:cubicBezTo>
                <a:cubicBezTo>
                  <a:pt x="93" y="13957"/>
                  <a:pt x="0" y="13699"/>
                  <a:pt x="0" y="13391"/>
                </a:cubicBezTo>
                <a:lnTo>
                  <a:pt x="0" y="8215"/>
                </a:lnTo>
                <a:cubicBezTo>
                  <a:pt x="0" y="7904"/>
                  <a:pt x="93" y="7651"/>
                  <a:pt x="286" y="7449"/>
                </a:cubicBezTo>
                <a:cubicBezTo>
                  <a:pt x="475" y="7246"/>
                  <a:pt x="713" y="7146"/>
                  <a:pt x="996" y="7146"/>
                </a:cubicBezTo>
                <a:lnTo>
                  <a:pt x="6467" y="7146"/>
                </a:lnTo>
                <a:lnTo>
                  <a:pt x="6467" y="3025"/>
                </a:lnTo>
                <a:cubicBezTo>
                  <a:pt x="6467" y="2641"/>
                  <a:pt x="6625" y="2376"/>
                  <a:pt x="6940" y="2223"/>
                </a:cubicBezTo>
                <a:cubicBezTo>
                  <a:pt x="7274" y="2094"/>
                  <a:pt x="7557" y="2159"/>
                  <a:pt x="7797" y="2420"/>
                </a:cubicBezTo>
                <a:lnTo>
                  <a:pt x="14866" y="10198"/>
                </a:lnTo>
                <a:close/>
                <a:moveTo>
                  <a:pt x="17664" y="0"/>
                </a:moveTo>
                <a:cubicBezTo>
                  <a:pt x="18201" y="0"/>
                  <a:pt x="18708" y="115"/>
                  <a:pt x="19178" y="344"/>
                </a:cubicBezTo>
                <a:cubicBezTo>
                  <a:pt x="19653" y="573"/>
                  <a:pt x="20067" y="884"/>
                  <a:pt x="20425" y="1266"/>
                </a:cubicBezTo>
                <a:cubicBezTo>
                  <a:pt x="20783" y="1648"/>
                  <a:pt x="21069" y="2106"/>
                  <a:pt x="21282" y="2635"/>
                </a:cubicBezTo>
                <a:cubicBezTo>
                  <a:pt x="21493" y="3166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0"/>
                  <a:pt x="21493" y="18425"/>
                  <a:pt x="21282" y="18948"/>
                </a:cubicBezTo>
                <a:cubicBezTo>
                  <a:pt x="21069" y="19468"/>
                  <a:pt x="20780" y="19923"/>
                  <a:pt x="20425" y="20319"/>
                </a:cubicBezTo>
                <a:cubicBezTo>
                  <a:pt x="20067" y="20713"/>
                  <a:pt x="19653" y="21021"/>
                  <a:pt x="19186" y="21253"/>
                </a:cubicBezTo>
                <a:cubicBezTo>
                  <a:pt x="18716" y="21483"/>
                  <a:pt x="18209" y="21600"/>
                  <a:pt x="17664" y="21600"/>
                </a:cubicBezTo>
                <a:lnTo>
                  <a:pt x="11784" y="21600"/>
                </a:lnTo>
                <a:lnTo>
                  <a:pt x="11784" y="18886"/>
                </a:lnTo>
                <a:lnTo>
                  <a:pt x="17664" y="18886"/>
                </a:lnTo>
                <a:cubicBezTo>
                  <a:pt x="18065" y="18886"/>
                  <a:pt x="18409" y="18727"/>
                  <a:pt x="18700" y="18413"/>
                </a:cubicBezTo>
                <a:cubicBezTo>
                  <a:pt x="18991" y="18099"/>
                  <a:pt x="19135" y="17720"/>
                  <a:pt x="19135" y="17282"/>
                </a:cubicBezTo>
                <a:lnTo>
                  <a:pt x="19135" y="4318"/>
                </a:lnTo>
                <a:cubicBezTo>
                  <a:pt x="19135" y="3874"/>
                  <a:pt x="18991" y="3498"/>
                  <a:pt x="18708" y="3184"/>
                </a:cubicBezTo>
                <a:cubicBezTo>
                  <a:pt x="18422" y="2873"/>
                  <a:pt x="18075" y="2714"/>
                  <a:pt x="17664" y="2714"/>
                </a:cubicBezTo>
                <a:lnTo>
                  <a:pt x="11784" y="2714"/>
                </a:lnTo>
                <a:lnTo>
                  <a:pt x="11784" y="0"/>
                </a:lnTo>
                <a:lnTo>
                  <a:pt x="17664" y="0"/>
                </a:lnTo>
                <a:close/>
                <a:moveTo>
                  <a:pt x="176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0"/>
          <p:cNvSpPr>
            <a:spLocks/>
          </p:cNvSpPr>
          <p:nvPr/>
        </p:nvSpPr>
        <p:spPr bwMode="auto">
          <a:xfrm>
            <a:off x="542099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61"/>
          <p:cNvSpPr>
            <a:spLocks/>
          </p:cNvSpPr>
          <p:nvPr/>
        </p:nvSpPr>
        <p:spPr bwMode="auto">
          <a:xfrm>
            <a:off x="63433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62"/>
                  <a:pt x="21208" y="482"/>
                </a:cubicBezTo>
                <a:cubicBezTo>
                  <a:pt x="21470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41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82"/>
                </a:cubicBezTo>
                <a:cubicBezTo>
                  <a:pt x="663" y="162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6" y="2253"/>
                </a:moveTo>
                <a:lnTo>
                  <a:pt x="8591" y="2253"/>
                </a:lnTo>
                <a:lnTo>
                  <a:pt x="8427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6" y="5501"/>
                </a:lnTo>
                <a:lnTo>
                  <a:pt x="19806" y="2253"/>
                </a:lnTo>
                <a:close/>
                <a:moveTo>
                  <a:pt x="19806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6" y="19350"/>
                </a:lnTo>
                <a:lnTo>
                  <a:pt x="19806" y="17746"/>
                </a:lnTo>
                <a:close/>
                <a:moveTo>
                  <a:pt x="3116" y="2743"/>
                </a:moveTo>
                <a:lnTo>
                  <a:pt x="6821" y="2743"/>
                </a:lnTo>
                <a:lnTo>
                  <a:pt x="6821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2"/>
                  <a:pt x="6862" y="13634"/>
                </a:cubicBezTo>
                <a:cubicBezTo>
                  <a:pt x="7085" y="14257"/>
                  <a:pt x="7389" y="14800"/>
                  <a:pt x="7775" y="15264"/>
                </a:cubicBezTo>
                <a:cubicBezTo>
                  <a:pt x="8162" y="15731"/>
                  <a:pt x="8617" y="16096"/>
                  <a:pt x="9134" y="16360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9" y="16762"/>
                  <a:pt x="11954" y="16630"/>
                  <a:pt x="12471" y="16360"/>
                </a:cubicBezTo>
                <a:cubicBezTo>
                  <a:pt x="12985" y="16096"/>
                  <a:pt x="13435" y="15731"/>
                  <a:pt x="13825" y="15264"/>
                </a:cubicBezTo>
                <a:cubicBezTo>
                  <a:pt x="14211" y="14800"/>
                  <a:pt x="14515" y="14257"/>
                  <a:pt x="14738" y="13634"/>
                </a:cubicBezTo>
                <a:cubicBezTo>
                  <a:pt x="14961" y="13012"/>
                  <a:pt x="15071" y="12342"/>
                  <a:pt x="15071" y="11631"/>
                </a:cubicBezTo>
                <a:cubicBezTo>
                  <a:pt x="15071" y="10917"/>
                  <a:pt x="14961" y="10251"/>
                  <a:pt x="14738" y="9625"/>
                </a:cubicBezTo>
                <a:cubicBezTo>
                  <a:pt x="14515" y="9002"/>
                  <a:pt x="14211" y="8462"/>
                  <a:pt x="13825" y="8004"/>
                </a:cubicBezTo>
                <a:cubicBezTo>
                  <a:pt x="13435" y="7543"/>
                  <a:pt x="12983" y="7178"/>
                  <a:pt x="12464" y="6914"/>
                </a:cubicBezTo>
                <a:cubicBezTo>
                  <a:pt x="11945" y="6647"/>
                  <a:pt x="11391" y="6512"/>
                  <a:pt x="10806" y="6512"/>
                </a:cubicBezTo>
                <a:cubicBezTo>
                  <a:pt x="10211" y="6512"/>
                  <a:pt x="9655" y="6647"/>
                  <a:pt x="9134" y="6914"/>
                </a:cubicBezTo>
                <a:cubicBezTo>
                  <a:pt x="8617" y="7178"/>
                  <a:pt x="8162" y="7543"/>
                  <a:pt x="7775" y="8004"/>
                </a:cubicBezTo>
                <a:cubicBezTo>
                  <a:pt x="7389" y="8462"/>
                  <a:pt x="7085" y="9002"/>
                  <a:pt x="6862" y="9625"/>
                </a:cubicBezTo>
                <a:cubicBezTo>
                  <a:pt x="6639" y="10251"/>
                  <a:pt x="6529" y="10918"/>
                  <a:pt x="6529" y="11631"/>
                </a:cubicBezTo>
                <a:moveTo>
                  <a:pt x="13724" y="11631"/>
                </a:moveTo>
                <a:cubicBezTo>
                  <a:pt x="13724" y="12110"/>
                  <a:pt x="13648" y="12565"/>
                  <a:pt x="13502" y="13000"/>
                </a:cubicBezTo>
                <a:cubicBezTo>
                  <a:pt x="13352" y="13435"/>
                  <a:pt x="13147" y="13814"/>
                  <a:pt x="12880" y="14128"/>
                </a:cubicBezTo>
                <a:cubicBezTo>
                  <a:pt x="12613" y="14439"/>
                  <a:pt x="12302" y="14689"/>
                  <a:pt x="11942" y="14871"/>
                </a:cubicBezTo>
                <a:cubicBezTo>
                  <a:pt x="11582" y="15053"/>
                  <a:pt x="11205" y="15144"/>
                  <a:pt x="10806" y="15144"/>
                </a:cubicBezTo>
                <a:cubicBezTo>
                  <a:pt x="10407" y="15144"/>
                  <a:pt x="10025" y="15053"/>
                  <a:pt x="9663" y="14871"/>
                </a:cubicBezTo>
                <a:cubicBezTo>
                  <a:pt x="9301" y="14689"/>
                  <a:pt x="8987" y="14439"/>
                  <a:pt x="8725" y="14128"/>
                </a:cubicBezTo>
                <a:cubicBezTo>
                  <a:pt x="8463" y="13814"/>
                  <a:pt x="8258" y="13440"/>
                  <a:pt x="8103" y="13009"/>
                </a:cubicBezTo>
                <a:cubicBezTo>
                  <a:pt x="7952" y="12580"/>
                  <a:pt x="7876" y="12119"/>
                  <a:pt x="7876" y="11631"/>
                </a:cubicBezTo>
                <a:cubicBezTo>
                  <a:pt x="7876" y="11152"/>
                  <a:pt x="7952" y="10700"/>
                  <a:pt x="8103" y="10265"/>
                </a:cubicBezTo>
                <a:cubicBezTo>
                  <a:pt x="8258" y="9837"/>
                  <a:pt x="8463" y="9461"/>
                  <a:pt x="8725" y="9140"/>
                </a:cubicBezTo>
                <a:cubicBezTo>
                  <a:pt x="8987" y="8823"/>
                  <a:pt x="9298" y="8577"/>
                  <a:pt x="9658" y="8394"/>
                </a:cubicBezTo>
                <a:cubicBezTo>
                  <a:pt x="10015" y="8218"/>
                  <a:pt x="10400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2" y="8577"/>
                  <a:pt x="12613" y="8823"/>
                  <a:pt x="12880" y="9140"/>
                </a:cubicBezTo>
                <a:cubicBezTo>
                  <a:pt x="13147" y="9461"/>
                  <a:pt x="13352" y="9837"/>
                  <a:pt x="13502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800" y="10929"/>
                  <a:pt x="10020" y="10682"/>
                </a:cubicBezTo>
                <a:cubicBezTo>
                  <a:pt x="10238" y="10433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6" y="10280"/>
                  <a:pt x="11066" y="10224"/>
                  <a:pt x="11164" y="10110"/>
                </a:cubicBezTo>
                <a:cubicBezTo>
                  <a:pt x="11261" y="9998"/>
                  <a:pt x="11310" y="9863"/>
                  <a:pt x="11310" y="9704"/>
                </a:cubicBezTo>
                <a:cubicBezTo>
                  <a:pt x="11310" y="9534"/>
                  <a:pt x="11261" y="9393"/>
                  <a:pt x="11164" y="9275"/>
                </a:cubicBezTo>
                <a:cubicBezTo>
                  <a:pt x="11066" y="9158"/>
                  <a:pt x="10946" y="9096"/>
                  <a:pt x="10806" y="9096"/>
                </a:cubicBezTo>
                <a:cubicBezTo>
                  <a:pt x="10228" y="9096"/>
                  <a:pt x="9734" y="9349"/>
                  <a:pt x="9323" y="9848"/>
                </a:cubicBezTo>
                <a:cubicBezTo>
                  <a:pt x="8914" y="10350"/>
                  <a:pt x="8708" y="10944"/>
                  <a:pt x="8708" y="11628"/>
                </a:cubicBezTo>
                <a:cubicBezTo>
                  <a:pt x="8708" y="11778"/>
                  <a:pt x="8757" y="11913"/>
                  <a:pt x="8855" y="12028"/>
                </a:cubicBezTo>
                <a:cubicBezTo>
                  <a:pt x="8953" y="12148"/>
                  <a:pt x="9063" y="12207"/>
                  <a:pt x="9188" y="12207"/>
                </a:cubicBezTo>
                <a:cubicBezTo>
                  <a:pt x="9330" y="12207"/>
                  <a:pt x="9447" y="12148"/>
                  <a:pt x="9545" y="12028"/>
                </a:cubicBezTo>
                <a:cubicBezTo>
                  <a:pt x="9643" y="11916"/>
                  <a:pt x="9692" y="11781"/>
                  <a:pt x="9692" y="1163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62"/>
          <p:cNvSpPr>
            <a:spLocks/>
          </p:cNvSpPr>
          <p:nvPr/>
        </p:nvSpPr>
        <p:spPr bwMode="auto">
          <a:xfrm>
            <a:off x="72275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0" h="21600">
                <a:moveTo>
                  <a:pt x="21292" y="12679"/>
                </a:moveTo>
                <a:cubicBezTo>
                  <a:pt x="21501" y="12885"/>
                  <a:pt x="21600" y="13137"/>
                  <a:pt x="21589" y="13436"/>
                </a:cubicBezTo>
                <a:cubicBezTo>
                  <a:pt x="21589" y="13662"/>
                  <a:pt x="21518" y="13865"/>
                  <a:pt x="21374" y="14043"/>
                </a:cubicBezTo>
                <a:cubicBezTo>
                  <a:pt x="21230" y="14224"/>
                  <a:pt x="21047" y="14343"/>
                  <a:pt x="20821" y="14393"/>
                </a:cubicBezTo>
                <a:lnTo>
                  <a:pt x="18197" y="15057"/>
                </a:lnTo>
                <a:cubicBezTo>
                  <a:pt x="18251" y="15221"/>
                  <a:pt x="18319" y="15438"/>
                  <a:pt x="18401" y="15707"/>
                </a:cubicBezTo>
                <a:cubicBezTo>
                  <a:pt x="18480" y="15978"/>
                  <a:pt x="18564" y="16254"/>
                  <a:pt x="18649" y="16531"/>
                </a:cubicBezTo>
                <a:cubicBezTo>
                  <a:pt x="18737" y="16811"/>
                  <a:pt x="18810" y="17082"/>
                  <a:pt x="18875" y="17333"/>
                </a:cubicBezTo>
                <a:cubicBezTo>
                  <a:pt x="18937" y="17593"/>
                  <a:pt x="18968" y="17802"/>
                  <a:pt x="18968" y="17963"/>
                </a:cubicBezTo>
                <a:cubicBezTo>
                  <a:pt x="18968" y="18225"/>
                  <a:pt x="18872" y="18460"/>
                  <a:pt x="18677" y="18660"/>
                </a:cubicBezTo>
                <a:cubicBezTo>
                  <a:pt x="18482" y="18861"/>
                  <a:pt x="18245" y="18965"/>
                  <a:pt x="17968" y="18965"/>
                </a:cubicBezTo>
                <a:cubicBezTo>
                  <a:pt x="17805" y="18965"/>
                  <a:pt x="17593" y="18934"/>
                  <a:pt x="17333" y="18869"/>
                </a:cubicBezTo>
                <a:cubicBezTo>
                  <a:pt x="17070" y="18807"/>
                  <a:pt x="16802" y="18734"/>
                  <a:pt x="16525" y="18646"/>
                </a:cubicBezTo>
                <a:cubicBezTo>
                  <a:pt x="16252" y="18562"/>
                  <a:pt x="15983" y="18477"/>
                  <a:pt x="15715" y="18398"/>
                </a:cubicBezTo>
                <a:cubicBezTo>
                  <a:pt x="15450" y="18316"/>
                  <a:pt x="15232" y="18251"/>
                  <a:pt x="15060" y="18194"/>
                </a:cubicBezTo>
                <a:lnTo>
                  <a:pt x="14399" y="20818"/>
                </a:lnTo>
                <a:cubicBezTo>
                  <a:pt x="14345" y="21041"/>
                  <a:pt x="14224" y="21227"/>
                  <a:pt x="14040" y="21377"/>
                </a:cubicBezTo>
                <a:cubicBezTo>
                  <a:pt x="13854" y="21527"/>
                  <a:pt x="13651" y="21600"/>
                  <a:pt x="13425" y="21600"/>
                </a:cubicBezTo>
                <a:cubicBezTo>
                  <a:pt x="13128" y="21600"/>
                  <a:pt x="12880" y="21498"/>
                  <a:pt x="12682" y="21289"/>
                </a:cubicBezTo>
                <a:lnTo>
                  <a:pt x="10801" y="19358"/>
                </a:lnTo>
                <a:lnTo>
                  <a:pt x="8881" y="21289"/>
                </a:lnTo>
                <a:cubicBezTo>
                  <a:pt x="8720" y="21498"/>
                  <a:pt x="8480" y="21600"/>
                  <a:pt x="8167" y="21600"/>
                </a:cubicBezTo>
                <a:cubicBezTo>
                  <a:pt x="7941" y="21600"/>
                  <a:pt x="7737" y="21527"/>
                  <a:pt x="7557" y="21377"/>
                </a:cubicBezTo>
                <a:cubicBezTo>
                  <a:pt x="7379" y="21227"/>
                  <a:pt x="7255" y="21041"/>
                  <a:pt x="7192" y="20818"/>
                </a:cubicBezTo>
                <a:lnTo>
                  <a:pt x="6529" y="18194"/>
                </a:lnTo>
                <a:cubicBezTo>
                  <a:pt x="6368" y="18251"/>
                  <a:pt x="6153" y="18316"/>
                  <a:pt x="5888" y="18398"/>
                </a:cubicBezTo>
                <a:cubicBezTo>
                  <a:pt x="5622" y="18480"/>
                  <a:pt x="5348" y="18562"/>
                  <a:pt x="5069" y="18646"/>
                </a:cubicBezTo>
                <a:cubicBezTo>
                  <a:pt x="4792" y="18734"/>
                  <a:pt x="4524" y="18807"/>
                  <a:pt x="4267" y="18869"/>
                </a:cubicBezTo>
                <a:cubicBezTo>
                  <a:pt x="4010" y="18934"/>
                  <a:pt x="3795" y="18965"/>
                  <a:pt x="3623" y="18965"/>
                </a:cubicBezTo>
                <a:cubicBezTo>
                  <a:pt x="3346" y="18965"/>
                  <a:pt x="3112" y="18861"/>
                  <a:pt x="2923" y="18660"/>
                </a:cubicBezTo>
                <a:cubicBezTo>
                  <a:pt x="2731" y="18460"/>
                  <a:pt x="2638" y="18225"/>
                  <a:pt x="2638" y="17963"/>
                </a:cubicBezTo>
                <a:cubicBezTo>
                  <a:pt x="2638" y="17802"/>
                  <a:pt x="2669" y="17593"/>
                  <a:pt x="2731" y="17333"/>
                </a:cubicBezTo>
                <a:cubicBezTo>
                  <a:pt x="2796" y="17082"/>
                  <a:pt x="2866" y="16811"/>
                  <a:pt x="2948" y="16531"/>
                </a:cubicBezTo>
                <a:cubicBezTo>
                  <a:pt x="3030" y="16254"/>
                  <a:pt x="3112" y="15980"/>
                  <a:pt x="3197" y="15712"/>
                </a:cubicBezTo>
                <a:cubicBezTo>
                  <a:pt x="3284" y="15447"/>
                  <a:pt x="3352" y="15229"/>
                  <a:pt x="3408" y="15057"/>
                </a:cubicBezTo>
                <a:lnTo>
                  <a:pt x="771" y="14393"/>
                </a:lnTo>
                <a:cubicBezTo>
                  <a:pt x="545" y="14343"/>
                  <a:pt x="361" y="14224"/>
                  <a:pt x="217" y="14035"/>
                </a:cubicBezTo>
                <a:cubicBezTo>
                  <a:pt x="73" y="13854"/>
                  <a:pt x="0" y="13651"/>
                  <a:pt x="0" y="13436"/>
                </a:cubicBezTo>
                <a:cubicBezTo>
                  <a:pt x="0" y="13137"/>
                  <a:pt x="104" y="12885"/>
                  <a:pt x="311" y="12679"/>
                </a:cubicBezTo>
                <a:lnTo>
                  <a:pt x="2245" y="10799"/>
                </a:lnTo>
                <a:lnTo>
                  <a:pt x="311" y="8921"/>
                </a:lnTo>
                <a:cubicBezTo>
                  <a:pt x="104" y="8715"/>
                  <a:pt x="0" y="8460"/>
                  <a:pt x="0" y="8161"/>
                </a:cubicBezTo>
                <a:cubicBezTo>
                  <a:pt x="0" y="7938"/>
                  <a:pt x="76" y="7735"/>
                  <a:pt x="226" y="7557"/>
                </a:cubicBezTo>
                <a:cubicBezTo>
                  <a:pt x="373" y="7373"/>
                  <a:pt x="556" y="7257"/>
                  <a:pt x="771" y="7204"/>
                </a:cubicBezTo>
                <a:lnTo>
                  <a:pt x="3408" y="6540"/>
                </a:lnTo>
                <a:cubicBezTo>
                  <a:pt x="3352" y="6382"/>
                  <a:pt x="3284" y="6162"/>
                  <a:pt x="3197" y="5893"/>
                </a:cubicBezTo>
                <a:cubicBezTo>
                  <a:pt x="3112" y="5622"/>
                  <a:pt x="3030" y="5346"/>
                  <a:pt x="2948" y="5069"/>
                </a:cubicBezTo>
                <a:cubicBezTo>
                  <a:pt x="2866" y="4786"/>
                  <a:pt x="2796" y="4518"/>
                  <a:pt x="2731" y="4264"/>
                </a:cubicBezTo>
                <a:cubicBezTo>
                  <a:pt x="2669" y="4007"/>
                  <a:pt x="2638" y="3795"/>
                  <a:pt x="2638" y="3634"/>
                </a:cubicBezTo>
                <a:cubicBezTo>
                  <a:pt x="2638" y="3355"/>
                  <a:pt x="2734" y="3118"/>
                  <a:pt x="2928" y="2926"/>
                </a:cubicBezTo>
                <a:cubicBezTo>
                  <a:pt x="3120" y="2731"/>
                  <a:pt x="3352" y="2635"/>
                  <a:pt x="3623" y="2635"/>
                </a:cubicBezTo>
                <a:cubicBezTo>
                  <a:pt x="3787" y="2635"/>
                  <a:pt x="3996" y="2666"/>
                  <a:pt x="4258" y="2731"/>
                </a:cubicBezTo>
                <a:cubicBezTo>
                  <a:pt x="4521" y="2793"/>
                  <a:pt x="4792" y="2866"/>
                  <a:pt x="5069" y="2951"/>
                </a:cubicBezTo>
                <a:cubicBezTo>
                  <a:pt x="5348" y="3039"/>
                  <a:pt x="5622" y="3120"/>
                  <a:pt x="5888" y="3205"/>
                </a:cubicBezTo>
                <a:cubicBezTo>
                  <a:pt x="6153" y="3284"/>
                  <a:pt x="6368" y="3349"/>
                  <a:pt x="6529" y="3406"/>
                </a:cubicBezTo>
                <a:lnTo>
                  <a:pt x="7192" y="782"/>
                </a:lnTo>
                <a:cubicBezTo>
                  <a:pt x="7246" y="556"/>
                  <a:pt x="7368" y="370"/>
                  <a:pt x="7557" y="220"/>
                </a:cubicBezTo>
                <a:cubicBezTo>
                  <a:pt x="7749" y="71"/>
                  <a:pt x="7949" y="0"/>
                  <a:pt x="8167" y="0"/>
                </a:cubicBezTo>
                <a:cubicBezTo>
                  <a:pt x="8480" y="0"/>
                  <a:pt x="8720" y="102"/>
                  <a:pt x="8881" y="308"/>
                </a:cubicBezTo>
                <a:lnTo>
                  <a:pt x="10801" y="2242"/>
                </a:lnTo>
                <a:lnTo>
                  <a:pt x="12682" y="308"/>
                </a:lnTo>
                <a:cubicBezTo>
                  <a:pt x="12888" y="102"/>
                  <a:pt x="13128" y="0"/>
                  <a:pt x="13399" y="0"/>
                </a:cubicBezTo>
                <a:cubicBezTo>
                  <a:pt x="13642" y="0"/>
                  <a:pt x="13854" y="68"/>
                  <a:pt x="14040" y="209"/>
                </a:cubicBezTo>
                <a:cubicBezTo>
                  <a:pt x="14224" y="347"/>
                  <a:pt x="14345" y="539"/>
                  <a:pt x="14399" y="782"/>
                </a:cubicBezTo>
                <a:lnTo>
                  <a:pt x="15060" y="3406"/>
                </a:lnTo>
                <a:cubicBezTo>
                  <a:pt x="15224" y="3349"/>
                  <a:pt x="15438" y="3284"/>
                  <a:pt x="15709" y="3205"/>
                </a:cubicBezTo>
                <a:cubicBezTo>
                  <a:pt x="15980" y="3120"/>
                  <a:pt x="16252" y="3039"/>
                  <a:pt x="16525" y="2951"/>
                </a:cubicBezTo>
                <a:cubicBezTo>
                  <a:pt x="16802" y="2866"/>
                  <a:pt x="17070" y="2793"/>
                  <a:pt x="17333" y="2731"/>
                </a:cubicBezTo>
                <a:cubicBezTo>
                  <a:pt x="17593" y="2666"/>
                  <a:pt x="17805" y="2635"/>
                  <a:pt x="17968" y="2635"/>
                </a:cubicBezTo>
                <a:cubicBezTo>
                  <a:pt x="18228" y="2635"/>
                  <a:pt x="18460" y="2731"/>
                  <a:pt x="18663" y="2926"/>
                </a:cubicBezTo>
                <a:cubicBezTo>
                  <a:pt x="18866" y="3118"/>
                  <a:pt x="18968" y="3355"/>
                  <a:pt x="18968" y="3634"/>
                </a:cubicBezTo>
                <a:cubicBezTo>
                  <a:pt x="18968" y="3795"/>
                  <a:pt x="18937" y="4007"/>
                  <a:pt x="18875" y="4264"/>
                </a:cubicBezTo>
                <a:cubicBezTo>
                  <a:pt x="18810" y="4518"/>
                  <a:pt x="18737" y="4786"/>
                  <a:pt x="18649" y="5069"/>
                </a:cubicBezTo>
                <a:cubicBezTo>
                  <a:pt x="18564" y="5346"/>
                  <a:pt x="18480" y="5620"/>
                  <a:pt x="18401" y="5885"/>
                </a:cubicBezTo>
                <a:cubicBezTo>
                  <a:pt x="18319" y="6150"/>
                  <a:pt x="18251" y="6371"/>
                  <a:pt x="18197" y="6540"/>
                </a:cubicBezTo>
                <a:lnTo>
                  <a:pt x="20821" y="7204"/>
                </a:lnTo>
                <a:cubicBezTo>
                  <a:pt x="21047" y="7257"/>
                  <a:pt x="21230" y="7379"/>
                  <a:pt x="21374" y="7560"/>
                </a:cubicBezTo>
                <a:cubicBezTo>
                  <a:pt x="21518" y="7749"/>
                  <a:pt x="21589" y="7946"/>
                  <a:pt x="21589" y="8161"/>
                </a:cubicBezTo>
                <a:cubicBezTo>
                  <a:pt x="21589" y="8460"/>
                  <a:pt x="21490" y="8715"/>
                  <a:pt x="21292" y="8921"/>
                </a:cubicBezTo>
                <a:lnTo>
                  <a:pt x="19332" y="10799"/>
                </a:lnTo>
                <a:lnTo>
                  <a:pt x="21292" y="12679"/>
                </a:lnTo>
                <a:close/>
                <a:moveTo>
                  <a:pt x="21292" y="1267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63"/>
          <p:cNvSpPr>
            <a:spLocks/>
          </p:cNvSpPr>
          <p:nvPr/>
        </p:nvSpPr>
        <p:spPr bwMode="auto">
          <a:xfrm>
            <a:off x="8149905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64"/>
          <p:cNvSpPr>
            <a:spLocks/>
          </p:cNvSpPr>
          <p:nvPr/>
        </p:nvSpPr>
        <p:spPr bwMode="auto">
          <a:xfrm>
            <a:off x="909764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662" y="0"/>
                </a:moveTo>
                <a:cubicBezTo>
                  <a:pt x="18199" y="0"/>
                  <a:pt x="18703" y="118"/>
                  <a:pt x="19176" y="344"/>
                </a:cubicBezTo>
                <a:cubicBezTo>
                  <a:pt x="19651" y="576"/>
                  <a:pt x="20065" y="887"/>
                  <a:pt x="20423" y="1281"/>
                </a:cubicBezTo>
                <a:cubicBezTo>
                  <a:pt x="20780" y="1674"/>
                  <a:pt x="21066" y="2132"/>
                  <a:pt x="21280" y="2652"/>
                </a:cubicBezTo>
                <a:cubicBezTo>
                  <a:pt x="21493" y="3169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3"/>
                  <a:pt x="21493" y="18431"/>
                  <a:pt x="21280" y="18948"/>
                </a:cubicBezTo>
                <a:cubicBezTo>
                  <a:pt x="21066" y="19468"/>
                  <a:pt x="20780" y="19926"/>
                  <a:pt x="20423" y="20319"/>
                </a:cubicBezTo>
                <a:cubicBezTo>
                  <a:pt x="20065" y="20713"/>
                  <a:pt x="19651" y="21024"/>
                  <a:pt x="19184" y="21256"/>
                </a:cubicBezTo>
                <a:cubicBezTo>
                  <a:pt x="18714" y="21485"/>
                  <a:pt x="18210" y="21600"/>
                  <a:pt x="17662" y="21600"/>
                </a:cubicBezTo>
                <a:lnTo>
                  <a:pt x="3924" y="21600"/>
                </a:lnTo>
                <a:cubicBezTo>
                  <a:pt x="3388" y="21600"/>
                  <a:pt x="2883" y="21485"/>
                  <a:pt x="2411" y="21256"/>
                </a:cubicBezTo>
                <a:cubicBezTo>
                  <a:pt x="1935" y="21024"/>
                  <a:pt x="1522" y="20713"/>
                  <a:pt x="1164" y="20319"/>
                </a:cubicBezTo>
                <a:cubicBezTo>
                  <a:pt x="806" y="19926"/>
                  <a:pt x="523" y="19468"/>
                  <a:pt x="312" y="18948"/>
                </a:cubicBezTo>
                <a:cubicBezTo>
                  <a:pt x="104" y="18431"/>
                  <a:pt x="0" y="17873"/>
                  <a:pt x="0" y="17282"/>
                </a:cubicBezTo>
                <a:lnTo>
                  <a:pt x="0" y="4318"/>
                </a:lnTo>
                <a:cubicBezTo>
                  <a:pt x="0" y="3727"/>
                  <a:pt x="104" y="3169"/>
                  <a:pt x="312" y="2652"/>
                </a:cubicBezTo>
                <a:cubicBezTo>
                  <a:pt x="523" y="2132"/>
                  <a:pt x="806" y="1674"/>
                  <a:pt x="1164" y="1281"/>
                </a:cubicBezTo>
                <a:cubicBezTo>
                  <a:pt x="1522" y="887"/>
                  <a:pt x="1935" y="576"/>
                  <a:pt x="2411" y="344"/>
                </a:cubicBezTo>
                <a:cubicBezTo>
                  <a:pt x="2883" y="118"/>
                  <a:pt x="3388" y="0"/>
                  <a:pt x="3924" y="0"/>
                </a:cubicBezTo>
                <a:lnTo>
                  <a:pt x="17662" y="0"/>
                </a:lnTo>
                <a:close/>
                <a:moveTo>
                  <a:pt x="17662" y="2714"/>
                </a:moveTo>
                <a:lnTo>
                  <a:pt x="3924" y="2714"/>
                </a:lnTo>
                <a:cubicBezTo>
                  <a:pt x="3524" y="2714"/>
                  <a:pt x="3180" y="2873"/>
                  <a:pt x="2897" y="3187"/>
                </a:cubicBezTo>
                <a:cubicBezTo>
                  <a:pt x="2608" y="3501"/>
                  <a:pt x="2467" y="3877"/>
                  <a:pt x="2467" y="4318"/>
                </a:cubicBezTo>
                <a:lnTo>
                  <a:pt x="2467" y="17282"/>
                </a:lnTo>
                <a:cubicBezTo>
                  <a:pt x="2467" y="17723"/>
                  <a:pt x="2608" y="18099"/>
                  <a:pt x="2897" y="18413"/>
                </a:cubicBezTo>
                <a:cubicBezTo>
                  <a:pt x="3180" y="18728"/>
                  <a:pt x="3524" y="18886"/>
                  <a:pt x="3924" y="18886"/>
                </a:cubicBezTo>
                <a:lnTo>
                  <a:pt x="17662" y="18886"/>
                </a:lnTo>
                <a:cubicBezTo>
                  <a:pt x="18063" y="18886"/>
                  <a:pt x="18407" y="18728"/>
                  <a:pt x="18698" y="18413"/>
                </a:cubicBezTo>
                <a:cubicBezTo>
                  <a:pt x="18989" y="18102"/>
                  <a:pt x="19133" y="17723"/>
                  <a:pt x="19133" y="17282"/>
                </a:cubicBezTo>
                <a:lnTo>
                  <a:pt x="19133" y="4318"/>
                </a:lnTo>
                <a:cubicBezTo>
                  <a:pt x="19133" y="3877"/>
                  <a:pt x="18989" y="3501"/>
                  <a:pt x="18698" y="3187"/>
                </a:cubicBezTo>
                <a:cubicBezTo>
                  <a:pt x="18407" y="2873"/>
                  <a:pt x="18063" y="2714"/>
                  <a:pt x="17662" y="271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65"/>
          <p:cNvSpPr>
            <a:spLocks/>
          </p:cNvSpPr>
          <p:nvPr/>
        </p:nvSpPr>
        <p:spPr bwMode="auto">
          <a:xfrm>
            <a:off x="100596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30" y="10668"/>
                  <a:pt x="20777" y="11687"/>
                </a:cubicBezTo>
                <a:cubicBezTo>
                  <a:pt x="21324" y="12709"/>
                  <a:pt x="21600" y="13846"/>
                  <a:pt x="21600" y="15107"/>
                </a:cubicBezTo>
                <a:cubicBezTo>
                  <a:pt x="21600" y="16006"/>
                  <a:pt x="21458" y="16846"/>
                  <a:pt x="21173" y="17629"/>
                </a:cubicBezTo>
                <a:cubicBezTo>
                  <a:pt x="20890" y="18410"/>
                  <a:pt x="20503" y="19098"/>
                  <a:pt x="20009" y="19691"/>
                </a:cubicBezTo>
                <a:cubicBezTo>
                  <a:pt x="19512" y="20281"/>
                  <a:pt x="18941" y="20748"/>
                  <a:pt x="18290" y="21090"/>
                </a:cubicBezTo>
                <a:cubicBezTo>
                  <a:pt x="17640" y="21427"/>
                  <a:pt x="16939" y="21600"/>
                  <a:pt x="16188" y="21600"/>
                </a:cubicBezTo>
                <a:lnTo>
                  <a:pt x="4490" y="21600"/>
                </a:lnTo>
                <a:cubicBezTo>
                  <a:pt x="3878" y="21600"/>
                  <a:pt x="3298" y="21459"/>
                  <a:pt x="2750" y="21177"/>
                </a:cubicBezTo>
                <a:cubicBezTo>
                  <a:pt x="2203" y="20900"/>
                  <a:pt x="1723" y="20512"/>
                  <a:pt x="1313" y="20022"/>
                </a:cubicBezTo>
                <a:cubicBezTo>
                  <a:pt x="905" y="19527"/>
                  <a:pt x="583" y="18954"/>
                  <a:pt x="350" y="18295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9" y="14958"/>
                  <a:pt x="269" y="14382"/>
                </a:cubicBezTo>
                <a:cubicBezTo>
                  <a:pt x="449" y="13809"/>
                  <a:pt x="696" y="13288"/>
                  <a:pt x="1010" y="12818"/>
                </a:cubicBezTo>
                <a:cubicBezTo>
                  <a:pt x="1325" y="12352"/>
                  <a:pt x="1694" y="11955"/>
                  <a:pt x="2119" y="11632"/>
                </a:cubicBezTo>
                <a:cubicBezTo>
                  <a:pt x="2544" y="11313"/>
                  <a:pt x="3005" y="11079"/>
                  <a:pt x="3504" y="10930"/>
                </a:cubicBezTo>
                <a:cubicBezTo>
                  <a:pt x="3250" y="10552"/>
                  <a:pt x="3055" y="10141"/>
                  <a:pt x="2916" y="9689"/>
                </a:cubicBezTo>
                <a:cubicBezTo>
                  <a:pt x="2779" y="9239"/>
                  <a:pt x="2712" y="8759"/>
                  <a:pt x="2712" y="8240"/>
                </a:cubicBezTo>
                <a:cubicBezTo>
                  <a:pt x="2712" y="7636"/>
                  <a:pt x="2806" y="7071"/>
                  <a:pt x="2993" y="6547"/>
                </a:cubicBezTo>
                <a:cubicBezTo>
                  <a:pt x="3180" y="6023"/>
                  <a:pt x="3434" y="5568"/>
                  <a:pt x="3756" y="5183"/>
                </a:cubicBezTo>
                <a:cubicBezTo>
                  <a:pt x="4078" y="4797"/>
                  <a:pt x="4457" y="4489"/>
                  <a:pt x="4894" y="4264"/>
                </a:cubicBezTo>
                <a:cubicBezTo>
                  <a:pt x="5330" y="4040"/>
                  <a:pt x="5801" y="3927"/>
                  <a:pt x="6307" y="3927"/>
                </a:cubicBezTo>
                <a:cubicBezTo>
                  <a:pt x="7171" y="3927"/>
                  <a:pt x="7922" y="4258"/>
                  <a:pt x="8558" y="4921"/>
                </a:cubicBezTo>
                <a:cubicBezTo>
                  <a:pt x="8698" y="4224"/>
                  <a:pt x="8933" y="3573"/>
                  <a:pt x="9264" y="2971"/>
                </a:cubicBezTo>
                <a:cubicBezTo>
                  <a:pt x="9598" y="2370"/>
                  <a:pt x="9994" y="1848"/>
                  <a:pt x="10450" y="1405"/>
                </a:cubicBezTo>
                <a:cubicBezTo>
                  <a:pt x="10906" y="964"/>
                  <a:pt x="11412" y="622"/>
                  <a:pt x="11976" y="374"/>
                </a:cubicBezTo>
                <a:cubicBezTo>
                  <a:pt x="12540" y="124"/>
                  <a:pt x="13142" y="0"/>
                  <a:pt x="13786" y="0"/>
                </a:cubicBezTo>
                <a:cubicBezTo>
                  <a:pt x="14520" y="0"/>
                  <a:pt x="15218" y="170"/>
                  <a:pt x="15876" y="510"/>
                </a:cubicBezTo>
                <a:cubicBezTo>
                  <a:pt x="16536" y="852"/>
                  <a:pt x="17110" y="1313"/>
                  <a:pt x="17594" y="1895"/>
                </a:cubicBezTo>
                <a:cubicBezTo>
                  <a:pt x="18082" y="2476"/>
                  <a:pt x="18466" y="3167"/>
                  <a:pt x="18749" y="3956"/>
                </a:cubicBezTo>
                <a:cubicBezTo>
                  <a:pt x="19032" y="4745"/>
                  <a:pt x="19174" y="5580"/>
                  <a:pt x="19174" y="6464"/>
                </a:cubicBezTo>
                <a:cubicBezTo>
                  <a:pt x="19174" y="6988"/>
                  <a:pt x="19126" y="7492"/>
                  <a:pt x="19025" y="7973"/>
                </a:cubicBezTo>
                <a:cubicBezTo>
                  <a:pt x="18924" y="8453"/>
                  <a:pt x="18785" y="8914"/>
                  <a:pt x="18612" y="93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76"/>
          <p:cNvSpPr>
            <a:spLocks/>
          </p:cNvSpPr>
          <p:nvPr/>
        </p:nvSpPr>
        <p:spPr bwMode="auto">
          <a:xfrm>
            <a:off x="1755455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28" y="11039"/>
                </a:moveTo>
                <a:lnTo>
                  <a:pt x="19788" y="8347"/>
                </a:lnTo>
                <a:lnTo>
                  <a:pt x="19788" y="17289"/>
                </a:lnTo>
                <a:cubicBezTo>
                  <a:pt x="19788" y="17878"/>
                  <a:pt x="19690" y="18436"/>
                  <a:pt x="19494" y="18955"/>
                </a:cubicBezTo>
                <a:cubicBezTo>
                  <a:pt x="19298" y="19471"/>
                  <a:pt x="19039" y="19928"/>
                  <a:pt x="18711" y="20324"/>
                </a:cubicBezTo>
                <a:cubicBezTo>
                  <a:pt x="18384" y="20714"/>
                  <a:pt x="18004" y="21028"/>
                  <a:pt x="17574" y="21257"/>
                </a:cubicBezTo>
                <a:cubicBezTo>
                  <a:pt x="17146" y="21486"/>
                  <a:pt x="16681" y="21600"/>
                  <a:pt x="16180" y="21600"/>
                </a:cubicBezTo>
                <a:lnTo>
                  <a:pt x="3593" y="21600"/>
                </a:lnTo>
                <a:cubicBezTo>
                  <a:pt x="3101" y="21600"/>
                  <a:pt x="2634" y="21486"/>
                  <a:pt x="2194" y="21257"/>
                </a:cubicBezTo>
                <a:cubicBezTo>
                  <a:pt x="1754" y="21028"/>
                  <a:pt x="1372" y="20711"/>
                  <a:pt x="1052" y="20324"/>
                </a:cubicBezTo>
                <a:cubicBezTo>
                  <a:pt x="734" y="19928"/>
                  <a:pt x="477" y="19471"/>
                  <a:pt x="286" y="18955"/>
                </a:cubicBezTo>
                <a:cubicBezTo>
                  <a:pt x="95" y="18433"/>
                  <a:pt x="0" y="17878"/>
                  <a:pt x="0" y="17289"/>
                </a:cubicBezTo>
                <a:lnTo>
                  <a:pt x="0" y="4341"/>
                </a:lnTo>
                <a:cubicBezTo>
                  <a:pt x="0" y="3751"/>
                  <a:pt x="95" y="3194"/>
                  <a:pt x="286" y="2663"/>
                </a:cubicBezTo>
                <a:cubicBezTo>
                  <a:pt x="477" y="2135"/>
                  <a:pt x="734" y="1677"/>
                  <a:pt x="1052" y="1293"/>
                </a:cubicBezTo>
                <a:cubicBezTo>
                  <a:pt x="1372" y="915"/>
                  <a:pt x="1754" y="607"/>
                  <a:pt x="2194" y="378"/>
                </a:cubicBezTo>
                <a:cubicBezTo>
                  <a:pt x="2634" y="149"/>
                  <a:pt x="3101" y="35"/>
                  <a:pt x="3593" y="35"/>
                </a:cubicBezTo>
                <a:lnTo>
                  <a:pt x="16180" y="35"/>
                </a:lnTo>
                <a:cubicBezTo>
                  <a:pt x="16212" y="35"/>
                  <a:pt x="16253" y="41"/>
                  <a:pt x="16305" y="47"/>
                </a:cubicBezTo>
                <a:cubicBezTo>
                  <a:pt x="16356" y="59"/>
                  <a:pt x="16395" y="64"/>
                  <a:pt x="16427" y="64"/>
                </a:cubicBezTo>
                <a:lnTo>
                  <a:pt x="14191" y="2745"/>
                </a:lnTo>
                <a:lnTo>
                  <a:pt x="3593" y="2745"/>
                </a:lnTo>
                <a:cubicBezTo>
                  <a:pt x="3226" y="2745"/>
                  <a:pt x="2913" y="2900"/>
                  <a:pt x="2651" y="3214"/>
                </a:cubicBezTo>
                <a:cubicBezTo>
                  <a:pt x="2390" y="3528"/>
                  <a:pt x="2260" y="3906"/>
                  <a:pt x="2260" y="4343"/>
                </a:cubicBezTo>
                <a:lnTo>
                  <a:pt x="2260" y="17289"/>
                </a:lnTo>
                <a:cubicBezTo>
                  <a:pt x="2260" y="17729"/>
                  <a:pt x="2390" y="18107"/>
                  <a:pt x="2651" y="18424"/>
                </a:cubicBezTo>
                <a:cubicBezTo>
                  <a:pt x="2913" y="18732"/>
                  <a:pt x="3226" y="18893"/>
                  <a:pt x="3593" y="18893"/>
                </a:cubicBezTo>
                <a:lnTo>
                  <a:pt x="16180" y="18893"/>
                </a:lnTo>
                <a:cubicBezTo>
                  <a:pt x="16547" y="18893"/>
                  <a:pt x="16865" y="18732"/>
                  <a:pt x="17129" y="18424"/>
                </a:cubicBezTo>
                <a:cubicBezTo>
                  <a:pt x="17395" y="18110"/>
                  <a:pt x="17528" y="17732"/>
                  <a:pt x="17528" y="17289"/>
                </a:cubicBezTo>
                <a:lnTo>
                  <a:pt x="17528" y="11039"/>
                </a:lnTo>
                <a:close/>
                <a:moveTo>
                  <a:pt x="18875" y="6393"/>
                </a:moveTo>
                <a:lnTo>
                  <a:pt x="11251" y="15535"/>
                </a:lnTo>
                <a:lnTo>
                  <a:pt x="7387" y="17054"/>
                </a:lnTo>
                <a:lnTo>
                  <a:pt x="8651" y="12432"/>
                </a:lnTo>
                <a:lnTo>
                  <a:pt x="16287" y="3279"/>
                </a:lnTo>
                <a:lnTo>
                  <a:pt x="18875" y="6393"/>
                </a:lnTo>
                <a:close/>
                <a:moveTo>
                  <a:pt x="16525" y="5607"/>
                </a:moveTo>
                <a:cubicBezTo>
                  <a:pt x="16664" y="5440"/>
                  <a:pt x="16664" y="5282"/>
                  <a:pt x="16525" y="5115"/>
                </a:cubicBezTo>
                <a:cubicBezTo>
                  <a:pt x="16383" y="4965"/>
                  <a:pt x="16246" y="4965"/>
                  <a:pt x="16114" y="5115"/>
                </a:cubicBezTo>
                <a:lnTo>
                  <a:pt x="10141" y="12273"/>
                </a:lnTo>
                <a:cubicBezTo>
                  <a:pt x="10001" y="12447"/>
                  <a:pt x="10001" y="12611"/>
                  <a:pt x="10141" y="12766"/>
                </a:cubicBezTo>
                <a:cubicBezTo>
                  <a:pt x="10190" y="12840"/>
                  <a:pt x="10256" y="12881"/>
                  <a:pt x="10341" y="12881"/>
                </a:cubicBezTo>
                <a:cubicBezTo>
                  <a:pt x="10420" y="12881"/>
                  <a:pt x="10481" y="12840"/>
                  <a:pt x="10527" y="12766"/>
                </a:cubicBezTo>
                <a:lnTo>
                  <a:pt x="16525" y="5607"/>
                </a:lnTo>
                <a:close/>
                <a:moveTo>
                  <a:pt x="21275" y="1677"/>
                </a:moveTo>
                <a:cubicBezTo>
                  <a:pt x="21485" y="1947"/>
                  <a:pt x="21593" y="2255"/>
                  <a:pt x="21598" y="2610"/>
                </a:cubicBezTo>
                <a:cubicBezTo>
                  <a:pt x="21600" y="2959"/>
                  <a:pt x="21492" y="3270"/>
                  <a:pt x="21275" y="3543"/>
                </a:cubicBezTo>
                <a:lnTo>
                  <a:pt x="20162" y="4830"/>
                </a:lnTo>
                <a:lnTo>
                  <a:pt x="17574" y="1724"/>
                </a:lnTo>
                <a:lnTo>
                  <a:pt x="18653" y="408"/>
                </a:lnTo>
                <a:cubicBezTo>
                  <a:pt x="18880" y="138"/>
                  <a:pt x="19144" y="0"/>
                  <a:pt x="19448" y="0"/>
                </a:cubicBezTo>
                <a:cubicBezTo>
                  <a:pt x="19753" y="0"/>
                  <a:pt x="20005" y="138"/>
                  <a:pt x="20208" y="408"/>
                </a:cubicBezTo>
                <a:lnTo>
                  <a:pt x="20749" y="1038"/>
                </a:lnTo>
                <a:lnTo>
                  <a:pt x="21275" y="1677"/>
                </a:lnTo>
                <a:close/>
                <a:moveTo>
                  <a:pt x="21275" y="167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77"/>
          <p:cNvSpPr>
            <a:spLocks/>
          </p:cNvSpPr>
          <p:nvPr/>
        </p:nvSpPr>
        <p:spPr bwMode="auto">
          <a:xfrm>
            <a:off x="267938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6" y="0"/>
                </a:moveTo>
                <a:cubicBezTo>
                  <a:pt x="20633" y="0"/>
                  <a:pt x="20946" y="162"/>
                  <a:pt x="21208" y="476"/>
                </a:cubicBezTo>
                <a:cubicBezTo>
                  <a:pt x="21470" y="796"/>
                  <a:pt x="21600" y="1175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25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7" y="476"/>
                </a:cubicBezTo>
                <a:cubicBezTo>
                  <a:pt x="664" y="162"/>
                  <a:pt x="979" y="0"/>
                  <a:pt x="1347" y="0"/>
                </a:cubicBezTo>
                <a:lnTo>
                  <a:pt x="20266" y="0"/>
                </a:lnTo>
                <a:close/>
                <a:moveTo>
                  <a:pt x="1802" y="2162"/>
                </a:moveTo>
                <a:lnTo>
                  <a:pt x="1802" y="3078"/>
                </a:lnTo>
                <a:cubicBezTo>
                  <a:pt x="1802" y="3366"/>
                  <a:pt x="1856" y="3674"/>
                  <a:pt x="1966" y="3995"/>
                </a:cubicBezTo>
                <a:cubicBezTo>
                  <a:pt x="2074" y="4315"/>
                  <a:pt x="2213" y="4632"/>
                  <a:pt x="2382" y="4929"/>
                </a:cubicBezTo>
                <a:cubicBezTo>
                  <a:pt x="2549" y="5228"/>
                  <a:pt x="2732" y="5507"/>
                  <a:pt x="2933" y="5766"/>
                </a:cubicBezTo>
                <a:cubicBezTo>
                  <a:pt x="3132" y="6024"/>
                  <a:pt x="3330" y="6241"/>
                  <a:pt x="3526" y="6421"/>
                </a:cubicBezTo>
                <a:cubicBezTo>
                  <a:pt x="4304" y="7131"/>
                  <a:pt x="5085" y="7836"/>
                  <a:pt x="5864" y="8538"/>
                </a:cubicBezTo>
                <a:cubicBezTo>
                  <a:pt x="6640" y="9237"/>
                  <a:pt x="7419" y="9948"/>
                  <a:pt x="8202" y="10682"/>
                </a:cubicBezTo>
                <a:cubicBezTo>
                  <a:pt x="8356" y="10832"/>
                  <a:pt x="8545" y="11003"/>
                  <a:pt x="8763" y="11211"/>
                </a:cubicBezTo>
                <a:cubicBezTo>
                  <a:pt x="8983" y="11411"/>
                  <a:pt x="9209" y="11608"/>
                  <a:pt x="9444" y="11795"/>
                </a:cubicBezTo>
                <a:cubicBezTo>
                  <a:pt x="9679" y="11989"/>
                  <a:pt x="9911" y="12157"/>
                  <a:pt x="10141" y="12289"/>
                </a:cubicBezTo>
                <a:cubicBezTo>
                  <a:pt x="10372" y="12427"/>
                  <a:pt x="10585" y="12495"/>
                  <a:pt x="10780" y="12495"/>
                </a:cubicBezTo>
                <a:lnTo>
                  <a:pt x="10802" y="12495"/>
                </a:lnTo>
                <a:lnTo>
                  <a:pt x="10827" y="12495"/>
                </a:lnTo>
                <a:cubicBezTo>
                  <a:pt x="11023" y="12495"/>
                  <a:pt x="11236" y="12427"/>
                  <a:pt x="11466" y="12289"/>
                </a:cubicBezTo>
                <a:cubicBezTo>
                  <a:pt x="11696" y="12157"/>
                  <a:pt x="11926" y="11989"/>
                  <a:pt x="12156" y="11795"/>
                </a:cubicBezTo>
                <a:cubicBezTo>
                  <a:pt x="12387" y="11607"/>
                  <a:pt x="12612" y="11411"/>
                  <a:pt x="12825" y="11211"/>
                </a:cubicBezTo>
                <a:cubicBezTo>
                  <a:pt x="13040" y="11005"/>
                  <a:pt x="13229" y="10832"/>
                  <a:pt x="13393" y="10682"/>
                </a:cubicBezTo>
                <a:cubicBezTo>
                  <a:pt x="14176" y="9948"/>
                  <a:pt x="14955" y="9231"/>
                  <a:pt x="15731" y="8532"/>
                </a:cubicBezTo>
                <a:cubicBezTo>
                  <a:pt x="16510" y="7828"/>
                  <a:pt x="17288" y="7123"/>
                  <a:pt x="18072" y="6421"/>
                </a:cubicBezTo>
                <a:cubicBezTo>
                  <a:pt x="18265" y="6253"/>
                  <a:pt x="18464" y="6036"/>
                  <a:pt x="18662" y="5771"/>
                </a:cubicBezTo>
                <a:cubicBezTo>
                  <a:pt x="18863" y="5507"/>
                  <a:pt x="19044" y="5225"/>
                  <a:pt x="19213" y="4929"/>
                </a:cubicBezTo>
                <a:cubicBezTo>
                  <a:pt x="19382" y="4629"/>
                  <a:pt x="19521" y="4315"/>
                  <a:pt x="19636" y="3995"/>
                </a:cubicBezTo>
                <a:cubicBezTo>
                  <a:pt x="19749" y="3674"/>
                  <a:pt x="19805" y="3363"/>
                  <a:pt x="19805" y="3078"/>
                </a:cubicBezTo>
                <a:lnTo>
                  <a:pt x="19805" y="2162"/>
                </a:lnTo>
                <a:lnTo>
                  <a:pt x="1802" y="2162"/>
                </a:lnTo>
                <a:close/>
                <a:moveTo>
                  <a:pt x="19805" y="19429"/>
                </a:moveTo>
                <a:lnTo>
                  <a:pt x="19805" y="7452"/>
                </a:lnTo>
                <a:cubicBezTo>
                  <a:pt x="19563" y="7745"/>
                  <a:pt x="19338" y="7974"/>
                  <a:pt x="19125" y="8151"/>
                </a:cubicBezTo>
                <a:cubicBezTo>
                  <a:pt x="18297" y="8902"/>
                  <a:pt x="17467" y="9649"/>
                  <a:pt x="16635" y="10394"/>
                </a:cubicBezTo>
                <a:cubicBezTo>
                  <a:pt x="15802" y="11140"/>
                  <a:pt x="14977" y="11910"/>
                  <a:pt x="14154" y="12694"/>
                </a:cubicBezTo>
                <a:cubicBezTo>
                  <a:pt x="13679" y="13153"/>
                  <a:pt x="13165" y="13596"/>
                  <a:pt x="12614" y="14013"/>
                </a:cubicBezTo>
                <a:cubicBezTo>
                  <a:pt x="12063" y="14439"/>
                  <a:pt x="11451" y="14650"/>
                  <a:pt x="10780" y="14650"/>
                </a:cubicBezTo>
                <a:cubicBezTo>
                  <a:pt x="10139" y="14650"/>
                  <a:pt x="9542" y="14439"/>
                  <a:pt x="8988" y="14013"/>
                </a:cubicBezTo>
                <a:cubicBezTo>
                  <a:pt x="8432" y="13593"/>
                  <a:pt x="7916" y="13152"/>
                  <a:pt x="7441" y="12694"/>
                </a:cubicBezTo>
                <a:cubicBezTo>
                  <a:pt x="6628" y="11907"/>
                  <a:pt x="5803" y="11141"/>
                  <a:pt x="4965" y="10389"/>
                </a:cubicBezTo>
                <a:cubicBezTo>
                  <a:pt x="4130" y="9637"/>
                  <a:pt x="3298" y="8897"/>
                  <a:pt x="2470" y="8151"/>
                </a:cubicBezTo>
                <a:cubicBezTo>
                  <a:pt x="2257" y="7989"/>
                  <a:pt x="2037" y="7748"/>
                  <a:pt x="1802" y="7452"/>
                </a:cubicBezTo>
                <a:lnTo>
                  <a:pt x="1802" y="19429"/>
                </a:lnTo>
                <a:lnTo>
                  <a:pt x="19805" y="19429"/>
                </a:lnTo>
                <a:close/>
                <a:moveTo>
                  <a:pt x="19805" y="1942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78"/>
          <p:cNvSpPr>
            <a:spLocks/>
          </p:cNvSpPr>
          <p:nvPr/>
        </p:nvSpPr>
        <p:spPr bwMode="auto">
          <a:xfrm>
            <a:off x="35985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3" y="15634"/>
                </a:moveTo>
                <a:cubicBezTo>
                  <a:pt x="11211" y="15634"/>
                  <a:pt x="11623" y="15566"/>
                  <a:pt x="12012" y="15416"/>
                </a:cubicBezTo>
                <a:cubicBezTo>
                  <a:pt x="12404" y="15272"/>
                  <a:pt x="12778" y="15084"/>
                  <a:pt x="13138" y="14855"/>
                </a:cubicBezTo>
                <a:cubicBezTo>
                  <a:pt x="13498" y="14626"/>
                  <a:pt x="13846" y="14362"/>
                  <a:pt x="14181" y="14074"/>
                </a:cubicBezTo>
                <a:cubicBezTo>
                  <a:pt x="14517" y="13774"/>
                  <a:pt x="14845" y="13472"/>
                  <a:pt x="15168" y="13160"/>
                </a:cubicBezTo>
                <a:cubicBezTo>
                  <a:pt x="16142" y="12226"/>
                  <a:pt x="17127" y="11307"/>
                  <a:pt x="18121" y="10411"/>
                </a:cubicBezTo>
                <a:cubicBezTo>
                  <a:pt x="19112" y="9515"/>
                  <a:pt x="20114" y="8616"/>
                  <a:pt x="21120" y="7714"/>
                </a:cubicBezTo>
                <a:cubicBezTo>
                  <a:pt x="21198" y="7641"/>
                  <a:pt x="21279" y="7570"/>
                  <a:pt x="21360" y="7497"/>
                </a:cubicBezTo>
                <a:cubicBezTo>
                  <a:pt x="21443" y="7429"/>
                  <a:pt x="21524" y="7347"/>
                  <a:pt x="21600" y="7250"/>
                </a:cubicBezTo>
                <a:lnTo>
                  <a:pt x="21600" y="19981"/>
                </a:lnTo>
                <a:cubicBezTo>
                  <a:pt x="21600" y="20416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19"/>
                  <a:pt x="0" y="19981"/>
                </a:cubicBezTo>
                <a:lnTo>
                  <a:pt x="0" y="7250"/>
                </a:lnTo>
                <a:cubicBezTo>
                  <a:pt x="76" y="7347"/>
                  <a:pt x="157" y="7429"/>
                  <a:pt x="240" y="7497"/>
                </a:cubicBezTo>
                <a:cubicBezTo>
                  <a:pt x="321" y="7570"/>
                  <a:pt x="402" y="7641"/>
                  <a:pt x="480" y="7714"/>
                </a:cubicBezTo>
                <a:cubicBezTo>
                  <a:pt x="1489" y="8616"/>
                  <a:pt x="2488" y="9515"/>
                  <a:pt x="3482" y="10411"/>
                </a:cubicBezTo>
                <a:cubicBezTo>
                  <a:pt x="4473" y="11307"/>
                  <a:pt x="5458" y="12223"/>
                  <a:pt x="6434" y="13160"/>
                </a:cubicBezTo>
                <a:cubicBezTo>
                  <a:pt x="6738" y="13454"/>
                  <a:pt x="7059" y="13745"/>
                  <a:pt x="7394" y="14039"/>
                </a:cubicBezTo>
                <a:cubicBezTo>
                  <a:pt x="7730" y="14338"/>
                  <a:pt x="8080" y="14600"/>
                  <a:pt x="8437" y="14841"/>
                </a:cubicBezTo>
                <a:cubicBezTo>
                  <a:pt x="8797" y="15076"/>
                  <a:pt x="9174" y="15270"/>
                  <a:pt x="9568" y="15414"/>
                </a:cubicBezTo>
                <a:cubicBezTo>
                  <a:pt x="9965" y="15563"/>
                  <a:pt x="10372" y="15634"/>
                  <a:pt x="10783" y="15634"/>
                </a:cubicBezTo>
                <a:moveTo>
                  <a:pt x="10783" y="12414"/>
                </a:moveTo>
                <a:cubicBezTo>
                  <a:pt x="10540" y="12414"/>
                  <a:pt x="10278" y="12335"/>
                  <a:pt x="9997" y="12167"/>
                </a:cubicBezTo>
                <a:cubicBezTo>
                  <a:pt x="9715" y="12006"/>
                  <a:pt x="9441" y="11806"/>
                  <a:pt x="9172" y="11577"/>
                </a:cubicBezTo>
                <a:cubicBezTo>
                  <a:pt x="8900" y="11348"/>
                  <a:pt x="8638" y="11107"/>
                  <a:pt x="8381" y="10854"/>
                </a:cubicBezTo>
                <a:cubicBezTo>
                  <a:pt x="8121" y="10602"/>
                  <a:pt x="7896" y="10390"/>
                  <a:pt x="7700" y="10223"/>
                </a:cubicBezTo>
                <a:cubicBezTo>
                  <a:pt x="6753" y="9356"/>
                  <a:pt x="5820" y="8507"/>
                  <a:pt x="4892" y="7664"/>
                </a:cubicBezTo>
                <a:cubicBezTo>
                  <a:pt x="3966" y="6815"/>
                  <a:pt x="3024" y="5960"/>
                  <a:pt x="2062" y="5088"/>
                </a:cubicBezTo>
                <a:cubicBezTo>
                  <a:pt x="1883" y="4920"/>
                  <a:pt x="1672" y="4691"/>
                  <a:pt x="1435" y="4406"/>
                </a:cubicBezTo>
                <a:cubicBezTo>
                  <a:pt x="1195" y="4119"/>
                  <a:pt x="974" y="3804"/>
                  <a:pt x="766" y="3461"/>
                </a:cubicBezTo>
                <a:cubicBezTo>
                  <a:pt x="561" y="3111"/>
                  <a:pt x="384" y="2761"/>
                  <a:pt x="240" y="2406"/>
                </a:cubicBezTo>
                <a:cubicBezTo>
                  <a:pt x="95" y="2051"/>
                  <a:pt x="22" y="1724"/>
                  <a:pt x="22" y="1436"/>
                </a:cubicBezTo>
                <a:cubicBezTo>
                  <a:pt x="22" y="1052"/>
                  <a:pt x="164" y="714"/>
                  <a:pt x="443" y="426"/>
                </a:cubicBezTo>
                <a:cubicBezTo>
                  <a:pt x="727" y="144"/>
                  <a:pt x="1026" y="0"/>
                  <a:pt x="1347" y="0"/>
                </a:cubicBezTo>
                <a:lnTo>
                  <a:pt x="20266" y="0"/>
                </a:lnTo>
                <a:cubicBezTo>
                  <a:pt x="20584" y="0"/>
                  <a:pt x="20883" y="144"/>
                  <a:pt x="21162" y="426"/>
                </a:cubicBezTo>
                <a:cubicBezTo>
                  <a:pt x="21438" y="714"/>
                  <a:pt x="21578" y="1052"/>
                  <a:pt x="21578" y="1436"/>
                </a:cubicBezTo>
                <a:cubicBezTo>
                  <a:pt x="21578" y="1724"/>
                  <a:pt x="21505" y="2050"/>
                  <a:pt x="21360" y="2406"/>
                </a:cubicBezTo>
                <a:cubicBezTo>
                  <a:pt x="21216" y="2761"/>
                  <a:pt x="21039" y="3111"/>
                  <a:pt x="20834" y="3461"/>
                </a:cubicBezTo>
                <a:cubicBezTo>
                  <a:pt x="20628" y="3804"/>
                  <a:pt x="20403" y="4121"/>
                  <a:pt x="20165" y="4406"/>
                </a:cubicBezTo>
                <a:cubicBezTo>
                  <a:pt x="19928" y="4692"/>
                  <a:pt x="19717" y="4924"/>
                  <a:pt x="19538" y="5088"/>
                </a:cubicBezTo>
                <a:cubicBezTo>
                  <a:pt x="18579" y="5949"/>
                  <a:pt x="17634" y="6803"/>
                  <a:pt x="16708" y="7652"/>
                </a:cubicBezTo>
                <a:cubicBezTo>
                  <a:pt x="15783" y="8501"/>
                  <a:pt x="14845" y="9356"/>
                  <a:pt x="13900" y="10223"/>
                </a:cubicBezTo>
                <a:cubicBezTo>
                  <a:pt x="13704" y="10390"/>
                  <a:pt x="13481" y="10602"/>
                  <a:pt x="13226" y="10854"/>
                </a:cubicBezTo>
                <a:cubicBezTo>
                  <a:pt x="12972" y="11107"/>
                  <a:pt x="12710" y="11348"/>
                  <a:pt x="12436" y="11577"/>
                </a:cubicBezTo>
                <a:cubicBezTo>
                  <a:pt x="12161" y="11806"/>
                  <a:pt x="11885" y="12006"/>
                  <a:pt x="11603" y="12167"/>
                </a:cubicBezTo>
                <a:cubicBezTo>
                  <a:pt x="11322" y="12335"/>
                  <a:pt x="11064" y="12414"/>
                  <a:pt x="10829" y="12414"/>
                </a:cubicBezTo>
                <a:lnTo>
                  <a:pt x="10805" y="12414"/>
                </a:lnTo>
                <a:lnTo>
                  <a:pt x="10783" y="12414"/>
                </a:lnTo>
                <a:close/>
                <a:moveTo>
                  <a:pt x="10783" y="124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2"/>
          <p:cNvSpPr>
            <a:spLocks/>
          </p:cNvSpPr>
          <p:nvPr/>
        </p:nvSpPr>
        <p:spPr bwMode="auto">
          <a:xfrm>
            <a:off x="1766568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739" y="0"/>
                </a:moveTo>
                <a:cubicBezTo>
                  <a:pt x="16640" y="0"/>
                  <a:pt x="17459" y="155"/>
                  <a:pt x="18185" y="472"/>
                </a:cubicBezTo>
                <a:cubicBezTo>
                  <a:pt x="18911" y="788"/>
                  <a:pt x="19527" y="1231"/>
                  <a:pt x="20035" y="1804"/>
                </a:cubicBezTo>
                <a:cubicBezTo>
                  <a:pt x="20543" y="2378"/>
                  <a:pt x="20929" y="3078"/>
                  <a:pt x="21199" y="3905"/>
                </a:cubicBezTo>
                <a:cubicBezTo>
                  <a:pt x="21465" y="4736"/>
                  <a:pt x="21600" y="5659"/>
                  <a:pt x="21600" y="6676"/>
                </a:cubicBezTo>
                <a:cubicBezTo>
                  <a:pt x="21600" y="7271"/>
                  <a:pt x="21527" y="7856"/>
                  <a:pt x="21377" y="8432"/>
                </a:cubicBezTo>
                <a:cubicBezTo>
                  <a:pt x="21227" y="9011"/>
                  <a:pt x="21027" y="9573"/>
                  <a:pt x="20766" y="10115"/>
                </a:cubicBezTo>
                <a:cubicBezTo>
                  <a:pt x="20506" y="10660"/>
                  <a:pt x="20210" y="11180"/>
                  <a:pt x="19872" y="11671"/>
                </a:cubicBezTo>
                <a:cubicBezTo>
                  <a:pt x="19539" y="12163"/>
                  <a:pt x="19189" y="12612"/>
                  <a:pt x="18831" y="13015"/>
                </a:cubicBezTo>
                <a:lnTo>
                  <a:pt x="11457" y="21289"/>
                </a:lnTo>
                <a:cubicBezTo>
                  <a:pt x="11277" y="21496"/>
                  <a:pt x="11057" y="21600"/>
                  <a:pt x="10799" y="21600"/>
                </a:cubicBezTo>
                <a:cubicBezTo>
                  <a:pt x="10553" y="21600"/>
                  <a:pt x="10323" y="21496"/>
                  <a:pt x="10118" y="21289"/>
                </a:cubicBezTo>
                <a:lnTo>
                  <a:pt x="2747" y="12990"/>
                </a:lnTo>
                <a:cubicBezTo>
                  <a:pt x="2386" y="12583"/>
                  <a:pt x="2038" y="12137"/>
                  <a:pt x="1703" y="11643"/>
                </a:cubicBezTo>
                <a:cubicBezTo>
                  <a:pt x="1367" y="11152"/>
                  <a:pt x="1074" y="10640"/>
                  <a:pt x="821" y="10104"/>
                </a:cubicBezTo>
                <a:cubicBezTo>
                  <a:pt x="568" y="9570"/>
                  <a:pt x="371" y="9005"/>
                  <a:pt x="223" y="8427"/>
                </a:cubicBezTo>
                <a:cubicBezTo>
                  <a:pt x="73" y="7845"/>
                  <a:pt x="0" y="7263"/>
                  <a:pt x="0" y="6676"/>
                </a:cubicBezTo>
                <a:cubicBezTo>
                  <a:pt x="0" y="5659"/>
                  <a:pt x="138" y="4733"/>
                  <a:pt x="408" y="3905"/>
                </a:cubicBezTo>
                <a:cubicBezTo>
                  <a:pt x="679" y="3078"/>
                  <a:pt x="1072" y="2378"/>
                  <a:pt x="1577" y="1805"/>
                </a:cubicBezTo>
                <a:cubicBezTo>
                  <a:pt x="2083" y="1231"/>
                  <a:pt x="2699" y="788"/>
                  <a:pt x="3418" y="472"/>
                </a:cubicBezTo>
                <a:cubicBezTo>
                  <a:pt x="4136" y="155"/>
                  <a:pt x="4942" y="0"/>
                  <a:pt x="5839" y="0"/>
                </a:cubicBezTo>
                <a:cubicBezTo>
                  <a:pt x="6307" y="0"/>
                  <a:pt x="6778" y="82"/>
                  <a:pt x="7238" y="249"/>
                </a:cubicBezTo>
                <a:cubicBezTo>
                  <a:pt x="7702" y="412"/>
                  <a:pt x="8142" y="635"/>
                  <a:pt x="8558" y="904"/>
                </a:cubicBezTo>
                <a:cubicBezTo>
                  <a:pt x="8973" y="1175"/>
                  <a:pt x="9369" y="1483"/>
                  <a:pt x="9745" y="1830"/>
                </a:cubicBezTo>
                <a:cubicBezTo>
                  <a:pt x="10123" y="2177"/>
                  <a:pt x="10471" y="2528"/>
                  <a:pt x="10799" y="2881"/>
                </a:cubicBezTo>
                <a:cubicBezTo>
                  <a:pt x="11109" y="2528"/>
                  <a:pt x="11457" y="2177"/>
                  <a:pt x="11843" y="1830"/>
                </a:cubicBezTo>
                <a:cubicBezTo>
                  <a:pt x="12226" y="1483"/>
                  <a:pt x="12626" y="1175"/>
                  <a:pt x="13047" y="904"/>
                </a:cubicBezTo>
                <a:cubicBezTo>
                  <a:pt x="13468" y="635"/>
                  <a:pt x="13903" y="412"/>
                  <a:pt x="14352" y="249"/>
                </a:cubicBezTo>
                <a:cubicBezTo>
                  <a:pt x="14805" y="85"/>
                  <a:pt x="15268" y="0"/>
                  <a:pt x="1573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3"/>
          <p:cNvSpPr>
            <a:spLocks/>
          </p:cNvSpPr>
          <p:nvPr/>
        </p:nvSpPr>
        <p:spPr bwMode="auto">
          <a:xfrm>
            <a:off x="2690493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84"/>
          <p:cNvSpPr>
            <a:spLocks/>
          </p:cNvSpPr>
          <p:nvPr/>
        </p:nvSpPr>
        <p:spPr bwMode="auto">
          <a:xfrm>
            <a:off x="3598542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  <a:moveTo>
                  <a:pt x="18523" y="119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85"/>
          <p:cNvSpPr>
            <a:spLocks/>
          </p:cNvSpPr>
          <p:nvPr/>
        </p:nvSpPr>
        <p:spPr bwMode="auto">
          <a:xfrm>
            <a:off x="45224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238" y="10309"/>
                </a:moveTo>
                <a:cubicBezTo>
                  <a:pt x="21331" y="10580"/>
                  <a:pt x="21414" y="10918"/>
                  <a:pt x="21487" y="11320"/>
                </a:cubicBezTo>
                <a:cubicBezTo>
                  <a:pt x="21563" y="11726"/>
                  <a:pt x="21600" y="12081"/>
                  <a:pt x="21600" y="12392"/>
                </a:cubicBezTo>
                <a:lnTo>
                  <a:pt x="21600" y="20504"/>
                </a:lnTo>
                <a:cubicBezTo>
                  <a:pt x="21600" y="20813"/>
                  <a:pt x="21512" y="21077"/>
                  <a:pt x="21336" y="21286"/>
                </a:cubicBezTo>
                <a:cubicBezTo>
                  <a:pt x="21159" y="21497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38" y="21497"/>
                  <a:pt x="262" y="21286"/>
                </a:cubicBezTo>
                <a:cubicBezTo>
                  <a:pt x="88" y="21077"/>
                  <a:pt x="0" y="20816"/>
                  <a:pt x="0" y="20504"/>
                </a:cubicBezTo>
                <a:lnTo>
                  <a:pt x="0" y="12392"/>
                </a:lnTo>
                <a:cubicBezTo>
                  <a:pt x="0" y="12081"/>
                  <a:pt x="34" y="11726"/>
                  <a:pt x="105" y="11320"/>
                </a:cubicBezTo>
                <a:cubicBezTo>
                  <a:pt x="176" y="10918"/>
                  <a:pt x="262" y="10580"/>
                  <a:pt x="362" y="10309"/>
                </a:cubicBezTo>
                <a:lnTo>
                  <a:pt x="3692" y="984"/>
                </a:lnTo>
                <a:cubicBezTo>
                  <a:pt x="3787" y="714"/>
                  <a:pt x="3959" y="479"/>
                  <a:pt x="4208" y="288"/>
                </a:cubicBezTo>
                <a:cubicBezTo>
                  <a:pt x="4456" y="94"/>
                  <a:pt x="4705" y="0"/>
                  <a:pt x="4945" y="0"/>
                </a:cubicBezTo>
                <a:lnTo>
                  <a:pt x="16655" y="0"/>
                </a:lnTo>
                <a:cubicBezTo>
                  <a:pt x="16897" y="0"/>
                  <a:pt x="17142" y="94"/>
                  <a:pt x="17392" y="288"/>
                </a:cubicBezTo>
                <a:cubicBezTo>
                  <a:pt x="17644" y="479"/>
                  <a:pt x="17815" y="714"/>
                  <a:pt x="17908" y="984"/>
                </a:cubicBezTo>
                <a:lnTo>
                  <a:pt x="21238" y="10309"/>
                </a:lnTo>
                <a:close/>
                <a:moveTo>
                  <a:pt x="2835" y="11602"/>
                </a:moveTo>
                <a:cubicBezTo>
                  <a:pt x="2820" y="11623"/>
                  <a:pt x="2813" y="11658"/>
                  <a:pt x="2813" y="11708"/>
                </a:cubicBezTo>
                <a:cubicBezTo>
                  <a:pt x="2813" y="11761"/>
                  <a:pt x="2806" y="11805"/>
                  <a:pt x="2788" y="11840"/>
                </a:cubicBezTo>
                <a:lnTo>
                  <a:pt x="7325" y="11840"/>
                </a:lnTo>
                <a:lnTo>
                  <a:pt x="8662" y="15092"/>
                </a:lnTo>
                <a:lnTo>
                  <a:pt x="13149" y="15092"/>
                </a:lnTo>
                <a:lnTo>
                  <a:pt x="14520" y="11840"/>
                </a:lnTo>
                <a:lnTo>
                  <a:pt x="18821" y="11840"/>
                </a:lnTo>
                <a:cubicBezTo>
                  <a:pt x="18804" y="11805"/>
                  <a:pt x="18799" y="11761"/>
                  <a:pt x="18799" y="11708"/>
                </a:cubicBezTo>
                <a:cubicBezTo>
                  <a:pt x="18799" y="11658"/>
                  <a:pt x="18792" y="11611"/>
                  <a:pt x="18777" y="11576"/>
                </a:cubicBezTo>
                <a:lnTo>
                  <a:pt x="15773" y="3220"/>
                </a:lnTo>
                <a:lnTo>
                  <a:pt x="5839" y="3220"/>
                </a:lnTo>
                <a:lnTo>
                  <a:pt x="2835" y="11602"/>
                </a:lnTo>
                <a:close/>
                <a:moveTo>
                  <a:pt x="2835" y="1160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86"/>
          <p:cNvSpPr>
            <a:spLocks/>
          </p:cNvSpPr>
          <p:nvPr/>
        </p:nvSpPr>
        <p:spPr bwMode="auto">
          <a:xfrm>
            <a:off x="5416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2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5"/>
                  <a:pt x="21323" y="13699"/>
                  <a:pt x="20761" y="15009"/>
                </a:cubicBezTo>
                <a:cubicBezTo>
                  <a:pt x="20204" y="16322"/>
                  <a:pt x="19433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5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0" y="13699"/>
                  <a:pt x="0" y="12295"/>
                  <a:pt x="0" y="10801"/>
                </a:cubicBezTo>
                <a:cubicBezTo>
                  <a:pt x="0" y="9305"/>
                  <a:pt x="280" y="7901"/>
                  <a:pt x="845" y="6588"/>
                </a:cubicBezTo>
                <a:cubicBezTo>
                  <a:pt x="1407" y="5278"/>
                  <a:pt x="2179" y="4134"/>
                  <a:pt x="3156" y="3157"/>
                </a:cubicBezTo>
                <a:cubicBezTo>
                  <a:pt x="4137" y="2177"/>
                  <a:pt x="5281" y="1409"/>
                  <a:pt x="6595" y="844"/>
                </a:cubicBezTo>
                <a:cubicBezTo>
                  <a:pt x="7906" y="280"/>
                  <a:pt x="9308" y="0"/>
                  <a:pt x="10806" y="0"/>
                </a:cubicBezTo>
                <a:moveTo>
                  <a:pt x="14064" y="15899"/>
                </a:moveTo>
                <a:cubicBezTo>
                  <a:pt x="14064" y="15636"/>
                  <a:pt x="13937" y="15506"/>
                  <a:pt x="13685" y="15506"/>
                </a:cubicBezTo>
                <a:lnTo>
                  <a:pt x="12631" y="15506"/>
                </a:lnTo>
                <a:lnTo>
                  <a:pt x="12631" y="7704"/>
                </a:lnTo>
                <a:cubicBezTo>
                  <a:pt x="12631" y="7596"/>
                  <a:pt x="12597" y="7498"/>
                  <a:pt x="12521" y="7416"/>
                </a:cubicBezTo>
                <a:cubicBezTo>
                  <a:pt x="12450" y="7328"/>
                  <a:pt x="12354" y="7286"/>
                  <a:pt x="12238" y="7286"/>
                </a:cubicBezTo>
                <a:lnTo>
                  <a:pt x="8141" y="7286"/>
                </a:lnTo>
                <a:cubicBezTo>
                  <a:pt x="8034" y="7286"/>
                  <a:pt x="7938" y="7328"/>
                  <a:pt x="7861" y="7407"/>
                </a:cubicBezTo>
                <a:cubicBezTo>
                  <a:pt x="7785" y="7486"/>
                  <a:pt x="7745" y="7585"/>
                  <a:pt x="7745" y="7704"/>
                </a:cubicBezTo>
                <a:lnTo>
                  <a:pt x="7745" y="9582"/>
                </a:lnTo>
                <a:cubicBezTo>
                  <a:pt x="7745" y="9844"/>
                  <a:pt x="7878" y="9974"/>
                  <a:pt x="8141" y="9974"/>
                </a:cubicBezTo>
                <a:lnTo>
                  <a:pt x="9302" y="9974"/>
                </a:lnTo>
                <a:lnTo>
                  <a:pt x="9302" y="15506"/>
                </a:lnTo>
                <a:lnTo>
                  <a:pt x="8248" y="15506"/>
                </a:lnTo>
                <a:cubicBezTo>
                  <a:pt x="8141" y="15506"/>
                  <a:pt x="8042" y="15545"/>
                  <a:pt x="7963" y="15619"/>
                </a:cubicBezTo>
                <a:cubicBezTo>
                  <a:pt x="7884" y="15695"/>
                  <a:pt x="7841" y="15788"/>
                  <a:pt x="7841" y="15898"/>
                </a:cubicBezTo>
                <a:lnTo>
                  <a:pt x="7841" y="17776"/>
                </a:lnTo>
                <a:cubicBezTo>
                  <a:pt x="7841" y="17884"/>
                  <a:pt x="7884" y="17982"/>
                  <a:pt x="7963" y="18064"/>
                </a:cubicBezTo>
                <a:cubicBezTo>
                  <a:pt x="8042" y="18155"/>
                  <a:pt x="8141" y="18194"/>
                  <a:pt x="8248" y="18194"/>
                </a:cubicBezTo>
                <a:lnTo>
                  <a:pt x="13685" y="18194"/>
                </a:lnTo>
                <a:cubicBezTo>
                  <a:pt x="13795" y="18194"/>
                  <a:pt x="13883" y="18155"/>
                  <a:pt x="13956" y="18064"/>
                </a:cubicBezTo>
                <a:cubicBezTo>
                  <a:pt x="14030" y="17982"/>
                  <a:pt x="14064" y="17883"/>
                  <a:pt x="14064" y="17776"/>
                </a:cubicBezTo>
                <a:lnTo>
                  <a:pt x="14064" y="15899"/>
                </a:lnTo>
                <a:close/>
                <a:moveTo>
                  <a:pt x="9277" y="5622"/>
                </a:moveTo>
                <a:cubicBezTo>
                  <a:pt x="9277" y="5730"/>
                  <a:pt x="9322" y="5826"/>
                  <a:pt x="9407" y="5916"/>
                </a:cubicBezTo>
                <a:cubicBezTo>
                  <a:pt x="9492" y="5998"/>
                  <a:pt x="9591" y="6040"/>
                  <a:pt x="9695" y="6040"/>
                </a:cubicBezTo>
                <a:lnTo>
                  <a:pt x="12241" y="6040"/>
                </a:lnTo>
                <a:cubicBezTo>
                  <a:pt x="12351" y="6040"/>
                  <a:pt x="12442" y="5998"/>
                  <a:pt x="12515" y="5916"/>
                </a:cubicBezTo>
                <a:cubicBezTo>
                  <a:pt x="12594" y="5826"/>
                  <a:pt x="12634" y="5730"/>
                  <a:pt x="12634" y="5622"/>
                </a:cubicBezTo>
                <a:lnTo>
                  <a:pt x="12634" y="3377"/>
                </a:lnTo>
                <a:cubicBezTo>
                  <a:pt x="12634" y="3118"/>
                  <a:pt x="12504" y="2985"/>
                  <a:pt x="12241" y="2985"/>
                </a:cubicBezTo>
                <a:lnTo>
                  <a:pt x="9695" y="2985"/>
                </a:lnTo>
                <a:cubicBezTo>
                  <a:pt x="9591" y="2985"/>
                  <a:pt x="9492" y="3024"/>
                  <a:pt x="9407" y="3101"/>
                </a:cubicBezTo>
                <a:cubicBezTo>
                  <a:pt x="9322" y="3180"/>
                  <a:pt x="9277" y="3270"/>
                  <a:pt x="9277" y="3378"/>
                </a:cubicBezTo>
                <a:lnTo>
                  <a:pt x="9277" y="5622"/>
                </a:lnTo>
                <a:close/>
                <a:moveTo>
                  <a:pt x="9277" y="562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87"/>
          <p:cNvSpPr>
            <a:spLocks/>
          </p:cNvSpPr>
          <p:nvPr/>
        </p:nvSpPr>
        <p:spPr bwMode="auto">
          <a:xfrm>
            <a:off x="6336980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88"/>
          <p:cNvSpPr>
            <a:spLocks/>
          </p:cNvSpPr>
          <p:nvPr/>
        </p:nvSpPr>
        <p:spPr bwMode="auto">
          <a:xfrm>
            <a:off x="72275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83" h="21600">
                <a:moveTo>
                  <a:pt x="20491" y="581"/>
                </a:moveTo>
                <a:cubicBezTo>
                  <a:pt x="20984" y="1781"/>
                  <a:pt x="21296" y="3049"/>
                  <a:pt x="21422" y="4387"/>
                </a:cubicBezTo>
                <a:cubicBezTo>
                  <a:pt x="21546" y="5723"/>
                  <a:pt x="21483" y="7180"/>
                  <a:pt x="21221" y="8744"/>
                </a:cubicBezTo>
                <a:cubicBezTo>
                  <a:pt x="20549" y="13135"/>
                  <a:pt x="18385" y="16470"/>
                  <a:pt x="14733" y="18748"/>
                </a:cubicBezTo>
                <a:cubicBezTo>
                  <a:pt x="13011" y="19858"/>
                  <a:pt x="11265" y="20408"/>
                  <a:pt x="9506" y="20408"/>
                </a:cubicBezTo>
                <a:cubicBezTo>
                  <a:pt x="8355" y="20408"/>
                  <a:pt x="7208" y="20166"/>
                  <a:pt x="6064" y="19683"/>
                </a:cubicBezTo>
                <a:cubicBezTo>
                  <a:pt x="5893" y="19609"/>
                  <a:pt x="5725" y="19519"/>
                  <a:pt x="5557" y="19412"/>
                </a:cubicBezTo>
                <a:cubicBezTo>
                  <a:pt x="5388" y="19302"/>
                  <a:pt x="5222" y="19191"/>
                  <a:pt x="5058" y="19076"/>
                </a:cubicBezTo>
                <a:cubicBezTo>
                  <a:pt x="4841" y="18929"/>
                  <a:pt x="4625" y="18790"/>
                  <a:pt x="4415" y="18661"/>
                </a:cubicBezTo>
                <a:cubicBezTo>
                  <a:pt x="4200" y="18528"/>
                  <a:pt x="4017" y="18466"/>
                  <a:pt x="3858" y="18466"/>
                </a:cubicBezTo>
                <a:cubicBezTo>
                  <a:pt x="3785" y="18486"/>
                  <a:pt x="3699" y="18562"/>
                  <a:pt x="3598" y="18700"/>
                </a:cubicBezTo>
                <a:cubicBezTo>
                  <a:pt x="3498" y="18841"/>
                  <a:pt x="3392" y="18997"/>
                  <a:pt x="3287" y="19175"/>
                </a:cubicBezTo>
                <a:cubicBezTo>
                  <a:pt x="3184" y="19350"/>
                  <a:pt x="3086" y="19536"/>
                  <a:pt x="2990" y="19728"/>
                </a:cubicBezTo>
                <a:cubicBezTo>
                  <a:pt x="2899" y="19923"/>
                  <a:pt x="2821" y="20073"/>
                  <a:pt x="2761" y="20180"/>
                </a:cubicBezTo>
                <a:cubicBezTo>
                  <a:pt x="2655" y="20389"/>
                  <a:pt x="2557" y="20575"/>
                  <a:pt x="2464" y="20742"/>
                </a:cubicBezTo>
                <a:cubicBezTo>
                  <a:pt x="2372" y="20908"/>
                  <a:pt x="2286" y="21055"/>
                  <a:pt x="2213" y="21182"/>
                </a:cubicBezTo>
                <a:cubicBezTo>
                  <a:pt x="2026" y="21462"/>
                  <a:pt x="1787" y="21600"/>
                  <a:pt x="1495" y="21600"/>
                </a:cubicBezTo>
                <a:lnTo>
                  <a:pt x="1450" y="21600"/>
                </a:lnTo>
                <a:cubicBezTo>
                  <a:pt x="1235" y="21583"/>
                  <a:pt x="1050" y="21527"/>
                  <a:pt x="896" y="21433"/>
                </a:cubicBezTo>
                <a:cubicBezTo>
                  <a:pt x="744" y="21335"/>
                  <a:pt x="617" y="21224"/>
                  <a:pt x="522" y="21097"/>
                </a:cubicBezTo>
                <a:cubicBezTo>
                  <a:pt x="426" y="20976"/>
                  <a:pt x="348" y="20846"/>
                  <a:pt x="292" y="20716"/>
                </a:cubicBezTo>
                <a:cubicBezTo>
                  <a:pt x="236" y="20586"/>
                  <a:pt x="199" y="20485"/>
                  <a:pt x="185" y="20408"/>
                </a:cubicBezTo>
                <a:cubicBezTo>
                  <a:pt x="-17" y="20078"/>
                  <a:pt x="-54" y="19725"/>
                  <a:pt x="75" y="19355"/>
                </a:cubicBezTo>
                <a:cubicBezTo>
                  <a:pt x="222" y="18878"/>
                  <a:pt x="430" y="18480"/>
                  <a:pt x="699" y="18152"/>
                </a:cubicBezTo>
                <a:cubicBezTo>
                  <a:pt x="971" y="17828"/>
                  <a:pt x="1235" y="17537"/>
                  <a:pt x="1495" y="17277"/>
                </a:cubicBezTo>
                <a:cubicBezTo>
                  <a:pt x="1712" y="17068"/>
                  <a:pt x="1902" y="16873"/>
                  <a:pt x="2061" y="16693"/>
                </a:cubicBezTo>
                <a:cubicBezTo>
                  <a:pt x="2223" y="16512"/>
                  <a:pt x="2325" y="16320"/>
                  <a:pt x="2368" y="16114"/>
                </a:cubicBezTo>
                <a:cubicBezTo>
                  <a:pt x="2384" y="16057"/>
                  <a:pt x="2384" y="16004"/>
                  <a:pt x="2368" y="15950"/>
                </a:cubicBezTo>
                <a:cubicBezTo>
                  <a:pt x="2354" y="15899"/>
                  <a:pt x="2318" y="15783"/>
                  <a:pt x="2258" y="15611"/>
                </a:cubicBezTo>
                <a:cubicBezTo>
                  <a:pt x="2213" y="15504"/>
                  <a:pt x="2169" y="15380"/>
                  <a:pt x="2129" y="15241"/>
                </a:cubicBezTo>
                <a:cubicBezTo>
                  <a:pt x="2087" y="15100"/>
                  <a:pt x="2052" y="14942"/>
                  <a:pt x="2021" y="14761"/>
                </a:cubicBezTo>
                <a:cubicBezTo>
                  <a:pt x="1836" y="13321"/>
                  <a:pt x="1883" y="11989"/>
                  <a:pt x="2166" y="10774"/>
                </a:cubicBezTo>
                <a:cubicBezTo>
                  <a:pt x="2449" y="9557"/>
                  <a:pt x="2899" y="8465"/>
                  <a:pt x="3509" y="7494"/>
                </a:cubicBezTo>
                <a:cubicBezTo>
                  <a:pt x="4122" y="6528"/>
                  <a:pt x="4852" y="5689"/>
                  <a:pt x="5695" y="4986"/>
                </a:cubicBezTo>
                <a:cubicBezTo>
                  <a:pt x="6539" y="4283"/>
                  <a:pt x="7417" y="3741"/>
                  <a:pt x="8327" y="3351"/>
                </a:cubicBezTo>
                <a:cubicBezTo>
                  <a:pt x="8940" y="3092"/>
                  <a:pt x="9611" y="2939"/>
                  <a:pt x="10337" y="2894"/>
                </a:cubicBezTo>
                <a:cubicBezTo>
                  <a:pt x="11067" y="2849"/>
                  <a:pt x="11827" y="2818"/>
                  <a:pt x="12618" y="2798"/>
                </a:cubicBezTo>
                <a:cubicBezTo>
                  <a:pt x="13074" y="2798"/>
                  <a:pt x="13547" y="2790"/>
                  <a:pt x="14038" y="2773"/>
                </a:cubicBezTo>
                <a:cubicBezTo>
                  <a:pt x="14532" y="2753"/>
                  <a:pt x="15009" y="2705"/>
                  <a:pt x="15470" y="2623"/>
                </a:cubicBezTo>
                <a:cubicBezTo>
                  <a:pt x="15926" y="2541"/>
                  <a:pt x="16352" y="2414"/>
                  <a:pt x="16740" y="2239"/>
                </a:cubicBezTo>
                <a:cubicBezTo>
                  <a:pt x="17129" y="2064"/>
                  <a:pt x="17447" y="1816"/>
                  <a:pt x="17693" y="1499"/>
                </a:cubicBezTo>
                <a:cubicBezTo>
                  <a:pt x="17840" y="1321"/>
                  <a:pt x="17985" y="1135"/>
                  <a:pt x="18125" y="949"/>
                </a:cubicBezTo>
                <a:cubicBezTo>
                  <a:pt x="18261" y="757"/>
                  <a:pt x="18404" y="596"/>
                  <a:pt x="18549" y="460"/>
                </a:cubicBezTo>
                <a:cubicBezTo>
                  <a:pt x="18696" y="325"/>
                  <a:pt x="18855" y="215"/>
                  <a:pt x="19028" y="130"/>
                </a:cubicBezTo>
                <a:cubicBezTo>
                  <a:pt x="19206" y="42"/>
                  <a:pt x="19424" y="0"/>
                  <a:pt x="19688" y="0"/>
                </a:cubicBezTo>
                <a:cubicBezTo>
                  <a:pt x="19857" y="0"/>
                  <a:pt x="20016" y="51"/>
                  <a:pt x="20163" y="155"/>
                </a:cubicBezTo>
                <a:cubicBezTo>
                  <a:pt x="20308" y="262"/>
                  <a:pt x="20418" y="400"/>
                  <a:pt x="20491" y="581"/>
                </a:cubicBezTo>
                <a:moveTo>
                  <a:pt x="15350" y="9978"/>
                </a:moveTo>
                <a:cubicBezTo>
                  <a:pt x="15596" y="10017"/>
                  <a:pt x="15811" y="9927"/>
                  <a:pt x="15994" y="9713"/>
                </a:cubicBezTo>
                <a:cubicBezTo>
                  <a:pt x="16179" y="9504"/>
                  <a:pt x="16277" y="9249"/>
                  <a:pt x="16291" y="8953"/>
                </a:cubicBezTo>
                <a:cubicBezTo>
                  <a:pt x="16305" y="8637"/>
                  <a:pt x="16230" y="8374"/>
                  <a:pt x="16064" y="8160"/>
                </a:cubicBezTo>
                <a:cubicBezTo>
                  <a:pt x="15893" y="7948"/>
                  <a:pt x="15680" y="7832"/>
                  <a:pt x="15418" y="7815"/>
                </a:cubicBezTo>
                <a:cubicBezTo>
                  <a:pt x="14321" y="7762"/>
                  <a:pt x="13285" y="7835"/>
                  <a:pt x="12316" y="8038"/>
                </a:cubicBezTo>
                <a:cubicBezTo>
                  <a:pt x="11345" y="8241"/>
                  <a:pt x="10425" y="8572"/>
                  <a:pt x="9550" y="9032"/>
                </a:cubicBezTo>
                <a:cubicBezTo>
                  <a:pt x="8673" y="9492"/>
                  <a:pt x="7842" y="10091"/>
                  <a:pt x="7047" y="10831"/>
                </a:cubicBezTo>
                <a:cubicBezTo>
                  <a:pt x="6249" y="11568"/>
                  <a:pt x="5479" y="12465"/>
                  <a:pt x="4733" y="13519"/>
                </a:cubicBezTo>
                <a:cubicBezTo>
                  <a:pt x="4562" y="13764"/>
                  <a:pt x="4483" y="14033"/>
                  <a:pt x="4497" y="14323"/>
                </a:cubicBezTo>
                <a:cubicBezTo>
                  <a:pt x="4511" y="14617"/>
                  <a:pt x="4621" y="14863"/>
                  <a:pt x="4822" y="15063"/>
                </a:cubicBezTo>
                <a:cubicBezTo>
                  <a:pt x="4972" y="15221"/>
                  <a:pt x="5163" y="15312"/>
                  <a:pt x="5393" y="15317"/>
                </a:cubicBezTo>
                <a:cubicBezTo>
                  <a:pt x="5669" y="15317"/>
                  <a:pt x="5900" y="15196"/>
                  <a:pt x="6088" y="14953"/>
                </a:cubicBezTo>
                <a:cubicBezTo>
                  <a:pt x="6759" y="14035"/>
                  <a:pt x="7435" y="13245"/>
                  <a:pt x="8116" y="12587"/>
                </a:cubicBezTo>
                <a:cubicBezTo>
                  <a:pt x="8795" y="11929"/>
                  <a:pt x="9511" y="11401"/>
                  <a:pt x="10259" y="11006"/>
                </a:cubicBezTo>
                <a:cubicBezTo>
                  <a:pt x="11010" y="10610"/>
                  <a:pt x="11801" y="10331"/>
                  <a:pt x="12636" y="10167"/>
                </a:cubicBezTo>
                <a:cubicBezTo>
                  <a:pt x="13467" y="10003"/>
                  <a:pt x="14373" y="9938"/>
                  <a:pt x="15350" y="997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89"/>
          <p:cNvSpPr>
            <a:spLocks/>
          </p:cNvSpPr>
          <p:nvPr/>
        </p:nvSpPr>
        <p:spPr bwMode="auto">
          <a:xfrm>
            <a:off x="8148317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287" y="12518"/>
                </a:moveTo>
                <a:cubicBezTo>
                  <a:pt x="14687" y="12518"/>
                  <a:pt x="15038" y="12648"/>
                  <a:pt x="15346" y="12910"/>
                </a:cubicBezTo>
                <a:lnTo>
                  <a:pt x="20701" y="17165"/>
                </a:lnTo>
                <a:cubicBezTo>
                  <a:pt x="20976" y="17407"/>
                  <a:pt x="21198" y="17704"/>
                  <a:pt x="21358" y="18051"/>
                </a:cubicBezTo>
                <a:cubicBezTo>
                  <a:pt x="21518" y="18398"/>
                  <a:pt x="21600" y="18780"/>
                  <a:pt x="21600" y="19192"/>
                </a:cubicBezTo>
                <a:cubicBezTo>
                  <a:pt x="21600" y="19861"/>
                  <a:pt x="21402" y="20428"/>
                  <a:pt x="21007" y="20897"/>
                </a:cubicBezTo>
                <a:cubicBezTo>
                  <a:pt x="20614" y="21366"/>
                  <a:pt x="20143" y="21600"/>
                  <a:pt x="19595" y="21600"/>
                </a:cubicBezTo>
                <a:cubicBezTo>
                  <a:pt x="19183" y="21600"/>
                  <a:pt x="18811" y="21459"/>
                  <a:pt x="18479" y="21179"/>
                </a:cubicBezTo>
                <a:lnTo>
                  <a:pt x="13129" y="16925"/>
                </a:lnTo>
                <a:cubicBezTo>
                  <a:pt x="12599" y="16498"/>
                  <a:pt x="12319" y="15908"/>
                  <a:pt x="12282" y="15155"/>
                </a:cubicBezTo>
                <a:lnTo>
                  <a:pt x="9714" y="13097"/>
                </a:lnTo>
                <a:lnTo>
                  <a:pt x="8518" y="15234"/>
                </a:lnTo>
                <a:cubicBezTo>
                  <a:pt x="8412" y="15412"/>
                  <a:pt x="8273" y="15505"/>
                  <a:pt x="8101" y="15505"/>
                </a:cubicBezTo>
                <a:cubicBezTo>
                  <a:pt x="7996" y="15505"/>
                  <a:pt x="7901" y="15468"/>
                  <a:pt x="7819" y="15397"/>
                </a:cubicBezTo>
                <a:cubicBezTo>
                  <a:pt x="8233" y="15748"/>
                  <a:pt x="8445" y="16199"/>
                  <a:pt x="8452" y="16747"/>
                </a:cubicBezTo>
                <a:cubicBezTo>
                  <a:pt x="8452" y="16973"/>
                  <a:pt x="8412" y="17187"/>
                  <a:pt x="8334" y="17391"/>
                </a:cubicBezTo>
                <a:cubicBezTo>
                  <a:pt x="8254" y="17591"/>
                  <a:pt x="8151" y="17778"/>
                  <a:pt x="8017" y="17944"/>
                </a:cubicBezTo>
                <a:cubicBezTo>
                  <a:pt x="7885" y="18108"/>
                  <a:pt x="7737" y="18240"/>
                  <a:pt x="7567" y="18342"/>
                </a:cubicBezTo>
                <a:cubicBezTo>
                  <a:pt x="7395" y="18441"/>
                  <a:pt x="7221" y="18489"/>
                  <a:pt x="7042" y="18489"/>
                </a:cubicBezTo>
                <a:cubicBezTo>
                  <a:pt x="6781" y="18489"/>
                  <a:pt x="6546" y="18410"/>
                  <a:pt x="6343" y="18246"/>
                </a:cubicBezTo>
                <a:lnTo>
                  <a:pt x="551" y="13627"/>
                </a:lnTo>
                <a:cubicBezTo>
                  <a:pt x="184" y="13328"/>
                  <a:pt x="0" y="12916"/>
                  <a:pt x="0" y="12380"/>
                </a:cubicBezTo>
                <a:cubicBezTo>
                  <a:pt x="0" y="11939"/>
                  <a:pt x="137" y="11530"/>
                  <a:pt x="417" y="11151"/>
                </a:cubicBezTo>
                <a:cubicBezTo>
                  <a:pt x="694" y="10773"/>
                  <a:pt x="1024" y="10581"/>
                  <a:pt x="1408" y="10581"/>
                </a:cubicBezTo>
                <a:cubicBezTo>
                  <a:pt x="1673" y="10581"/>
                  <a:pt x="1925" y="10683"/>
                  <a:pt x="2175" y="10880"/>
                </a:cubicBezTo>
                <a:cubicBezTo>
                  <a:pt x="2024" y="10756"/>
                  <a:pt x="1944" y="10587"/>
                  <a:pt x="1939" y="10381"/>
                </a:cubicBezTo>
                <a:cubicBezTo>
                  <a:pt x="1939" y="10310"/>
                  <a:pt x="1968" y="10203"/>
                  <a:pt x="2027" y="10059"/>
                </a:cubicBezTo>
                <a:lnTo>
                  <a:pt x="5792" y="3272"/>
                </a:lnTo>
                <a:cubicBezTo>
                  <a:pt x="5898" y="3094"/>
                  <a:pt x="6035" y="2998"/>
                  <a:pt x="6209" y="2990"/>
                </a:cubicBezTo>
                <a:cubicBezTo>
                  <a:pt x="6329" y="2990"/>
                  <a:pt x="6419" y="3029"/>
                  <a:pt x="6480" y="3111"/>
                </a:cubicBezTo>
                <a:cubicBezTo>
                  <a:pt x="6294" y="2947"/>
                  <a:pt x="6141" y="2755"/>
                  <a:pt x="6028" y="2530"/>
                </a:cubicBezTo>
                <a:cubicBezTo>
                  <a:pt x="5915" y="2304"/>
                  <a:pt x="5861" y="2052"/>
                  <a:pt x="5861" y="1770"/>
                </a:cubicBezTo>
                <a:cubicBezTo>
                  <a:pt x="5861" y="1330"/>
                  <a:pt x="6002" y="926"/>
                  <a:pt x="6289" y="556"/>
                </a:cubicBezTo>
                <a:cubicBezTo>
                  <a:pt x="6574" y="189"/>
                  <a:pt x="6899" y="0"/>
                  <a:pt x="7268" y="0"/>
                </a:cubicBezTo>
                <a:cubicBezTo>
                  <a:pt x="7515" y="0"/>
                  <a:pt x="7751" y="90"/>
                  <a:pt x="7965" y="260"/>
                </a:cubicBezTo>
                <a:lnTo>
                  <a:pt x="13757" y="4881"/>
                </a:lnTo>
                <a:cubicBezTo>
                  <a:pt x="13932" y="5025"/>
                  <a:pt x="14066" y="5206"/>
                  <a:pt x="14162" y="5426"/>
                </a:cubicBezTo>
                <a:cubicBezTo>
                  <a:pt x="14259" y="5646"/>
                  <a:pt x="14311" y="5889"/>
                  <a:pt x="14311" y="6152"/>
                </a:cubicBezTo>
                <a:cubicBezTo>
                  <a:pt x="14311" y="6375"/>
                  <a:pt x="14271" y="6595"/>
                  <a:pt x="14191" y="6807"/>
                </a:cubicBezTo>
                <a:cubicBezTo>
                  <a:pt x="14113" y="7021"/>
                  <a:pt x="14014" y="7205"/>
                  <a:pt x="13892" y="7368"/>
                </a:cubicBezTo>
                <a:cubicBezTo>
                  <a:pt x="13772" y="7529"/>
                  <a:pt x="13623" y="7662"/>
                  <a:pt x="13442" y="7764"/>
                </a:cubicBezTo>
                <a:cubicBezTo>
                  <a:pt x="13261" y="7871"/>
                  <a:pt x="13082" y="7922"/>
                  <a:pt x="12901" y="7922"/>
                </a:cubicBezTo>
                <a:cubicBezTo>
                  <a:pt x="12656" y="7922"/>
                  <a:pt x="12397" y="7820"/>
                  <a:pt x="12136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3" y="8348"/>
                  <a:pt x="12282" y="8450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9"/>
                  <a:pt x="13866" y="12563"/>
                  <a:pt x="13972" y="12546"/>
                </a:cubicBezTo>
                <a:cubicBezTo>
                  <a:pt x="14078" y="12526"/>
                  <a:pt x="14183" y="12518"/>
                  <a:pt x="14287" y="12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90"/>
          <p:cNvSpPr>
            <a:spLocks/>
          </p:cNvSpPr>
          <p:nvPr/>
        </p:nvSpPr>
        <p:spPr bwMode="auto">
          <a:xfrm>
            <a:off x="9099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5" h="21600">
                <a:moveTo>
                  <a:pt x="12387" y="0"/>
                </a:moveTo>
                <a:lnTo>
                  <a:pt x="12387" y="0"/>
                </a:lnTo>
                <a:cubicBezTo>
                  <a:pt x="12914" y="0"/>
                  <a:pt x="13416" y="44"/>
                  <a:pt x="13895" y="126"/>
                </a:cubicBezTo>
                <a:cubicBezTo>
                  <a:pt x="14374" y="211"/>
                  <a:pt x="14851" y="305"/>
                  <a:pt x="15325" y="408"/>
                </a:cubicBezTo>
                <a:cubicBezTo>
                  <a:pt x="15692" y="481"/>
                  <a:pt x="16070" y="552"/>
                  <a:pt x="16466" y="619"/>
                </a:cubicBezTo>
                <a:cubicBezTo>
                  <a:pt x="16861" y="684"/>
                  <a:pt x="17276" y="716"/>
                  <a:pt x="17713" y="716"/>
                </a:cubicBezTo>
                <a:lnTo>
                  <a:pt x="17741" y="716"/>
                </a:lnTo>
                <a:cubicBezTo>
                  <a:pt x="17999" y="716"/>
                  <a:pt x="18279" y="693"/>
                  <a:pt x="18579" y="649"/>
                </a:cubicBezTo>
                <a:cubicBezTo>
                  <a:pt x="18877" y="602"/>
                  <a:pt x="19176" y="575"/>
                  <a:pt x="19471" y="575"/>
                </a:cubicBezTo>
                <a:cubicBezTo>
                  <a:pt x="19695" y="575"/>
                  <a:pt x="19900" y="604"/>
                  <a:pt x="20079" y="660"/>
                </a:cubicBezTo>
                <a:cubicBezTo>
                  <a:pt x="20267" y="716"/>
                  <a:pt x="20410" y="833"/>
                  <a:pt x="20517" y="1012"/>
                </a:cubicBezTo>
                <a:cubicBezTo>
                  <a:pt x="20724" y="1300"/>
                  <a:pt x="20842" y="1637"/>
                  <a:pt x="20867" y="2018"/>
                </a:cubicBezTo>
                <a:cubicBezTo>
                  <a:pt x="20895" y="2394"/>
                  <a:pt x="20884" y="2752"/>
                  <a:pt x="20842" y="3078"/>
                </a:cubicBezTo>
                <a:cubicBezTo>
                  <a:pt x="20802" y="3403"/>
                  <a:pt x="20769" y="3735"/>
                  <a:pt x="20732" y="4075"/>
                </a:cubicBezTo>
                <a:cubicBezTo>
                  <a:pt x="20699" y="4412"/>
                  <a:pt x="20704" y="4747"/>
                  <a:pt x="20758" y="5081"/>
                </a:cubicBezTo>
                <a:cubicBezTo>
                  <a:pt x="20797" y="5301"/>
                  <a:pt x="20847" y="5483"/>
                  <a:pt x="20912" y="5639"/>
                </a:cubicBezTo>
                <a:cubicBezTo>
                  <a:pt x="20979" y="5794"/>
                  <a:pt x="21049" y="5964"/>
                  <a:pt x="21119" y="6152"/>
                </a:cubicBezTo>
                <a:cubicBezTo>
                  <a:pt x="21195" y="6319"/>
                  <a:pt x="21243" y="6510"/>
                  <a:pt x="21268" y="6712"/>
                </a:cubicBezTo>
                <a:cubicBezTo>
                  <a:pt x="21296" y="6918"/>
                  <a:pt x="21327" y="7117"/>
                  <a:pt x="21363" y="7302"/>
                </a:cubicBezTo>
                <a:cubicBezTo>
                  <a:pt x="21526" y="8276"/>
                  <a:pt x="21593" y="9191"/>
                  <a:pt x="21571" y="10051"/>
                </a:cubicBezTo>
                <a:cubicBezTo>
                  <a:pt x="21548" y="10904"/>
                  <a:pt x="21444" y="11702"/>
                  <a:pt x="21262" y="12445"/>
                </a:cubicBezTo>
                <a:cubicBezTo>
                  <a:pt x="21080" y="13184"/>
                  <a:pt x="20828" y="13876"/>
                  <a:pt x="20505" y="14530"/>
                </a:cubicBezTo>
                <a:cubicBezTo>
                  <a:pt x="20183" y="15179"/>
                  <a:pt x="19818" y="15800"/>
                  <a:pt x="19418" y="16390"/>
                </a:cubicBezTo>
                <a:cubicBezTo>
                  <a:pt x="19087" y="16848"/>
                  <a:pt x="18734" y="17302"/>
                  <a:pt x="18358" y="17760"/>
                </a:cubicBezTo>
                <a:cubicBezTo>
                  <a:pt x="17982" y="18215"/>
                  <a:pt x="17570" y="18640"/>
                  <a:pt x="17122" y="19045"/>
                </a:cubicBezTo>
                <a:cubicBezTo>
                  <a:pt x="16673" y="19447"/>
                  <a:pt x="16182" y="19808"/>
                  <a:pt x="15639" y="20130"/>
                </a:cubicBezTo>
                <a:cubicBezTo>
                  <a:pt x="15098" y="20456"/>
                  <a:pt x="14495" y="20732"/>
                  <a:pt x="13836" y="20966"/>
                </a:cubicBezTo>
                <a:cubicBezTo>
                  <a:pt x="13152" y="21219"/>
                  <a:pt x="12446" y="21380"/>
                  <a:pt x="11708" y="21447"/>
                </a:cubicBezTo>
                <a:cubicBezTo>
                  <a:pt x="10968" y="21509"/>
                  <a:pt x="10259" y="21562"/>
                  <a:pt x="9581" y="21600"/>
                </a:cubicBezTo>
                <a:lnTo>
                  <a:pt x="9166" y="21600"/>
                </a:lnTo>
                <a:cubicBezTo>
                  <a:pt x="8235" y="21600"/>
                  <a:pt x="7363" y="21521"/>
                  <a:pt x="6556" y="21365"/>
                </a:cubicBezTo>
                <a:cubicBezTo>
                  <a:pt x="5746" y="21213"/>
                  <a:pt x="4882" y="21136"/>
                  <a:pt x="3971" y="21136"/>
                </a:cubicBezTo>
                <a:lnTo>
                  <a:pt x="3918" y="21136"/>
                </a:lnTo>
                <a:cubicBezTo>
                  <a:pt x="3604" y="21136"/>
                  <a:pt x="3259" y="21186"/>
                  <a:pt x="2880" y="21283"/>
                </a:cubicBezTo>
                <a:cubicBezTo>
                  <a:pt x="2510" y="21383"/>
                  <a:pt x="2138" y="21442"/>
                  <a:pt x="1770" y="21456"/>
                </a:cubicBezTo>
                <a:lnTo>
                  <a:pt x="1742" y="21456"/>
                </a:lnTo>
                <a:cubicBezTo>
                  <a:pt x="1411" y="21456"/>
                  <a:pt x="1117" y="21377"/>
                  <a:pt x="865" y="21213"/>
                </a:cubicBezTo>
                <a:cubicBezTo>
                  <a:pt x="610" y="21051"/>
                  <a:pt x="416" y="20849"/>
                  <a:pt x="293" y="20614"/>
                </a:cubicBezTo>
                <a:cubicBezTo>
                  <a:pt x="114" y="20289"/>
                  <a:pt x="35" y="19951"/>
                  <a:pt x="57" y="19599"/>
                </a:cubicBezTo>
                <a:cubicBezTo>
                  <a:pt x="80" y="19247"/>
                  <a:pt x="139" y="18925"/>
                  <a:pt x="226" y="18637"/>
                </a:cubicBezTo>
                <a:cubicBezTo>
                  <a:pt x="313" y="18347"/>
                  <a:pt x="363" y="18036"/>
                  <a:pt x="369" y="17701"/>
                </a:cubicBezTo>
                <a:cubicBezTo>
                  <a:pt x="371" y="17370"/>
                  <a:pt x="349" y="17018"/>
                  <a:pt x="299" y="16642"/>
                </a:cubicBezTo>
                <a:cubicBezTo>
                  <a:pt x="251" y="16267"/>
                  <a:pt x="192" y="15888"/>
                  <a:pt x="133" y="15504"/>
                </a:cubicBezTo>
                <a:cubicBezTo>
                  <a:pt x="69" y="15120"/>
                  <a:pt x="29" y="14735"/>
                  <a:pt x="13" y="14354"/>
                </a:cubicBezTo>
                <a:cubicBezTo>
                  <a:pt x="-7" y="14025"/>
                  <a:pt x="-4" y="13706"/>
                  <a:pt x="24" y="13389"/>
                </a:cubicBezTo>
                <a:cubicBezTo>
                  <a:pt x="52" y="13078"/>
                  <a:pt x="83" y="12729"/>
                  <a:pt x="119" y="12344"/>
                </a:cubicBezTo>
                <a:cubicBezTo>
                  <a:pt x="156" y="12019"/>
                  <a:pt x="186" y="11679"/>
                  <a:pt x="212" y="11332"/>
                </a:cubicBezTo>
                <a:cubicBezTo>
                  <a:pt x="240" y="10986"/>
                  <a:pt x="285" y="10681"/>
                  <a:pt x="346" y="10405"/>
                </a:cubicBezTo>
                <a:cubicBezTo>
                  <a:pt x="472" y="9789"/>
                  <a:pt x="610" y="9191"/>
                  <a:pt x="758" y="8610"/>
                </a:cubicBezTo>
                <a:cubicBezTo>
                  <a:pt x="904" y="8026"/>
                  <a:pt x="1103" y="7484"/>
                  <a:pt x="1353" y="6967"/>
                </a:cubicBezTo>
                <a:cubicBezTo>
                  <a:pt x="1532" y="6583"/>
                  <a:pt x="1731" y="6202"/>
                  <a:pt x="1955" y="5826"/>
                </a:cubicBezTo>
                <a:cubicBezTo>
                  <a:pt x="2180" y="5454"/>
                  <a:pt x="2421" y="5081"/>
                  <a:pt x="2681" y="4717"/>
                </a:cubicBezTo>
                <a:cubicBezTo>
                  <a:pt x="2771" y="4588"/>
                  <a:pt x="2866" y="4474"/>
                  <a:pt x="2965" y="4374"/>
                </a:cubicBezTo>
                <a:cubicBezTo>
                  <a:pt x="3063" y="4277"/>
                  <a:pt x="3169" y="4183"/>
                  <a:pt x="3287" y="4087"/>
                </a:cubicBezTo>
                <a:cubicBezTo>
                  <a:pt x="3492" y="3872"/>
                  <a:pt x="3691" y="3658"/>
                  <a:pt x="3890" y="3450"/>
                </a:cubicBezTo>
                <a:cubicBezTo>
                  <a:pt x="4086" y="3239"/>
                  <a:pt x="4305" y="3036"/>
                  <a:pt x="4546" y="2852"/>
                </a:cubicBezTo>
                <a:cubicBezTo>
                  <a:pt x="4787" y="2664"/>
                  <a:pt x="5045" y="2494"/>
                  <a:pt x="5319" y="2338"/>
                </a:cubicBezTo>
                <a:cubicBezTo>
                  <a:pt x="5591" y="2183"/>
                  <a:pt x="5886" y="2027"/>
                  <a:pt x="6200" y="1869"/>
                </a:cubicBezTo>
                <a:cubicBezTo>
                  <a:pt x="6494" y="1719"/>
                  <a:pt x="6797" y="1581"/>
                  <a:pt x="7102" y="1455"/>
                </a:cubicBezTo>
                <a:cubicBezTo>
                  <a:pt x="7414" y="1329"/>
                  <a:pt x="7733" y="1197"/>
                  <a:pt x="8064" y="1065"/>
                </a:cubicBezTo>
                <a:cubicBezTo>
                  <a:pt x="8692" y="795"/>
                  <a:pt x="9387" y="555"/>
                  <a:pt x="10158" y="349"/>
                </a:cubicBezTo>
                <a:lnTo>
                  <a:pt x="10186" y="323"/>
                </a:lnTo>
                <a:cubicBezTo>
                  <a:pt x="10584" y="211"/>
                  <a:pt x="10968" y="129"/>
                  <a:pt x="11324" y="77"/>
                </a:cubicBezTo>
                <a:cubicBezTo>
                  <a:pt x="11683" y="26"/>
                  <a:pt x="12036" y="0"/>
                  <a:pt x="1238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91"/>
          <p:cNvSpPr>
            <a:spLocks/>
          </p:cNvSpPr>
          <p:nvPr/>
        </p:nvSpPr>
        <p:spPr bwMode="auto">
          <a:xfrm>
            <a:off x="10067605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8"/>
          <p:cNvSpPr>
            <a:spLocks/>
          </p:cNvSpPr>
          <p:nvPr/>
        </p:nvSpPr>
        <p:spPr bwMode="auto">
          <a:xfrm>
            <a:off x="1766568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78" h="21600">
                <a:moveTo>
                  <a:pt x="9108" y="16747"/>
                </a:moveTo>
                <a:cubicBezTo>
                  <a:pt x="9155" y="16837"/>
                  <a:pt x="9197" y="16925"/>
                  <a:pt x="9244" y="17012"/>
                </a:cubicBezTo>
                <a:cubicBezTo>
                  <a:pt x="9291" y="17097"/>
                  <a:pt x="9352" y="17182"/>
                  <a:pt x="9431" y="17275"/>
                </a:cubicBezTo>
                <a:lnTo>
                  <a:pt x="12260" y="21069"/>
                </a:lnTo>
                <a:lnTo>
                  <a:pt x="4473" y="21069"/>
                </a:lnTo>
                <a:cubicBezTo>
                  <a:pt x="4228" y="21069"/>
                  <a:pt x="4015" y="20965"/>
                  <a:pt x="3839" y="20756"/>
                </a:cubicBezTo>
                <a:cubicBezTo>
                  <a:pt x="3664" y="20544"/>
                  <a:pt x="3575" y="20287"/>
                  <a:pt x="3575" y="19988"/>
                </a:cubicBezTo>
                <a:lnTo>
                  <a:pt x="3575" y="7555"/>
                </a:lnTo>
                <a:lnTo>
                  <a:pt x="788" y="7555"/>
                </a:lnTo>
                <a:cubicBezTo>
                  <a:pt x="377" y="7555"/>
                  <a:pt x="126" y="7419"/>
                  <a:pt x="33" y="7145"/>
                </a:cubicBezTo>
                <a:cubicBezTo>
                  <a:pt x="-61" y="6872"/>
                  <a:pt x="47" y="6530"/>
                  <a:pt x="353" y="6123"/>
                </a:cubicBezTo>
                <a:lnTo>
                  <a:pt x="4665" y="392"/>
                </a:lnTo>
                <a:cubicBezTo>
                  <a:pt x="4850" y="133"/>
                  <a:pt x="5089" y="0"/>
                  <a:pt x="5372" y="0"/>
                </a:cubicBezTo>
                <a:cubicBezTo>
                  <a:pt x="5662" y="0"/>
                  <a:pt x="5903" y="133"/>
                  <a:pt x="6090" y="392"/>
                </a:cubicBezTo>
                <a:lnTo>
                  <a:pt x="10402" y="6123"/>
                </a:lnTo>
                <a:cubicBezTo>
                  <a:pt x="10709" y="6530"/>
                  <a:pt x="10814" y="6872"/>
                  <a:pt x="10723" y="7145"/>
                </a:cubicBezTo>
                <a:cubicBezTo>
                  <a:pt x="10629" y="7419"/>
                  <a:pt x="10376" y="7555"/>
                  <a:pt x="9967" y="7555"/>
                </a:cubicBezTo>
                <a:lnTo>
                  <a:pt x="7166" y="7555"/>
                </a:lnTo>
                <a:lnTo>
                  <a:pt x="7166" y="16747"/>
                </a:lnTo>
                <a:lnTo>
                  <a:pt x="9108" y="16747"/>
                </a:lnTo>
                <a:close/>
                <a:moveTo>
                  <a:pt x="20690" y="14045"/>
                </a:moveTo>
                <a:cubicBezTo>
                  <a:pt x="21101" y="14045"/>
                  <a:pt x="21352" y="14184"/>
                  <a:pt x="21445" y="14457"/>
                </a:cubicBezTo>
                <a:cubicBezTo>
                  <a:pt x="21539" y="14731"/>
                  <a:pt x="21431" y="15070"/>
                  <a:pt x="21127" y="15477"/>
                </a:cubicBezTo>
                <a:lnTo>
                  <a:pt x="16813" y="21208"/>
                </a:lnTo>
                <a:cubicBezTo>
                  <a:pt x="16626" y="21467"/>
                  <a:pt x="16389" y="21600"/>
                  <a:pt x="16106" y="21600"/>
                </a:cubicBezTo>
                <a:cubicBezTo>
                  <a:pt x="15814" y="21600"/>
                  <a:pt x="15575" y="21467"/>
                  <a:pt x="15388" y="21208"/>
                </a:cubicBezTo>
                <a:lnTo>
                  <a:pt x="11076" y="15477"/>
                </a:lnTo>
                <a:cubicBezTo>
                  <a:pt x="10769" y="15070"/>
                  <a:pt x="10662" y="14731"/>
                  <a:pt x="10755" y="14457"/>
                </a:cubicBezTo>
                <a:cubicBezTo>
                  <a:pt x="10849" y="14183"/>
                  <a:pt x="11099" y="14045"/>
                  <a:pt x="11511" y="14045"/>
                </a:cubicBezTo>
                <a:lnTo>
                  <a:pt x="14312" y="14045"/>
                </a:lnTo>
                <a:lnTo>
                  <a:pt x="14312" y="4881"/>
                </a:lnTo>
                <a:lnTo>
                  <a:pt x="12363" y="4881"/>
                </a:lnTo>
                <a:cubicBezTo>
                  <a:pt x="12316" y="4791"/>
                  <a:pt x="12271" y="4698"/>
                  <a:pt x="12220" y="4605"/>
                </a:cubicBezTo>
                <a:cubicBezTo>
                  <a:pt x="12171" y="4509"/>
                  <a:pt x="12117" y="4418"/>
                  <a:pt x="12056" y="4328"/>
                </a:cubicBezTo>
                <a:lnTo>
                  <a:pt x="9214" y="556"/>
                </a:lnTo>
                <a:lnTo>
                  <a:pt x="16998" y="556"/>
                </a:lnTo>
                <a:cubicBezTo>
                  <a:pt x="17243" y="556"/>
                  <a:pt x="17452" y="658"/>
                  <a:pt x="17627" y="861"/>
                </a:cubicBezTo>
                <a:cubicBezTo>
                  <a:pt x="17798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90" y="14045"/>
                </a:lnTo>
                <a:close/>
                <a:moveTo>
                  <a:pt x="20690" y="140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9"/>
          <p:cNvSpPr>
            <a:spLocks/>
          </p:cNvSpPr>
          <p:nvPr/>
        </p:nvSpPr>
        <p:spPr bwMode="auto">
          <a:xfrm>
            <a:off x="268890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1" h="21600">
                <a:moveTo>
                  <a:pt x="21539" y="21107"/>
                </a:moveTo>
                <a:cubicBezTo>
                  <a:pt x="21585" y="21239"/>
                  <a:pt x="21580" y="21353"/>
                  <a:pt x="21526" y="21453"/>
                </a:cubicBezTo>
                <a:cubicBezTo>
                  <a:pt x="21473" y="21550"/>
                  <a:pt x="21380" y="21600"/>
                  <a:pt x="21258" y="21600"/>
                </a:cubicBezTo>
                <a:lnTo>
                  <a:pt x="12601" y="21600"/>
                </a:lnTo>
                <a:lnTo>
                  <a:pt x="12299" y="14400"/>
                </a:lnTo>
                <a:lnTo>
                  <a:pt x="9281" y="14400"/>
                </a:lnTo>
                <a:lnTo>
                  <a:pt x="8966" y="21600"/>
                </a:lnTo>
                <a:lnTo>
                  <a:pt x="322" y="21600"/>
                </a:lnTo>
                <a:cubicBezTo>
                  <a:pt x="198" y="21600"/>
                  <a:pt x="105" y="21556"/>
                  <a:pt x="49" y="21462"/>
                </a:cubicBezTo>
                <a:cubicBezTo>
                  <a:pt x="-10" y="21365"/>
                  <a:pt x="-15" y="21247"/>
                  <a:pt x="29" y="21107"/>
                </a:cubicBezTo>
                <a:lnTo>
                  <a:pt x="6980" y="494"/>
                </a:lnTo>
                <a:cubicBezTo>
                  <a:pt x="7026" y="361"/>
                  <a:pt x="7109" y="247"/>
                  <a:pt x="7231" y="150"/>
                </a:cubicBezTo>
                <a:cubicBezTo>
                  <a:pt x="7351" y="50"/>
                  <a:pt x="7476" y="0"/>
                  <a:pt x="7598" y="0"/>
                </a:cubicBezTo>
                <a:lnTo>
                  <a:pt x="9880" y="0"/>
                </a:lnTo>
                <a:lnTo>
                  <a:pt x="9787" y="2391"/>
                </a:lnTo>
                <a:lnTo>
                  <a:pt x="11798" y="2391"/>
                </a:lnTo>
                <a:lnTo>
                  <a:pt x="11693" y="0"/>
                </a:lnTo>
                <a:lnTo>
                  <a:pt x="13975" y="0"/>
                </a:lnTo>
                <a:cubicBezTo>
                  <a:pt x="14099" y="0"/>
                  <a:pt x="14224" y="47"/>
                  <a:pt x="14341" y="141"/>
                </a:cubicBezTo>
                <a:cubicBezTo>
                  <a:pt x="14463" y="235"/>
                  <a:pt x="14546" y="349"/>
                  <a:pt x="14595" y="493"/>
                </a:cubicBezTo>
                <a:lnTo>
                  <a:pt x="21539" y="21107"/>
                </a:lnTo>
                <a:close/>
                <a:moveTo>
                  <a:pt x="12120" y="10393"/>
                </a:moveTo>
                <a:lnTo>
                  <a:pt x="11886" y="4583"/>
                </a:lnTo>
                <a:lnTo>
                  <a:pt x="9677" y="4583"/>
                </a:lnTo>
                <a:lnTo>
                  <a:pt x="9442" y="10393"/>
                </a:lnTo>
                <a:lnTo>
                  <a:pt x="12120" y="10393"/>
                </a:lnTo>
                <a:close/>
                <a:moveTo>
                  <a:pt x="12120" y="1039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10"/>
          <p:cNvSpPr>
            <a:spLocks/>
          </p:cNvSpPr>
          <p:nvPr/>
        </p:nvSpPr>
        <p:spPr bwMode="auto">
          <a:xfrm>
            <a:off x="360965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0" h="21600">
                <a:moveTo>
                  <a:pt x="1132" y="0"/>
                </a:moveTo>
                <a:cubicBezTo>
                  <a:pt x="3894" y="147"/>
                  <a:pt x="6483" y="774"/>
                  <a:pt x="8906" y="1889"/>
                </a:cubicBezTo>
                <a:cubicBezTo>
                  <a:pt x="11329" y="3000"/>
                  <a:pt x="13450" y="4471"/>
                  <a:pt x="15275" y="6296"/>
                </a:cubicBezTo>
                <a:cubicBezTo>
                  <a:pt x="17102" y="8124"/>
                  <a:pt x="18568" y="10252"/>
                  <a:pt x="19672" y="12678"/>
                </a:cubicBezTo>
                <a:cubicBezTo>
                  <a:pt x="20778" y="15102"/>
                  <a:pt x="21407" y="17699"/>
                  <a:pt x="21563" y="20466"/>
                </a:cubicBezTo>
                <a:cubicBezTo>
                  <a:pt x="21600" y="20751"/>
                  <a:pt x="21494" y="21013"/>
                  <a:pt x="21247" y="21252"/>
                </a:cubicBezTo>
                <a:cubicBezTo>
                  <a:pt x="21037" y="21482"/>
                  <a:pt x="20784" y="21597"/>
                  <a:pt x="20488" y="21597"/>
                </a:cubicBezTo>
                <a:lnTo>
                  <a:pt x="18315" y="21597"/>
                </a:lnTo>
                <a:cubicBezTo>
                  <a:pt x="18034" y="21597"/>
                  <a:pt x="17784" y="21497"/>
                  <a:pt x="17579" y="21298"/>
                </a:cubicBezTo>
                <a:cubicBezTo>
                  <a:pt x="17373" y="21102"/>
                  <a:pt x="17260" y="20860"/>
                  <a:pt x="17243" y="20575"/>
                </a:cubicBezTo>
                <a:cubicBezTo>
                  <a:pt x="17114" y="18390"/>
                  <a:pt x="16608" y="16340"/>
                  <a:pt x="15729" y="14423"/>
                </a:cubicBezTo>
                <a:cubicBezTo>
                  <a:pt x="14849" y="12506"/>
                  <a:pt x="13680" y="10819"/>
                  <a:pt x="12220" y="9356"/>
                </a:cubicBezTo>
                <a:cubicBezTo>
                  <a:pt x="10763" y="7897"/>
                  <a:pt x="9073" y="6725"/>
                  <a:pt x="7156" y="5841"/>
                </a:cubicBezTo>
                <a:cubicBezTo>
                  <a:pt x="5239" y="4963"/>
                  <a:pt x="3193" y="4456"/>
                  <a:pt x="1020" y="4327"/>
                </a:cubicBezTo>
                <a:cubicBezTo>
                  <a:pt x="736" y="4310"/>
                  <a:pt x="494" y="4194"/>
                  <a:pt x="299" y="3990"/>
                </a:cubicBezTo>
                <a:cubicBezTo>
                  <a:pt x="101" y="3783"/>
                  <a:pt x="0" y="3535"/>
                  <a:pt x="0" y="3253"/>
                </a:cubicBezTo>
                <a:lnTo>
                  <a:pt x="0" y="1074"/>
                </a:lnTo>
                <a:cubicBezTo>
                  <a:pt x="0" y="769"/>
                  <a:pt x="115" y="521"/>
                  <a:pt x="345" y="317"/>
                </a:cubicBezTo>
                <a:cubicBezTo>
                  <a:pt x="555" y="106"/>
                  <a:pt x="796" y="0"/>
                  <a:pt x="1075" y="0"/>
                </a:cubicBezTo>
                <a:lnTo>
                  <a:pt x="1132" y="0"/>
                </a:lnTo>
                <a:close/>
                <a:moveTo>
                  <a:pt x="1161" y="7059"/>
                </a:moveTo>
                <a:cubicBezTo>
                  <a:pt x="2931" y="7188"/>
                  <a:pt x="4592" y="7623"/>
                  <a:pt x="6147" y="8369"/>
                </a:cubicBezTo>
                <a:cubicBezTo>
                  <a:pt x="7702" y="9112"/>
                  <a:pt x="9081" y="10090"/>
                  <a:pt x="10288" y="11297"/>
                </a:cubicBezTo>
                <a:cubicBezTo>
                  <a:pt x="11493" y="12506"/>
                  <a:pt x="12467" y="13890"/>
                  <a:pt x="13205" y="15451"/>
                </a:cubicBezTo>
                <a:cubicBezTo>
                  <a:pt x="13944" y="17014"/>
                  <a:pt x="14381" y="18675"/>
                  <a:pt x="14519" y="20443"/>
                </a:cubicBezTo>
                <a:cubicBezTo>
                  <a:pt x="14556" y="20762"/>
                  <a:pt x="14458" y="21033"/>
                  <a:pt x="14229" y="21255"/>
                </a:cubicBezTo>
                <a:cubicBezTo>
                  <a:pt x="14019" y="21485"/>
                  <a:pt x="13757" y="21600"/>
                  <a:pt x="13447" y="21600"/>
                </a:cubicBezTo>
                <a:lnTo>
                  <a:pt x="11271" y="21600"/>
                </a:lnTo>
                <a:cubicBezTo>
                  <a:pt x="11004" y="21600"/>
                  <a:pt x="10768" y="21505"/>
                  <a:pt x="10564" y="21315"/>
                </a:cubicBezTo>
                <a:cubicBezTo>
                  <a:pt x="10357" y="21128"/>
                  <a:pt x="10237" y="20892"/>
                  <a:pt x="10199" y="20604"/>
                </a:cubicBezTo>
                <a:cubicBezTo>
                  <a:pt x="10087" y="19383"/>
                  <a:pt x="9774" y="18237"/>
                  <a:pt x="9257" y="17169"/>
                </a:cubicBezTo>
                <a:cubicBezTo>
                  <a:pt x="8737" y="16098"/>
                  <a:pt x="8070" y="15154"/>
                  <a:pt x="7259" y="14334"/>
                </a:cubicBezTo>
                <a:cubicBezTo>
                  <a:pt x="6440" y="13519"/>
                  <a:pt x="5498" y="12851"/>
                  <a:pt x="4429" y="12330"/>
                </a:cubicBezTo>
                <a:cubicBezTo>
                  <a:pt x="3360" y="11809"/>
                  <a:pt x="2216" y="11495"/>
                  <a:pt x="997" y="11386"/>
                </a:cubicBezTo>
                <a:cubicBezTo>
                  <a:pt x="713" y="11348"/>
                  <a:pt x="477" y="11225"/>
                  <a:pt x="290" y="11014"/>
                </a:cubicBezTo>
                <a:cubicBezTo>
                  <a:pt x="103" y="10804"/>
                  <a:pt x="6" y="10568"/>
                  <a:pt x="6" y="10312"/>
                </a:cubicBezTo>
                <a:lnTo>
                  <a:pt x="6" y="8133"/>
                </a:lnTo>
                <a:cubicBezTo>
                  <a:pt x="6" y="7813"/>
                  <a:pt x="121" y="7551"/>
                  <a:pt x="351" y="7350"/>
                </a:cubicBezTo>
                <a:cubicBezTo>
                  <a:pt x="560" y="7137"/>
                  <a:pt x="802" y="7030"/>
                  <a:pt x="1081" y="7030"/>
                </a:cubicBezTo>
                <a:cubicBezTo>
                  <a:pt x="1098" y="7030"/>
                  <a:pt x="1112" y="7036"/>
                  <a:pt x="1121" y="7044"/>
                </a:cubicBezTo>
                <a:cubicBezTo>
                  <a:pt x="1129" y="7053"/>
                  <a:pt x="1141" y="7059"/>
                  <a:pt x="1161" y="7059"/>
                </a:cubicBezTo>
                <a:moveTo>
                  <a:pt x="3250" y="15102"/>
                </a:moveTo>
                <a:cubicBezTo>
                  <a:pt x="3699" y="15102"/>
                  <a:pt x="4118" y="15189"/>
                  <a:pt x="4503" y="15362"/>
                </a:cubicBezTo>
                <a:cubicBezTo>
                  <a:pt x="4888" y="15528"/>
                  <a:pt x="5230" y="15762"/>
                  <a:pt x="5526" y="16064"/>
                </a:cubicBezTo>
                <a:cubicBezTo>
                  <a:pt x="5825" y="16363"/>
                  <a:pt x="6064" y="16706"/>
                  <a:pt x="6228" y="17086"/>
                </a:cubicBezTo>
                <a:cubicBezTo>
                  <a:pt x="6400" y="17475"/>
                  <a:pt x="6483" y="17892"/>
                  <a:pt x="6483" y="18341"/>
                </a:cubicBezTo>
                <a:cubicBezTo>
                  <a:pt x="6483" y="18793"/>
                  <a:pt x="6400" y="19219"/>
                  <a:pt x="6228" y="19616"/>
                </a:cubicBezTo>
                <a:cubicBezTo>
                  <a:pt x="6061" y="20016"/>
                  <a:pt x="5825" y="20362"/>
                  <a:pt x="5526" y="20653"/>
                </a:cubicBezTo>
                <a:cubicBezTo>
                  <a:pt x="5228" y="20941"/>
                  <a:pt x="4886" y="21168"/>
                  <a:pt x="4503" y="21341"/>
                </a:cubicBezTo>
                <a:cubicBezTo>
                  <a:pt x="4121" y="21514"/>
                  <a:pt x="3702" y="21597"/>
                  <a:pt x="3250" y="21597"/>
                </a:cubicBezTo>
                <a:cubicBezTo>
                  <a:pt x="2799" y="21597"/>
                  <a:pt x="2377" y="21514"/>
                  <a:pt x="1980" y="21341"/>
                </a:cubicBezTo>
                <a:cubicBezTo>
                  <a:pt x="1578" y="21168"/>
                  <a:pt x="1236" y="20941"/>
                  <a:pt x="948" y="20653"/>
                </a:cubicBezTo>
                <a:cubicBezTo>
                  <a:pt x="658" y="20362"/>
                  <a:pt x="428" y="20019"/>
                  <a:pt x="261" y="19622"/>
                </a:cubicBezTo>
                <a:cubicBezTo>
                  <a:pt x="89" y="19231"/>
                  <a:pt x="6" y="18802"/>
                  <a:pt x="6" y="18341"/>
                </a:cubicBezTo>
                <a:cubicBezTo>
                  <a:pt x="6" y="17892"/>
                  <a:pt x="89" y="17474"/>
                  <a:pt x="261" y="17086"/>
                </a:cubicBezTo>
                <a:cubicBezTo>
                  <a:pt x="431" y="16706"/>
                  <a:pt x="661" y="16363"/>
                  <a:pt x="948" y="16064"/>
                </a:cubicBezTo>
                <a:cubicBezTo>
                  <a:pt x="1239" y="15762"/>
                  <a:pt x="1581" y="15529"/>
                  <a:pt x="1980" y="15362"/>
                </a:cubicBezTo>
                <a:cubicBezTo>
                  <a:pt x="2380" y="15192"/>
                  <a:pt x="2802" y="15102"/>
                  <a:pt x="3250" y="1510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7" name="AutoShape 111"/>
          <p:cNvSpPr>
            <a:spLocks/>
          </p:cNvSpPr>
          <p:nvPr/>
        </p:nvSpPr>
        <p:spPr bwMode="auto">
          <a:xfrm>
            <a:off x="4524055" y="52807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51" y="9183"/>
                </a:moveTo>
                <a:cubicBezTo>
                  <a:pt x="21201" y="9183"/>
                  <a:pt x="21330" y="9230"/>
                  <a:pt x="21436" y="9327"/>
                </a:cubicBezTo>
                <a:cubicBezTo>
                  <a:pt x="21544" y="9427"/>
                  <a:pt x="21600" y="9550"/>
                  <a:pt x="21600" y="9700"/>
                </a:cubicBezTo>
                <a:lnTo>
                  <a:pt x="21600" y="11868"/>
                </a:lnTo>
                <a:cubicBezTo>
                  <a:pt x="21600" y="12232"/>
                  <a:pt x="21415" y="12414"/>
                  <a:pt x="21051" y="12414"/>
                </a:cubicBezTo>
                <a:lnTo>
                  <a:pt x="18746" y="12414"/>
                </a:lnTo>
                <a:cubicBezTo>
                  <a:pt x="18576" y="13204"/>
                  <a:pt x="18300" y="13947"/>
                  <a:pt x="17915" y="14647"/>
                </a:cubicBezTo>
                <a:cubicBezTo>
                  <a:pt x="17531" y="15343"/>
                  <a:pt x="17067" y="15966"/>
                  <a:pt x="16518" y="16515"/>
                </a:cubicBezTo>
                <a:cubicBezTo>
                  <a:pt x="15969" y="17061"/>
                  <a:pt x="15346" y="17528"/>
                  <a:pt x="14648" y="17913"/>
                </a:cubicBezTo>
                <a:cubicBezTo>
                  <a:pt x="13949" y="18298"/>
                  <a:pt x="13206" y="18577"/>
                  <a:pt x="12419" y="18742"/>
                </a:cubicBezTo>
                <a:lnTo>
                  <a:pt x="12419" y="21051"/>
                </a:lnTo>
                <a:cubicBezTo>
                  <a:pt x="12419" y="21197"/>
                  <a:pt x="12369" y="21330"/>
                  <a:pt x="12269" y="21435"/>
                </a:cubicBezTo>
                <a:cubicBezTo>
                  <a:pt x="12173" y="21544"/>
                  <a:pt x="12049" y="21600"/>
                  <a:pt x="11897" y="21600"/>
                </a:cubicBezTo>
                <a:lnTo>
                  <a:pt x="9733" y="21600"/>
                </a:lnTo>
                <a:cubicBezTo>
                  <a:pt x="9369" y="21600"/>
                  <a:pt x="9184" y="21418"/>
                  <a:pt x="9184" y="21051"/>
                </a:cubicBezTo>
                <a:lnTo>
                  <a:pt x="9184" y="18742"/>
                </a:lnTo>
                <a:cubicBezTo>
                  <a:pt x="8397" y="18577"/>
                  <a:pt x="7654" y="18298"/>
                  <a:pt x="6955" y="17913"/>
                </a:cubicBezTo>
                <a:cubicBezTo>
                  <a:pt x="6260" y="17529"/>
                  <a:pt x="5634" y="17061"/>
                  <a:pt x="5085" y="16515"/>
                </a:cubicBezTo>
                <a:cubicBezTo>
                  <a:pt x="4536" y="15966"/>
                  <a:pt x="4069" y="15343"/>
                  <a:pt x="3688" y="14647"/>
                </a:cubicBezTo>
                <a:cubicBezTo>
                  <a:pt x="3300" y="13948"/>
                  <a:pt x="3024" y="13204"/>
                  <a:pt x="2857" y="12414"/>
                </a:cubicBezTo>
                <a:lnTo>
                  <a:pt x="552" y="12414"/>
                </a:lnTo>
                <a:cubicBezTo>
                  <a:pt x="188" y="12414"/>
                  <a:pt x="0" y="12232"/>
                  <a:pt x="0" y="11868"/>
                </a:cubicBezTo>
                <a:lnTo>
                  <a:pt x="0" y="9700"/>
                </a:lnTo>
                <a:cubicBezTo>
                  <a:pt x="0" y="9550"/>
                  <a:pt x="59" y="9427"/>
                  <a:pt x="167" y="9327"/>
                </a:cubicBezTo>
                <a:cubicBezTo>
                  <a:pt x="273" y="9230"/>
                  <a:pt x="402" y="9183"/>
                  <a:pt x="552" y="9183"/>
                </a:cubicBezTo>
                <a:lnTo>
                  <a:pt x="2857" y="9183"/>
                </a:lnTo>
                <a:cubicBezTo>
                  <a:pt x="3027" y="8393"/>
                  <a:pt x="3300" y="7652"/>
                  <a:pt x="3688" y="6953"/>
                </a:cubicBezTo>
                <a:cubicBezTo>
                  <a:pt x="4069" y="6251"/>
                  <a:pt x="4536" y="5631"/>
                  <a:pt x="5085" y="5082"/>
                </a:cubicBezTo>
                <a:cubicBezTo>
                  <a:pt x="5634" y="4532"/>
                  <a:pt x="6257" y="4065"/>
                  <a:pt x="6955" y="3681"/>
                </a:cubicBezTo>
                <a:cubicBezTo>
                  <a:pt x="7654" y="3299"/>
                  <a:pt x="8397" y="3023"/>
                  <a:pt x="9184" y="2852"/>
                </a:cubicBezTo>
                <a:lnTo>
                  <a:pt x="9184" y="546"/>
                </a:lnTo>
                <a:cubicBezTo>
                  <a:pt x="9184" y="182"/>
                  <a:pt x="9366" y="0"/>
                  <a:pt x="9733" y="0"/>
                </a:cubicBezTo>
                <a:lnTo>
                  <a:pt x="11897" y="0"/>
                </a:lnTo>
                <a:cubicBezTo>
                  <a:pt x="12049" y="0"/>
                  <a:pt x="12173" y="50"/>
                  <a:pt x="12269" y="159"/>
                </a:cubicBezTo>
                <a:cubicBezTo>
                  <a:pt x="12369" y="267"/>
                  <a:pt x="12419" y="397"/>
                  <a:pt x="12419" y="546"/>
                </a:cubicBezTo>
                <a:lnTo>
                  <a:pt x="12419" y="2852"/>
                </a:lnTo>
                <a:cubicBezTo>
                  <a:pt x="13206" y="3023"/>
                  <a:pt x="13949" y="3299"/>
                  <a:pt x="14648" y="3681"/>
                </a:cubicBezTo>
                <a:cubicBezTo>
                  <a:pt x="15343" y="4066"/>
                  <a:pt x="15969" y="4533"/>
                  <a:pt x="16518" y="5082"/>
                </a:cubicBezTo>
                <a:cubicBezTo>
                  <a:pt x="17067" y="5631"/>
                  <a:pt x="17531" y="6251"/>
                  <a:pt x="17915" y="6953"/>
                </a:cubicBezTo>
                <a:cubicBezTo>
                  <a:pt x="18300" y="7652"/>
                  <a:pt x="18579" y="8393"/>
                  <a:pt x="18746" y="9183"/>
                </a:cubicBezTo>
                <a:lnTo>
                  <a:pt x="21051" y="9183"/>
                </a:lnTo>
                <a:close/>
                <a:moveTo>
                  <a:pt x="12419" y="16465"/>
                </a:moveTo>
                <a:cubicBezTo>
                  <a:pt x="13412" y="16195"/>
                  <a:pt x="14269" y="15698"/>
                  <a:pt x="14991" y="14982"/>
                </a:cubicBezTo>
                <a:cubicBezTo>
                  <a:pt x="15710" y="14265"/>
                  <a:pt x="16204" y="13410"/>
                  <a:pt x="16468" y="12414"/>
                </a:cubicBezTo>
                <a:lnTo>
                  <a:pt x="14049" y="12414"/>
                </a:lnTo>
                <a:cubicBezTo>
                  <a:pt x="13685" y="12414"/>
                  <a:pt x="13506" y="12232"/>
                  <a:pt x="13514" y="11868"/>
                </a:cubicBezTo>
                <a:lnTo>
                  <a:pt x="13514" y="9700"/>
                </a:lnTo>
                <a:cubicBezTo>
                  <a:pt x="13514" y="9550"/>
                  <a:pt x="13567" y="9427"/>
                  <a:pt x="13670" y="9327"/>
                </a:cubicBezTo>
                <a:cubicBezTo>
                  <a:pt x="13773" y="9230"/>
                  <a:pt x="13899" y="9183"/>
                  <a:pt x="14049" y="9183"/>
                </a:cubicBezTo>
                <a:lnTo>
                  <a:pt x="16468" y="9183"/>
                </a:lnTo>
                <a:cubicBezTo>
                  <a:pt x="16195" y="8187"/>
                  <a:pt x="15699" y="7332"/>
                  <a:pt x="14982" y="6609"/>
                </a:cubicBezTo>
                <a:cubicBezTo>
                  <a:pt x="14266" y="5884"/>
                  <a:pt x="13412" y="5390"/>
                  <a:pt x="12419" y="5132"/>
                </a:cubicBezTo>
                <a:lnTo>
                  <a:pt x="12419" y="7550"/>
                </a:lnTo>
                <a:cubicBezTo>
                  <a:pt x="12419" y="7699"/>
                  <a:pt x="12369" y="7828"/>
                  <a:pt x="12269" y="7929"/>
                </a:cubicBezTo>
                <a:cubicBezTo>
                  <a:pt x="12173" y="8031"/>
                  <a:pt x="12049" y="8081"/>
                  <a:pt x="11897" y="8081"/>
                </a:cubicBezTo>
                <a:lnTo>
                  <a:pt x="9733" y="8081"/>
                </a:lnTo>
                <a:cubicBezTo>
                  <a:pt x="9369" y="8081"/>
                  <a:pt x="9184" y="7905"/>
                  <a:pt x="9184" y="7550"/>
                </a:cubicBezTo>
                <a:lnTo>
                  <a:pt x="9184" y="5132"/>
                </a:lnTo>
                <a:cubicBezTo>
                  <a:pt x="8191" y="5402"/>
                  <a:pt x="7334" y="5896"/>
                  <a:pt x="6609" y="6613"/>
                </a:cubicBezTo>
                <a:cubicBezTo>
                  <a:pt x="5890" y="7332"/>
                  <a:pt x="5399" y="8187"/>
                  <a:pt x="5135" y="9183"/>
                </a:cubicBezTo>
                <a:lnTo>
                  <a:pt x="7581" y="9183"/>
                </a:lnTo>
                <a:cubicBezTo>
                  <a:pt x="7733" y="9183"/>
                  <a:pt x="7854" y="9230"/>
                  <a:pt x="7948" y="9327"/>
                </a:cubicBezTo>
                <a:cubicBezTo>
                  <a:pt x="8039" y="9427"/>
                  <a:pt x="8089" y="9550"/>
                  <a:pt x="8089" y="9700"/>
                </a:cubicBezTo>
                <a:lnTo>
                  <a:pt x="8089" y="11868"/>
                </a:lnTo>
                <a:cubicBezTo>
                  <a:pt x="8089" y="12018"/>
                  <a:pt x="8039" y="12144"/>
                  <a:pt x="7948" y="12253"/>
                </a:cubicBezTo>
                <a:cubicBezTo>
                  <a:pt x="7854" y="12364"/>
                  <a:pt x="7733" y="12414"/>
                  <a:pt x="7581" y="12414"/>
                </a:cubicBezTo>
                <a:lnTo>
                  <a:pt x="5135" y="12414"/>
                </a:lnTo>
                <a:cubicBezTo>
                  <a:pt x="5408" y="13410"/>
                  <a:pt x="5904" y="14268"/>
                  <a:pt x="6621" y="14991"/>
                </a:cubicBezTo>
                <a:cubicBezTo>
                  <a:pt x="7337" y="15710"/>
                  <a:pt x="8191" y="16204"/>
                  <a:pt x="9184" y="16465"/>
                </a:cubicBezTo>
                <a:lnTo>
                  <a:pt x="9184" y="14018"/>
                </a:lnTo>
                <a:cubicBezTo>
                  <a:pt x="9184" y="13868"/>
                  <a:pt x="9240" y="13745"/>
                  <a:pt x="9348" y="13654"/>
                </a:cubicBezTo>
                <a:cubicBezTo>
                  <a:pt x="9454" y="13560"/>
                  <a:pt x="9583" y="13513"/>
                  <a:pt x="9733" y="13513"/>
                </a:cubicBezTo>
                <a:lnTo>
                  <a:pt x="11897" y="13513"/>
                </a:lnTo>
                <a:cubicBezTo>
                  <a:pt x="12049" y="13513"/>
                  <a:pt x="12173" y="13560"/>
                  <a:pt x="12269" y="13654"/>
                </a:cubicBezTo>
                <a:cubicBezTo>
                  <a:pt x="12369" y="13745"/>
                  <a:pt x="12419" y="13868"/>
                  <a:pt x="12419" y="14018"/>
                </a:cubicBezTo>
                <a:lnTo>
                  <a:pt x="12419" y="16465"/>
                </a:lnTo>
                <a:close/>
                <a:moveTo>
                  <a:pt x="12419" y="164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8" name="AutoShape 112"/>
          <p:cNvSpPr>
            <a:spLocks/>
          </p:cNvSpPr>
          <p:nvPr/>
        </p:nvSpPr>
        <p:spPr bwMode="auto">
          <a:xfrm>
            <a:off x="5414642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9" name="AutoShape 113"/>
          <p:cNvSpPr>
            <a:spLocks/>
          </p:cNvSpPr>
          <p:nvPr/>
        </p:nvSpPr>
        <p:spPr bwMode="auto">
          <a:xfrm>
            <a:off x="6340155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24">
                <a:moveTo>
                  <a:pt x="17535" y="15669"/>
                </a:moveTo>
                <a:cubicBezTo>
                  <a:pt x="17660" y="15575"/>
                  <a:pt x="17785" y="15475"/>
                  <a:pt x="17905" y="15367"/>
                </a:cubicBezTo>
                <a:cubicBezTo>
                  <a:pt x="18024" y="15259"/>
                  <a:pt x="18152" y="15130"/>
                  <a:pt x="18284" y="14981"/>
                </a:cubicBezTo>
                <a:lnTo>
                  <a:pt x="19794" y="13201"/>
                </a:lnTo>
                <a:lnTo>
                  <a:pt x="19794" y="17223"/>
                </a:lnTo>
                <a:cubicBezTo>
                  <a:pt x="19794" y="17812"/>
                  <a:pt x="19696" y="18368"/>
                  <a:pt x="19503" y="18883"/>
                </a:cubicBezTo>
                <a:cubicBezTo>
                  <a:pt x="19307" y="19402"/>
                  <a:pt x="19045" y="19858"/>
                  <a:pt x="18717" y="20250"/>
                </a:cubicBezTo>
                <a:cubicBezTo>
                  <a:pt x="18389" y="20643"/>
                  <a:pt x="18010" y="20953"/>
                  <a:pt x="17581" y="21181"/>
                </a:cubicBezTo>
                <a:cubicBezTo>
                  <a:pt x="17151" y="21410"/>
                  <a:pt x="16688" y="21524"/>
                  <a:pt x="16187" y="21524"/>
                </a:cubicBezTo>
                <a:lnTo>
                  <a:pt x="3593" y="21524"/>
                </a:lnTo>
                <a:cubicBezTo>
                  <a:pt x="3103" y="21524"/>
                  <a:pt x="2633" y="21410"/>
                  <a:pt x="2195" y="21181"/>
                </a:cubicBezTo>
                <a:cubicBezTo>
                  <a:pt x="1752" y="20953"/>
                  <a:pt x="1373" y="20640"/>
                  <a:pt x="1052" y="20250"/>
                </a:cubicBezTo>
                <a:cubicBezTo>
                  <a:pt x="732" y="19861"/>
                  <a:pt x="477" y="19402"/>
                  <a:pt x="286" y="18883"/>
                </a:cubicBezTo>
                <a:cubicBezTo>
                  <a:pt x="95" y="18365"/>
                  <a:pt x="0" y="17812"/>
                  <a:pt x="0" y="17223"/>
                </a:cubicBezTo>
                <a:lnTo>
                  <a:pt x="0" y="4301"/>
                </a:lnTo>
                <a:cubicBezTo>
                  <a:pt x="0" y="3712"/>
                  <a:pt x="95" y="3153"/>
                  <a:pt x="286" y="2629"/>
                </a:cubicBezTo>
                <a:cubicBezTo>
                  <a:pt x="477" y="2099"/>
                  <a:pt x="734" y="1645"/>
                  <a:pt x="1052" y="1262"/>
                </a:cubicBezTo>
                <a:cubicBezTo>
                  <a:pt x="1371" y="878"/>
                  <a:pt x="1752" y="574"/>
                  <a:pt x="2195" y="345"/>
                </a:cubicBezTo>
                <a:cubicBezTo>
                  <a:pt x="2636" y="120"/>
                  <a:pt x="3103" y="0"/>
                  <a:pt x="3593" y="0"/>
                </a:cubicBezTo>
                <a:lnTo>
                  <a:pt x="13389" y="0"/>
                </a:lnTo>
                <a:cubicBezTo>
                  <a:pt x="13340" y="293"/>
                  <a:pt x="13318" y="586"/>
                  <a:pt x="13318" y="884"/>
                </a:cubicBezTo>
                <a:lnTo>
                  <a:pt x="13318" y="1613"/>
                </a:lnTo>
                <a:cubicBezTo>
                  <a:pt x="12038" y="1801"/>
                  <a:pt x="10827" y="2164"/>
                  <a:pt x="9689" y="2708"/>
                </a:cubicBezTo>
                <a:lnTo>
                  <a:pt x="3595" y="2708"/>
                </a:lnTo>
                <a:cubicBezTo>
                  <a:pt x="3230" y="2708"/>
                  <a:pt x="2915" y="2863"/>
                  <a:pt x="2653" y="3177"/>
                </a:cubicBezTo>
                <a:cubicBezTo>
                  <a:pt x="2391" y="3487"/>
                  <a:pt x="2261" y="3864"/>
                  <a:pt x="2261" y="4304"/>
                </a:cubicBezTo>
                <a:lnTo>
                  <a:pt x="2261" y="17226"/>
                </a:lnTo>
                <a:cubicBezTo>
                  <a:pt x="2261" y="17666"/>
                  <a:pt x="2391" y="18040"/>
                  <a:pt x="2653" y="18357"/>
                </a:cubicBezTo>
                <a:cubicBezTo>
                  <a:pt x="2912" y="18664"/>
                  <a:pt x="3228" y="18825"/>
                  <a:pt x="3595" y="18825"/>
                </a:cubicBezTo>
                <a:lnTo>
                  <a:pt x="16189" y="18825"/>
                </a:lnTo>
                <a:cubicBezTo>
                  <a:pt x="16556" y="18825"/>
                  <a:pt x="16872" y="18664"/>
                  <a:pt x="17141" y="18357"/>
                </a:cubicBezTo>
                <a:cubicBezTo>
                  <a:pt x="17405" y="18043"/>
                  <a:pt x="17537" y="17669"/>
                  <a:pt x="17537" y="17226"/>
                </a:cubicBezTo>
                <a:lnTo>
                  <a:pt x="17537" y="15669"/>
                </a:lnTo>
                <a:close/>
                <a:moveTo>
                  <a:pt x="21287" y="5914"/>
                </a:moveTo>
                <a:cubicBezTo>
                  <a:pt x="21497" y="6148"/>
                  <a:pt x="21600" y="6452"/>
                  <a:pt x="21590" y="6827"/>
                </a:cubicBezTo>
                <a:cubicBezTo>
                  <a:pt x="21590" y="7190"/>
                  <a:pt x="21490" y="7492"/>
                  <a:pt x="21287" y="7723"/>
                </a:cubicBezTo>
                <a:lnTo>
                  <a:pt x="16693" y="13204"/>
                </a:lnTo>
                <a:cubicBezTo>
                  <a:pt x="16373" y="13587"/>
                  <a:pt x="16103" y="13722"/>
                  <a:pt x="15878" y="13605"/>
                </a:cubicBezTo>
                <a:cubicBezTo>
                  <a:pt x="15655" y="13488"/>
                  <a:pt x="15545" y="13163"/>
                  <a:pt x="15545" y="12630"/>
                </a:cubicBezTo>
                <a:lnTo>
                  <a:pt x="15545" y="8988"/>
                </a:lnTo>
                <a:cubicBezTo>
                  <a:pt x="13928" y="8988"/>
                  <a:pt x="12506" y="9187"/>
                  <a:pt x="11275" y="9588"/>
                </a:cubicBezTo>
                <a:cubicBezTo>
                  <a:pt x="10044" y="9992"/>
                  <a:pt x="9006" y="10534"/>
                  <a:pt x="8159" y="11228"/>
                </a:cubicBezTo>
                <a:cubicBezTo>
                  <a:pt x="7310" y="11910"/>
                  <a:pt x="6649" y="12724"/>
                  <a:pt x="6170" y="13663"/>
                </a:cubicBezTo>
                <a:cubicBezTo>
                  <a:pt x="5690" y="14600"/>
                  <a:pt x="5387" y="15607"/>
                  <a:pt x="5262" y="16682"/>
                </a:cubicBezTo>
                <a:cubicBezTo>
                  <a:pt x="5227" y="16934"/>
                  <a:pt x="5110" y="17060"/>
                  <a:pt x="4899" y="17060"/>
                </a:cubicBezTo>
                <a:cubicBezTo>
                  <a:pt x="4704" y="17060"/>
                  <a:pt x="4591" y="16934"/>
                  <a:pt x="4559" y="16682"/>
                </a:cubicBezTo>
                <a:cubicBezTo>
                  <a:pt x="4528" y="16471"/>
                  <a:pt x="4510" y="16266"/>
                  <a:pt x="4510" y="16088"/>
                </a:cubicBezTo>
                <a:lnTo>
                  <a:pt x="4510" y="15561"/>
                </a:lnTo>
                <a:cubicBezTo>
                  <a:pt x="4510" y="14009"/>
                  <a:pt x="4731" y="12551"/>
                  <a:pt x="5174" y="11181"/>
                </a:cubicBezTo>
                <a:cubicBezTo>
                  <a:pt x="5617" y="9811"/>
                  <a:pt x="6290" y="8616"/>
                  <a:pt x="7200" y="7591"/>
                </a:cubicBezTo>
                <a:cubicBezTo>
                  <a:pt x="8110" y="6567"/>
                  <a:pt x="9256" y="5762"/>
                  <a:pt x="10638" y="5167"/>
                </a:cubicBezTo>
                <a:cubicBezTo>
                  <a:pt x="12019" y="4573"/>
                  <a:pt x="13656" y="4266"/>
                  <a:pt x="15548" y="4251"/>
                </a:cubicBezTo>
                <a:lnTo>
                  <a:pt x="15548" y="1013"/>
                </a:lnTo>
                <a:cubicBezTo>
                  <a:pt x="15548" y="480"/>
                  <a:pt x="15658" y="158"/>
                  <a:pt x="15881" y="41"/>
                </a:cubicBezTo>
                <a:cubicBezTo>
                  <a:pt x="16106" y="-76"/>
                  <a:pt x="16375" y="59"/>
                  <a:pt x="16696" y="439"/>
                </a:cubicBezTo>
                <a:lnTo>
                  <a:pt x="21287" y="5914"/>
                </a:lnTo>
                <a:close/>
                <a:moveTo>
                  <a:pt x="21287" y="59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0" name="AutoShape 114"/>
          <p:cNvSpPr>
            <a:spLocks/>
          </p:cNvSpPr>
          <p:nvPr/>
        </p:nvSpPr>
        <p:spPr bwMode="auto">
          <a:xfrm>
            <a:off x="723868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08">
                <a:moveTo>
                  <a:pt x="21191" y="7447"/>
                </a:moveTo>
                <a:cubicBezTo>
                  <a:pt x="21463" y="7754"/>
                  <a:pt x="21600" y="8138"/>
                  <a:pt x="21600" y="8597"/>
                </a:cubicBezTo>
                <a:cubicBezTo>
                  <a:pt x="21600" y="9035"/>
                  <a:pt x="21463" y="9418"/>
                  <a:pt x="21191" y="9746"/>
                </a:cubicBezTo>
                <a:lnTo>
                  <a:pt x="15436" y="16662"/>
                </a:lnTo>
                <a:cubicBezTo>
                  <a:pt x="15037" y="17136"/>
                  <a:pt x="14691" y="17303"/>
                  <a:pt x="14402" y="17159"/>
                </a:cubicBezTo>
                <a:cubicBezTo>
                  <a:pt x="14114" y="17016"/>
                  <a:pt x="13969" y="16610"/>
                  <a:pt x="13969" y="15949"/>
                </a:cubicBezTo>
                <a:lnTo>
                  <a:pt x="13969" y="11328"/>
                </a:lnTo>
                <a:cubicBezTo>
                  <a:pt x="11922" y="11345"/>
                  <a:pt x="10123" y="11609"/>
                  <a:pt x="8566" y="12118"/>
                </a:cubicBezTo>
                <a:cubicBezTo>
                  <a:pt x="7011" y="12632"/>
                  <a:pt x="5699" y="13317"/>
                  <a:pt x="4629" y="14185"/>
                </a:cubicBezTo>
                <a:cubicBezTo>
                  <a:pt x="3560" y="15054"/>
                  <a:pt x="2720" y="16074"/>
                  <a:pt x="2110" y="17253"/>
                </a:cubicBezTo>
                <a:cubicBezTo>
                  <a:pt x="1501" y="18423"/>
                  <a:pt x="1119" y="19692"/>
                  <a:pt x="962" y="21046"/>
                </a:cubicBezTo>
                <a:cubicBezTo>
                  <a:pt x="930" y="21353"/>
                  <a:pt x="786" y="21508"/>
                  <a:pt x="526" y="21508"/>
                </a:cubicBezTo>
                <a:lnTo>
                  <a:pt x="502" y="21508"/>
                </a:lnTo>
                <a:cubicBezTo>
                  <a:pt x="247" y="21508"/>
                  <a:pt x="100" y="21353"/>
                  <a:pt x="69" y="21046"/>
                </a:cubicBezTo>
                <a:cubicBezTo>
                  <a:pt x="22" y="20566"/>
                  <a:pt x="0" y="20093"/>
                  <a:pt x="0" y="19619"/>
                </a:cubicBezTo>
                <a:cubicBezTo>
                  <a:pt x="0" y="17665"/>
                  <a:pt x="277" y="15832"/>
                  <a:pt x="840" y="14106"/>
                </a:cubicBezTo>
                <a:cubicBezTo>
                  <a:pt x="1398" y="12387"/>
                  <a:pt x="2247" y="10878"/>
                  <a:pt x="3393" y="9594"/>
                </a:cubicBezTo>
                <a:cubicBezTo>
                  <a:pt x="4539" y="8304"/>
                  <a:pt x="5988" y="7280"/>
                  <a:pt x="7741" y="6526"/>
                </a:cubicBezTo>
                <a:cubicBezTo>
                  <a:pt x="9494" y="5772"/>
                  <a:pt x="11570" y="5383"/>
                  <a:pt x="13969" y="5368"/>
                </a:cubicBezTo>
                <a:lnTo>
                  <a:pt x="13969" y="1262"/>
                </a:lnTo>
                <a:cubicBezTo>
                  <a:pt x="13969" y="592"/>
                  <a:pt x="14111" y="189"/>
                  <a:pt x="14393" y="45"/>
                </a:cubicBezTo>
                <a:cubicBezTo>
                  <a:pt x="14672" y="-92"/>
                  <a:pt x="15022" y="81"/>
                  <a:pt x="15436" y="548"/>
                </a:cubicBezTo>
                <a:lnTo>
                  <a:pt x="21191" y="7447"/>
                </a:lnTo>
                <a:close/>
                <a:moveTo>
                  <a:pt x="21191" y="744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61" name="AutoShape 115"/>
          <p:cNvSpPr>
            <a:spLocks/>
          </p:cNvSpPr>
          <p:nvPr/>
        </p:nvSpPr>
        <p:spPr bwMode="auto">
          <a:xfrm>
            <a:off x="815943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64" h="21600">
                <a:moveTo>
                  <a:pt x="20681" y="3131"/>
                </a:moveTo>
                <a:cubicBezTo>
                  <a:pt x="20952" y="3131"/>
                  <a:pt x="21180" y="3257"/>
                  <a:pt x="21358" y="3515"/>
                </a:cubicBezTo>
                <a:cubicBezTo>
                  <a:pt x="21536" y="3768"/>
                  <a:pt x="21600" y="4044"/>
                  <a:pt x="21544" y="4341"/>
                </a:cubicBezTo>
                <a:lnTo>
                  <a:pt x="20280" y="12471"/>
                </a:lnTo>
                <a:cubicBezTo>
                  <a:pt x="20231" y="12706"/>
                  <a:pt x="20128" y="12900"/>
                  <a:pt x="19969" y="13061"/>
                </a:cubicBezTo>
                <a:cubicBezTo>
                  <a:pt x="19810" y="13223"/>
                  <a:pt x="19615" y="13296"/>
                  <a:pt x="19390" y="13296"/>
                </a:cubicBezTo>
                <a:lnTo>
                  <a:pt x="6706" y="13296"/>
                </a:lnTo>
                <a:lnTo>
                  <a:pt x="7114" y="15661"/>
                </a:lnTo>
                <a:cubicBezTo>
                  <a:pt x="7146" y="15811"/>
                  <a:pt x="7215" y="15937"/>
                  <a:pt x="7320" y="16034"/>
                </a:cubicBezTo>
                <a:cubicBezTo>
                  <a:pt x="7425" y="16131"/>
                  <a:pt x="7540" y="16184"/>
                  <a:pt x="7667" y="16184"/>
                </a:cubicBezTo>
                <a:lnTo>
                  <a:pt x="17686" y="16184"/>
                </a:lnTo>
                <a:cubicBezTo>
                  <a:pt x="17811" y="16184"/>
                  <a:pt x="17918" y="16237"/>
                  <a:pt x="18009" y="16345"/>
                </a:cubicBezTo>
                <a:cubicBezTo>
                  <a:pt x="18097" y="16454"/>
                  <a:pt x="18143" y="16580"/>
                  <a:pt x="18143" y="16736"/>
                </a:cubicBezTo>
                <a:lnTo>
                  <a:pt x="18143" y="17831"/>
                </a:lnTo>
                <a:cubicBezTo>
                  <a:pt x="18143" y="17981"/>
                  <a:pt x="18099" y="18108"/>
                  <a:pt x="18013" y="18205"/>
                </a:cubicBezTo>
                <a:cubicBezTo>
                  <a:pt x="17928" y="18302"/>
                  <a:pt x="17818" y="18349"/>
                  <a:pt x="17686" y="18349"/>
                </a:cubicBezTo>
                <a:lnTo>
                  <a:pt x="15776" y="18349"/>
                </a:lnTo>
                <a:lnTo>
                  <a:pt x="8146" y="18349"/>
                </a:lnTo>
                <a:lnTo>
                  <a:pt x="6929" y="18349"/>
                </a:lnTo>
                <a:cubicBezTo>
                  <a:pt x="6801" y="18349"/>
                  <a:pt x="6662" y="18337"/>
                  <a:pt x="6501" y="18302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6"/>
                  <a:pt x="5982" y="18090"/>
                  <a:pt x="5921" y="17987"/>
                </a:cubicBezTo>
                <a:cubicBezTo>
                  <a:pt x="5860" y="17884"/>
                  <a:pt x="5799" y="17770"/>
                  <a:pt x="5740" y="17644"/>
                </a:cubicBezTo>
                <a:cubicBezTo>
                  <a:pt x="5684" y="17517"/>
                  <a:pt x="5633" y="17391"/>
                  <a:pt x="5594" y="17259"/>
                </a:cubicBezTo>
                <a:cubicBezTo>
                  <a:pt x="5552" y="17132"/>
                  <a:pt x="5528" y="17036"/>
                  <a:pt x="5513" y="16959"/>
                </a:cubicBezTo>
                <a:lnTo>
                  <a:pt x="2997" y="2670"/>
                </a:lnTo>
                <a:cubicBezTo>
                  <a:pt x="2966" y="2520"/>
                  <a:pt x="2897" y="2400"/>
                  <a:pt x="2792" y="2309"/>
                </a:cubicBezTo>
                <a:cubicBezTo>
                  <a:pt x="2687" y="2212"/>
                  <a:pt x="2569" y="2165"/>
                  <a:pt x="2445" y="2165"/>
                </a:cubicBezTo>
                <a:lnTo>
                  <a:pt x="457" y="2165"/>
                </a:lnTo>
                <a:cubicBezTo>
                  <a:pt x="152" y="2165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2" y="0"/>
                  <a:pt x="457" y="0"/>
                </a:cubicBezTo>
                <a:lnTo>
                  <a:pt x="3159" y="0"/>
                </a:lnTo>
                <a:cubicBezTo>
                  <a:pt x="3286" y="0"/>
                  <a:pt x="3433" y="18"/>
                  <a:pt x="3606" y="59"/>
                </a:cubicBezTo>
                <a:cubicBezTo>
                  <a:pt x="3775" y="94"/>
                  <a:pt x="3917" y="132"/>
                  <a:pt x="4027" y="167"/>
                </a:cubicBezTo>
                <a:cubicBezTo>
                  <a:pt x="4075" y="208"/>
                  <a:pt x="4129" y="276"/>
                  <a:pt x="4193" y="373"/>
                </a:cubicBezTo>
                <a:cubicBezTo>
                  <a:pt x="4261" y="470"/>
                  <a:pt x="4322" y="585"/>
                  <a:pt x="4376" y="705"/>
                </a:cubicBezTo>
                <a:cubicBezTo>
                  <a:pt x="4430" y="825"/>
                  <a:pt x="4479" y="952"/>
                  <a:pt x="4518" y="1072"/>
                </a:cubicBezTo>
                <a:cubicBezTo>
                  <a:pt x="4557" y="1198"/>
                  <a:pt x="4584" y="1301"/>
                  <a:pt x="4599" y="1378"/>
                </a:cubicBezTo>
                <a:lnTo>
                  <a:pt x="4917" y="3134"/>
                </a:lnTo>
                <a:lnTo>
                  <a:pt x="20681" y="3134"/>
                </a:lnTo>
                <a:close/>
                <a:moveTo>
                  <a:pt x="6811" y="19982"/>
                </a:moveTo>
                <a:cubicBezTo>
                  <a:pt x="6811" y="19541"/>
                  <a:pt x="6941" y="19156"/>
                  <a:pt x="7202" y="18833"/>
                </a:cubicBezTo>
                <a:cubicBezTo>
                  <a:pt x="7462" y="18513"/>
                  <a:pt x="7777" y="18345"/>
                  <a:pt x="8146" y="18345"/>
                </a:cubicBezTo>
                <a:cubicBezTo>
                  <a:pt x="8528" y="18345"/>
                  <a:pt x="8850" y="18513"/>
                  <a:pt x="9114" y="18833"/>
                </a:cubicBezTo>
                <a:cubicBezTo>
                  <a:pt x="9381" y="19153"/>
                  <a:pt x="9513" y="19538"/>
                  <a:pt x="9513" y="19982"/>
                </a:cubicBezTo>
                <a:cubicBezTo>
                  <a:pt x="9513" y="20425"/>
                  <a:pt x="9381" y="20801"/>
                  <a:pt x="9114" y="21118"/>
                </a:cubicBezTo>
                <a:cubicBezTo>
                  <a:pt x="8850" y="21438"/>
                  <a:pt x="8528" y="21600"/>
                  <a:pt x="8146" y="21600"/>
                </a:cubicBezTo>
                <a:cubicBezTo>
                  <a:pt x="7779" y="21600"/>
                  <a:pt x="7464" y="21438"/>
                  <a:pt x="7202" y="21118"/>
                </a:cubicBezTo>
                <a:cubicBezTo>
                  <a:pt x="6941" y="20801"/>
                  <a:pt x="6811" y="20422"/>
                  <a:pt x="6811" y="19982"/>
                </a:cubicBezTo>
                <a:moveTo>
                  <a:pt x="14432" y="19982"/>
                </a:moveTo>
                <a:cubicBezTo>
                  <a:pt x="14432" y="19541"/>
                  <a:pt x="14564" y="19156"/>
                  <a:pt x="14823" y="18833"/>
                </a:cubicBezTo>
                <a:cubicBezTo>
                  <a:pt x="15085" y="18513"/>
                  <a:pt x="15400" y="18345"/>
                  <a:pt x="15779" y="18345"/>
                </a:cubicBezTo>
                <a:cubicBezTo>
                  <a:pt x="16143" y="18345"/>
                  <a:pt x="16459" y="18513"/>
                  <a:pt x="16720" y="18833"/>
                </a:cubicBezTo>
                <a:cubicBezTo>
                  <a:pt x="16982" y="19153"/>
                  <a:pt x="17114" y="19538"/>
                  <a:pt x="17114" y="19982"/>
                </a:cubicBezTo>
                <a:cubicBezTo>
                  <a:pt x="17114" y="20425"/>
                  <a:pt x="16982" y="20801"/>
                  <a:pt x="16720" y="21118"/>
                </a:cubicBezTo>
                <a:cubicBezTo>
                  <a:pt x="16461" y="21438"/>
                  <a:pt x="16146" y="21600"/>
                  <a:pt x="15779" y="21600"/>
                </a:cubicBezTo>
                <a:cubicBezTo>
                  <a:pt x="15412" y="21600"/>
                  <a:pt x="15094" y="21438"/>
                  <a:pt x="14830" y="21118"/>
                </a:cubicBezTo>
                <a:cubicBezTo>
                  <a:pt x="14564" y="20801"/>
                  <a:pt x="14432" y="20422"/>
                  <a:pt x="14432" y="1998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3670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443261"/>
            <a:ext cx="12192000" cy="897785"/>
            <a:chOff x="-1" y="705170"/>
            <a:chExt cx="12192000" cy="897785"/>
          </a:xfrm>
        </p:grpSpPr>
        <p:sp>
          <p:nvSpPr>
            <p:cNvPr id="5" name="TextBox 4"/>
            <p:cNvSpPr txBox="1"/>
            <p:nvPr/>
          </p:nvSpPr>
          <p:spPr>
            <a:xfrm>
              <a:off x="-1" y="70517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Font awesome icons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Font Based Icons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48"/>
          <p:cNvSpPr>
            <a:spLocks/>
          </p:cNvSpPr>
          <p:nvPr/>
        </p:nvSpPr>
        <p:spPr bwMode="auto">
          <a:xfrm>
            <a:off x="178117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7" h="21600">
                <a:moveTo>
                  <a:pt x="3920" y="21600"/>
                </a:moveTo>
                <a:cubicBezTo>
                  <a:pt x="3386" y="21600"/>
                  <a:pt x="2879" y="21485"/>
                  <a:pt x="2409" y="21256"/>
                </a:cubicBezTo>
                <a:cubicBezTo>
                  <a:pt x="1933" y="21027"/>
                  <a:pt x="1519" y="20716"/>
                  <a:pt x="1164" y="20319"/>
                </a:cubicBezTo>
                <a:cubicBezTo>
                  <a:pt x="801" y="19928"/>
                  <a:pt x="521" y="19470"/>
                  <a:pt x="312" y="18947"/>
                </a:cubicBezTo>
                <a:cubicBezTo>
                  <a:pt x="101" y="18430"/>
                  <a:pt x="0" y="17872"/>
                  <a:pt x="0" y="17282"/>
                </a:cubicBezTo>
                <a:lnTo>
                  <a:pt x="0" y="4318"/>
                </a:lnTo>
                <a:cubicBezTo>
                  <a:pt x="0" y="3728"/>
                  <a:pt x="101" y="3170"/>
                  <a:pt x="312" y="2653"/>
                </a:cubicBezTo>
                <a:cubicBezTo>
                  <a:pt x="521" y="2130"/>
                  <a:pt x="804" y="1674"/>
                  <a:pt x="1164" y="1281"/>
                </a:cubicBezTo>
                <a:cubicBezTo>
                  <a:pt x="1519" y="887"/>
                  <a:pt x="1933" y="576"/>
                  <a:pt x="2409" y="344"/>
                </a:cubicBezTo>
                <a:cubicBezTo>
                  <a:pt x="2881" y="115"/>
                  <a:pt x="3386" y="0"/>
                  <a:pt x="3920" y="0"/>
                </a:cubicBezTo>
                <a:lnTo>
                  <a:pt x="9813" y="0"/>
                </a:lnTo>
                <a:lnTo>
                  <a:pt x="9813" y="2714"/>
                </a:lnTo>
                <a:lnTo>
                  <a:pt x="3920" y="2714"/>
                </a:lnTo>
                <a:cubicBezTo>
                  <a:pt x="3522" y="2714"/>
                  <a:pt x="3178" y="2873"/>
                  <a:pt x="2892" y="3184"/>
                </a:cubicBezTo>
                <a:cubicBezTo>
                  <a:pt x="2609" y="3502"/>
                  <a:pt x="2465" y="3878"/>
                  <a:pt x="2465" y="4318"/>
                </a:cubicBezTo>
                <a:lnTo>
                  <a:pt x="2465" y="17282"/>
                </a:lnTo>
                <a:cubicBezTo>
                  <a:pt x="2465" y="17725"/>
                  <a:pt x="2609" y="18101"/>
                  <a:pt x="2892" y="18416"/>
                </a:cubicBezTo>
                <a:cubicBezTo>
                  <a:pt x="3175" y="18730"/>
                  <a:pt x="3519" y="18886"/>
                  <a:pt x="3920" y="18886"/>
                </a:cubicBezTo>
                <a:lnTo>
                  <a:pt x="9813" y="18886"/>
                </a:lnTo>
                <a:lnTo>
                  <a:pt x="9813" y="21600"/>
                </a:lnTo>
                <a:lnTo>
                  <a:pt x="3920" y="21600"/>
                </a:lnTo>
                <a:close/>
                <a:moveTo>
                  <a:pt x="21360" y="10199"/>
                </a:moveTo>
                <a:cubicBezTo>
                  <a:pt x="21515" y="10370"/>
                  <a:pt x="21592" y="10572"/>
                  <a:pt x="21597" y="10819"/>
                </a:cubicBezTo>
                <a:cubicBezTo>
                  <a:pt x="21600" y="11060"/>
                  <a:pt x="21523" y="11257"/>
                  <a:pt x="21360" y="11407"/>
                </a:cubicBezTo>
                <a:lnTo>
                  <a:pt x="14294" y="19185"/>
                </a:lnTo>
                <a:cubicBezTo>
                  <a:pt x="14137" y="19353"/>
                  <a:pt x="13955" y="19438"/>
                  <a:pt x="13741" y="19438"/>
                </a:cubicBezTo>
                <a:cubicBezTo>
                  <a:pt x="13659" y="19438"/>
                  <a:pt x="13565" y="19420"/>
                  <a:pt x="13461" y="19382"/>
                </a:cubicBezTo>
                <a:cubicBezTo>
                  <a:pt x="13130" y="19232"/>
                  <a:pt x="12962" y="18965"/>
                  <a:pt x="12962" y="18583"/>
                </a:cubicBezTo>
                <a:lnTo>
                  <a:pt x="12962" y="14488"/>
                </a:lnTo>
                <a:lnTo>
                  <a:pt x="7490" y="14488"/>
                </a:lnTo>
                <a:cubicBezTo>
                  <a:pt x="7210" y="14488"/>
                  <a:pt x="6975" y="14382"/>
                  <a:pt x="6780" y="14174"/>
                </a:cubicBezTo>
                <a:cubicBezTo>
                  <a:pt x="6590" y="13959"/>
                  <a:pt x="6494" y="13698"/>
                  <a:pt x="6494" y="13389"/>
                </a:cubicBezTo>
                <a:lnTo>
                  <a:pt x="6494" y="8216"/>
                </a:lnTo>
                <a:cubicBezTo>
                  <a:pt x="6494" y="7911"/>
                  <a:pt x="6590" y="7655"/>
                  <a:pt x="6780" y="7447"/>
                </a:cubicBezTo>
                <a:cubicBezTo>
                  <a:pt x="6972" y="7247"/>
                  <a:pt x="7207" y="7147"/>
                  <a:pt x="7490" y="7147"/>
                </a:cubicBezTo>
                <a:lnTo>
                  <a:pt x="12962" y="7147"/>
                </a:lnTo>
                <a:lnTo>
                  <a:pt x="12962" y="3029"/>
                </a:lnTo>
                <a:cubicBezTo>
                  <a:pt x="12962" y="2644"/>
                  <a:pt x="13127" y="2376"/>
                  <a:pt x="13461" y="2224"/>
                </a:cubicBezTo>
                <a:cubicBezTo>
                  <a:pt x="13795" y="2092"/>
                  <a:pt x="14072" y="2162"/>
                  <a:pt x="14294" y="2423"/>
                </a:cubicBezTo>
                <a:lnTo>
                  <a:pt x="21360" y="10199"/>
                </a:lnTo>
                <a:close/>
                <a:moveTo>
                  <a:pt x="21360" y="101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49"/>
          <p:cNvSpPr>
            <a:spLocks/>
          </p:cNvSpPr>
          <p:nvPr/>
        </p:nvSpPr>
        <p:spPr bwMode="auto">
          <a:xfrm>
            <a:off x="267017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50"/>
          <p:cNvSpPr>
            <a:spLocks/>
          </p:cNvSpPr>
          <p:nvPr/>
        </p:nvSpPr>
        <p:spPr bwMode="auto">
          <a:xfrm>
            <a:off x="3603626" y="28234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3" y="9367"/>
                </a:moveTo>
                <a:cubicBezTo>
                  <a:pt x="969" y="9367"/>
                  <a:pt x="657" y="9262"/>
                  <a:pt x="393" y="9056"/>
                </a:cubicBezTo>
                <a:cubicBezTo>
                  <a:pt x="132" y="8850"/>
                  <a:pt x="0" y="8602"/>
                  <a:pt x="0" y="8311"/>
                </a:cubicBezTo>
                <a:cubicBezTo>
                  <a:pt x="0" y="8014"/>
                  <a:pt x="136" y="7763"/>
                  <a:pt x="404" y="7557"/>
                </a:cubicBezTo>
                <a:lnTo>
                  <a:pt x="9820" y="308"/>
                </a:lnTo>
                <a:cubicBezTo>
                  <a:pt x="10088" y="102"/>
                  <a:pt x="10411" y="0"/>
                  <a:pt x="10789" y="0"/>
                </a:cubicBezTo>
                <a:cubicBezTo>
                  <a:pt x="11174" y="0"/>
                  <a:pt x="11501" y="102"/>
                  <a:pt x="11773" y="308"/>
                </a:cubicBezTo>
                <a:lnTo>
                  <a:pt x="21193" y="7557"/>
                </a:lnTo>
                <a:cubicBezTo>
                  <a:pt x="21460" y="7763"/>
                  <a:pt x="21596" y="8014"/>
                  <a:pt x="21596" y="8311"/>
                </a:cubicBezTo>
                <a:cubicBezTo>
                  <a:pt x="21596" y="8593"/>
                  <a:pt x="21464" y="8839"/>
                  <a:pt x="21200" y="9048"/>
                </a:cubicBezTo>
                <a:cubicBezTo>
                  <a:pt x="20939" y="9260"/>
                  <a:pt x="20612" y="9367"/>
                  <a:pt x="20223" y="9367"/>
                </a:cubicBezTo>
                <a:lnTo>
                  <a:pt x="1333" y="9367"/>
                </a:lnTo>
                <a:close/>
                <a:moveTo>
                  <a:pt x="20227" y="12233"/>
                </a:moveTo>
                <a:cubicBezTo>
                  <a:pt x="20613" y="12233"/>
                  <a:pt x="20939" y="12338"/>
                  <a:pt x="21204" y="12544"/>
                </a:cubicBezTo>
                <a:cubicBezTo>
                  <a:pt x="21468" y="12753"/>
                  <a:pt x="21600" y="12998"/>
                  <a:pt x="21600" y="13286"/>
                </a:cubicBezTo>
                <a:cubicBezTo>
                  <a:pt x="21600" y="13586"/>
                  <a:pt x="21464" y="13837"/>
                  <a:pt x="21196" y="14046"/>
                </a:cubicBezTo>
                <a:lnTo>
                  <a:pt x="11776" y="21289"/>
                </a:lnTo>
                <a:cubicBezTo>
                  <a:pt x="11509" y="21498"/>
                  <a:pt x="11182" y="21600"/>
                  <a:pt x="10793" y="21600"/>
                </a:cubicBezTo>
                <a:cubicBezTo>
                  <a:pt x="10404" y="21600"/>
                  <a:pt x="10084" y="21498"/>
                  <a:pt x="9824" y="21289"/>
                </a:cubicBezTo>
                <a:lnTo>
                  <a:pt x="407" y="14046"/>
                </a:lnTo>
                <a:cubicBezTo>
                  <a:pt x="140" y="13837"/>
                  <a:pt x="4" y="13586"/>
                  <a:pt x="4" y="13286"/>
                </a:cubicBezTo>
                <a:cubicBezTo>
                  <a:pt x="4" y="13007"/>
                  <a:pt x="136" y="12764"/>
                  <a:pt x="396" y="12549"/>
                </a:cubicBezTo>
                <a:cubicBezTo>
                  <a:pt x="661" y="12338"/>
                  <a:pt x="973" y="12233"/>
                  <a:pt x="1336" y="12233"/>
                </a:cubicBezTo>
                <a:lnTo>
                  <a:pt x="20227" y="12233"/>
                </a:lnTo>
                <a:close/>
                <a:moveTo>
                  <a:pt x="20227" y="122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51"/>
          <p:cNvSpPr>
            <a:spLocks/>
          </p:cNvSpPr>
          <p:nvPr/>
        </p:nvSpPr>
        <p:spPr bwMode="auto">
          <a:xfrm>
            <a:off x="4537076" y="282029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  <a:moveTo>
                  <a:pt x="202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52"/>
          <p:cNvSpPr>
            <a:spLocks/>
          </p:cNvSpPr>
          <p:nvPr/>
        </p:nvSpPr>
        <p:spPr bwMode="auto">
          <a:xfrm>
            <a:off x="5508626" y="282188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36" y="21600"/>
                </a:moveTo>
                <a:cubicBezTo>
                  <a:pt x="969" y="21600"/>
                  <a:pt x="657" y="21366"/>
                  <a:pt x="393" y="20890"/>
                </a:cubicBezTo>
                <a:cubicBezTo>
                  <a:pt x="132" y="20402"/>
                  <a:pt x="0" y="19835"/>
                  <a:pt x="0" y="19171"/>
                </a:cubicBezTo>
                <a:cubicBezTo>
                  <a:pt x="0" y="18481"/>
                  <a:pt x="136" y="17908"/>
                  <a:pt x="404" y="17419"/>
                </a:cubicBezTo>
                <a:lnTo>
                  <a:pt x="9822" y="716"/>
                </a:lnTo>
                <a:cubicBezTo>
                  <a:pt x="10090" y="241"/>
                  <a:pt x="10413" y="0"/>
                  <a:pt x="10791" y="0"/>
                </a:cubicBezTo>
                <a:cubicBezTo>
                  <a:pt x="11176" y="0"/>
                  <a:pt x="11503" y="241"/>
                  <a:pt x="11775" y="716"/>
                </a:cubicBezTo>
                <a:lnTo>
                  <a:pt x="21196" y="17419"/>
                </a:lnTo>
                <a:cubicBezTo>
                  <a:pt x="21464" y="17908"/>
                  <a:pt x="21600" y="18481"/>
                  <a:pt x="21600" y="19171"/>
                </a:cubicBezTo>
                <a:cubicBezTo>
                  <a:pt x="21600" y="19816"/>
                  <a:pt x="21468" y="20376"/>
                  <a:pt x="21203" y="20871"/>
                </a:cubicBezTo>
                <a:cubicBezTo>
                  <a:pt x="20943" y="21359"/>
                  <a:pt x="20627" y="21600"/>
                  <a:pt x="20264" y="21600"/>
                </a:cubicBezTo>
                <a:lnTo>
                  <a:pt x="1336" y="21600"/>
                </a:lnTo>
                <a:close/>
                <a:moveTo>
                  <a:pt x="1336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53"/>
          <p:cNvSpPr>
            <a:spLocks/>
          </p:cNvSpPr>
          <p:nvPr/>
        </p:nvSpPr>
        <p:spPr bwMode="auto">
          <a:xfrm>
            <a:off x="6419851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97" h="21544">
                <a:moveTo>
                  <a:pt x="358" y="9006"/>
                </a:moveTo>
                <a:cubicBezTo>
                  <a:pt x="58" y="8710"/>
                  <a:pt x="-52" y="8437"/>
                  <a:pt x="23" y="8189"/>
                </a:cubicBezTo>
                <a:cubicBezTo>
                  <a:pt x="101" y="7942"/>
                  <a:pt x="331" y="7790"/>
                  <a:pt x="717" y="7739"/>
                </a:cubicBezTo>
                <a:lnTo>
                  <a:pt x="7205" y="6739"/>
                </a:lnTo>
                <a:lnTo>
                  <a:pt x="10113" y="552"/>
                </a:lnTo>
                <a:cubicBezTo>
                  <a:pt x="10285" y="183"/>
                  <a:pt x="10496" y="0"/>
                  <a:pt x="10743" y="0"/>
                </a:cubicBezTo>
                <a:cubicBezTo>
                  <a:pt x="10989" y="0"/>
                  <a:pt x="11203" y="180"/>
                  <a:pt x="11383" y="552"/>
                </a:cubicBezTo>
                <a:lnTo>
                  <a:pt x="14294" y="6739"/>
                </a:lnTo>
                <a:lnTo>
                  <a:pt x="20779" y="7739"/>
                </a:lnTo>
                <a:cubicBezTo>
                  <a:pt x="21168" y="7790"/>
                  <a:pt x="21393" y="7942"/>
                  <a:pt x="21473" y="8189"/>
                </a:cubicBezTo>
                <a:cubicBezTo>
                  <a:pt x="21548" y="8437"/>
                  <a:pt x="21449" y="8710"/>
                  <a:pt x="21178" y="9006"/>
                </a:cubicBezTo>
                <a:lnTo>
                  <a:pt x="16473" y="13805"/>
                </a:lnTo>
                <a:lnTo>
                  <a:pt x="17574" y="20597"/>
                </a:lnTo>
                <a:cubicBezTo>
                  <a:pt x="17644" y="21006"/>
                  <a:pt x="17577" y="21282"/>
                  <a:pt x="17376" y="21442"/>
                </a:cubicBezTo>
                <a:cubicBezTo>
                  <a:pt x="17178" y="21600"/>
                  <a:pt x="16899" y="21575"/>
                  <a:pt x="16548" y="21369"/>
                </a:cubicBezTo>
                <a:lnTo>
                  <a:pt x="10753" y="18173"/>
                </a:lnTo>
                <a:lnTo>
                  <a:pt x="4948" y="21369"/>
                </a:lnTo>
                <a:cubicBezTo>
                  <a:pt x="4597" y="21575"/>
                  <a:pt x="4321" y="21600"/>
                  <a:pt x="4120" y="21442"/>
                </a:cubicBezTo>
                <a:cubicBezTo>
                  <a:pt x="3919" y="21282"/>
                  <a:pt x="3850" y="21003"/>
                  <a:pt x="3922" y="20597"/>
                </a:cubicBezTo>
                <a:lnTo>
                  <a:pt x="5023" y="13805"/>
                </a:lnTo>
                <a:lnTo>
                  <a:pt x="358" y="9006"/>
                </a:lnTo>
                <a:close/>
                <a:moveTo>
                  <a:pt x="358" y="900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54"/>
          <p:cNvSpPr>
            <a:spLocks/>
          </p:cNvSpPr>
          <p:nvPr/>
        </p:nvSpPr>
        <p:spPr bwMode="auto">
          <a:xfrm>
            <a:off x="7369176" y="28139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0959" y="0"/>
                  <a:pt x="11088" y="62"/>
                  <a:pt x="11196" y="184"/>
                </a:cubicBezTo>
                <a:cubicBezTo>
                  <a:pt x="11304" y="305"/>
                  <a:pt x="11382" y="426"/>
                  <a:pt x="11436" y="553"/>
                </a:cubicBezTo>
                <a:lnTo>
                  <a:pt x="14364" y="6760"/>
                </a:lnTo>
                <a:lnTo>
                  <a:pt x="20889" y="7759"/>
                </a:lnTo>
                <a:cubicBezTo>
                  <a:pt x="21045" y="7796"/>
                  <a:pt x="21199" y="7852"/>
                  <a:pt x="21360" y="7934"/>
                </a:cubicBezTo>
                <a:cubicBezTo>
                  <a:pt x="21519" y="8016"/>
                  <a:pt x="21600" y="8160"/>
                  <a:pt x="21600" y="8366"/>
                </a:cubicBezTo>
                <a:cubicBezTo>
                  <a:pt x="21600" y="8493"/>
                  <a:pt x="21568" y="8612"/>
                  <a:pt x="21508" y="8725"/>
                </a:cubicBezTo>
                <a:cubicBezTo>
                  <a:pt x="21449" y="8838"/>
                  <a:pt x="21376" y="8939"/>
                  <a:pt x="21290" y="9027"/>
                </a:cubicBezTo>
                <a:lnTo>
                  <a:pt x="16557" y="13841"/>
                </a:lnTo>
                <a:lnTo>
                  <a:pt x="17664" y="20654"/>
                </a:lnTo>
                <a:cubicBezTo>
                  <a:pt x="17664" y="20688"/>
                  <a:pt x="17670" y="20730"/>
                  <a:pt x="17678" y="20776"/>
                </a:cubicBezTo>
                <a:cubicBezTo>
                  <a:pt x="17688" y="20821"/>
                  <a:pt x="17691" y="20874"/>
                  <a:pt x="17691" y="20936"/>
                </a:cubicBezTo>
                <a:cubicBezTo>
                  <a:pt x="17691" y="21120"/>
                  <a:pt x="17653" y="21272"/>
                  <a:pt x="17575" y="21402"/>
                </a:cubicBezTo>
                <a:cubicBezTo>
                  <a:pt x="17500" y="21535"/>
                  <a:pt x="17360" y="21600"/>
                  <a:pt x="17163" y="21600"/>
                </a:cubicBezTo>
                <a:cubicBezTo>
                  <a:pt x="16966" y="21600"/>
                  <a:pt x="16789" y="21541"/>
                  <a:pt x="16635" y="21425"/>
                </a:cubicBezTo>
                <a:lnTo>
                  <a:pt x="10803" y="18220"/>
                </a:lnTo>
                <a:lnTo>
                  <a:pt x="4965" y="21425"/>
                </a:lnTo>
                <a:cubicBezTo>
                  <a:pt x="4809" y="21532"/>
                  <a:pt x="4642" y="21592"/>
                  <a:pt x="4461" y="21600"/>
                </a:cubicBezTo>
                <a:cubicBezTo>
                  <a:pt x="4262" y="21600"/>
                  <a:pt x="4122" y="21535"/>
                  <a:pt x="4036" y="21402"/>
                </a:cubicBezTo>
                <a:cubicBezTo>
                  <a:pt x="3949" y="21272"/>
                  <a:pt x="3906" y="21120"/>
                  <a:pt x="3906" y="20936"/>
                </a:cubicBezTo>
                <a:cubicBezTo>
                  <a:pt x="3906" y="20886"/>
                  <a:pt x="3909" y="20832"/>
                  <a:pt x="3920" y="20781"/>
                </a:cubicBezTo>
                <a:cubicBezTo>
                  <a:pt x="3928" y="20733"/>
                  <a:pt x="3933" y="20688"/>
                  <a:pt x="3933" y="20654"/>
                </a:cubicBezTo>
                <a:lnTo>
                  <a:pt x="5040" y="13841"/>
                </a:lnTo>
                <a:lnTo>
                  <a:pt x="348" y="9027"/>
                </a:lnTo>
                <a:cubicBezTo>
                  <a:pt x="261" y="8939"/>
                  <a:pt x="180" y="8838"/>
                  <a:pt x="108" y="8725"/>
                </a:cubicBezTo>
                <a:cubicBezTo>
                  <a:pt x="35" y="8612"/>
                  <a:pt x="0" y="8493"/>
                  <a:pt x="0" y="8366"/>
                </a:cubicBezTo>
                <a:cubicBezTo>
                  <a:pt x="0" y="8160"/>
                  <a:pt x="78" y="8016"/>
                  <a:pt x="237" y="7934"/>
                </a:cubicBezTo>
                <a:cubicBezTo>
                  <a:pt x="399" y="7852"/>
                  <a:pt x="552" y="7796"/>
                  <a:pt x="709" y="7759"/>
                </a:cubicBezTo>
                <a:lnTo>
                  <a:pt x="7236" y="6760"/>
                </a:lnTo>
                <a:lnTo>
                  <a:pt x="10162" y="553"/>
                </a:lnTo>
                <a:cubicBezTo>
                  <a:pt x="10215" y="426"/>
                  <a:pt x="10302" y="305"/>
                  <a:pt x="10420" y="184"/>
                </a:cubicBezTo>
                <a:cubicBezTo>
                  <a:pt x="10539" y="62"/>
                  <a:pt x="10668" y="0"/>
                  <a:pt x="10800" y="0"/>
                </a:cubicBezTo>
                <a:moveTo>
                  <a:pt x="8613" y="8719"/>
                </a:moveTo>
                <a:lnTo>
                  <a:pt x="3726" y="9476"/>
                </a:lnTo>
                <a:lnTo>
                  <a:pt x="7260" y="13098"/>
                </a:lnTo>
                <a:lnTo>
                  <a:pt x="6422" y="18192"/>
                </a:lnTo>
                <a:lnTo>
                  <a:pt x="10803" y="15786"/>
                </a:lnTo>
                <a:lnTo>
                  <a:pt x="15191" y="18192"/>
                </a:lnTo>
                <a:lnTo>
                  <a:pt x="14343" y="13098"/>
                </a:lnTo>
                <a:lnTo>
                  <a:pt x="17877" y="9476"/>
                </a:lnTo>
                <a:lnTo>
                  <a:pt x="13001" y="8719"/>
                </a:lnTo>
                <a:lnTo>
                  <a:pt x="10805" y="4069"/>
                </a:lnTo>
                <a:lnTo>
                  <a:pt x="8613" y="8719"/>
                </a:lnTo>
                <a:close/>
                <a:moveTo>
                  <a:pt x="8613" y="8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55"/>
          <p:cNvSpPr>
            <a:spLocks/>
          </p:cNvSpPr>
          <p:nvPr/>
        </p:nvSpPr>
        <p:spPr bwMode="auto">
          <a:xfrm>
            <a:off x="8340726" y="2815533"/>
            <a:ext cx="200025" cy="381000"/>
          </a:xfrm>
          <a:custGeom>
            <a:avLst/>
            <a:gdLst/>
            <a:ahLst/>
            <a:cxnLst/>
            <a:rect l="0" t="0" r="r" b="b"/>
            <a:pathLst>
              <a:path w="21492" h="21545">
                <a:moveTo>
                  <a:pt x="21492" y="18170"/>
                </a:moveTo>
                <a:lnTo>
                  <a:pt x="9884" y="21363"/>
                </a:lnTo>
                <a:cubicBezTo>
                  <a:pt x="9183" y="21572"/>
                  <a:pt x="8637" y="21600"/>
                  <a:pt x="8230" y="21451"/>
                </a:cubicBezTo>
                <a:cubicBezTo>
                  <a:pt x="7823" y="21301"/>
                  <a:pt x="7695" y="21020"/>
                  <a:pt x="7834" y="20595"/>
                </a:cubicBezTo>
                <a:lnTo>
                  <a:pt x="10039" y="13800"/>
                </a:lnTo>
                <a:lnTo>
                  <a:pt x="711" y="9002"/>
                </a:lnTo>
                <a:cubicBezTo>
                  <a:pt x="117" y="8706"/>
                  <a:pt x="-108" y="8436"/>
                  <a:pt x="47" y="8188"/>
                </a:cubicBezTo>
                <a:cubicBezTo>
                  <a:pt x="197" y="7941"/>
                  <a:pt x="663" y="7789"/>
                  <a:pt x="1433" y="7735"/>
                </a:cubicBezTo>
                <a:lnTo>
                  <a:pt x="14395" y="6738"/>
                </a:lnTo>
                <a:lnTo>
                  <a:pt x="20213" y="552"/>
                </a:lnTo>
                <a:cubicBezTo>
                  <a:pt x="20604" y="183"/>
                  <a:pt x="21032" y="0"/>
                  <a:pt x="21492" y="0"/>
                </a:cubicBezTo>
                <a:lnTo>
                  <a:pt x="21492" y="18170"/>
                </a:lnTo>
                <a:close/>
                <a:moveTo>
                  <a:pt x="21492" y="1817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56"/>
          <p:cNvSpPr>
            <a:spLocks/>
          </p:cNvSpPr>
          <p:nvPr/>
        </p:nvSpPr>
        <p:spPr bwMode="auto">
          <a:xfrm>
            <a:off x="9115426" y="28123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92">
                <a:moveTo>
                  <a:pt x="21097" y="11487"/>
                </a:moveTo>
                <a:cubicBezTo>
                  <a:pt x="21415" y="11844"/>
                  <a:pt x="21582" y="12247"/>
                  <a:pt x="21591" y="12695"/>
                </a:cubicBezTo>
                <a:cubicBezTo>
                  <a:pt x="21600" y="13147"/>
                  <a:pt x="21436" y="13532"/>
                  <a:pt x="21097" y="13855"/>
                </a:cubicBezTo>
                <a:lnTo>
                  <a:pt x="13464" y="21094"/>
                </a:lnTo>
                <a:cubicBezTo>
                  <a:pt x="13125" y="21419"/>
                  <a:pt x="12710" y="21583"/>
                  <a:pt x="12216" y="21591"/>
                </a:cubicBezTo>
                <a:cubicBezTo>
                  <a:pt x="11721" y="21600"/>
                  <a:pt x="11306" y="21436"/>
                  <a:pt x="10970" y="21094"/>
                </a:cubicBezTo>
                <a:lnTo>
                  <a:pt x="1246" y="10771"/>
                </a:lnTo>
                <a:cubicBezTo>
                  <a:pt x="909" y="10429"/>
                  <a:pt x="615" y="9989"/>
                  <a:pt x="370" y="9448"/>
                </a:cubicBezTo>
                <a:cubicBezTo>
                  <a:pt x="121" y="8908"/>
                  <a:pt x="0" y="8396"/>
                  <a:pt x="0" y="7918"/>
                </a:cubicBezTo>
                <a:lnTo>
                  <a:pt x="0" y="1668"/>
                </a:lnTo>
                <a:cubicBezTo>
                  <a:pt x="0" y="1220"/>
                  <a:pt x="170" y="828"/>
                  <a:pt x="506" y="498"/>
                </a:cubicBezTo>
                <a:cubicBezTo>
                  <a:pt x="843" y="167"/>
                  <a:pt x="1261" y="0"/>
                  <a:pt x="1755" y="0"/>
                </a:cubicBezTo>
                <a:lnTo>
                  <a:pt x="8342" y="0"/>
                </a:lnTo>
                <a:cubicBezTo>
                  <a:pt x="8836" y="0"/>
                  <a:pt x="9384" y="115"/>
                  <a:pt x="9982" y="342"/>
                </a:cubicBezTo>
                <a:cubicBezTo>
                  <a:pt x="10582" y="567"/>
                  <a:pt x="11036" y="846"/>
                  <a:pt x="11346" y="1188"/>
                </a:cubicBezTo>
                <a:lnTo>
                  <a:pt x="21097" y="11487"/>
                </a:lnTo>
                <a:close/>
                <a:moveTo>
                  <a:pt x="4541" y="5922"/>
                </a:moveTo>
                <a:cubicBezTo>
                  <a:pt x="5014" y="5922"/>
                  <a:pt x="5417" y="5767"/>
                  <a:pt x="5744" y="5456"/>
                </a:cubicBezTo>
                <a:cubicBezTo>
                  <a:pt x="6071" y="5143"/>
                  <a:pt x="6235" y="4763"/>
                  <a:pt x="6235" y="4311"/>
                </a:cubicBezTo>
                <a:cubicBezTo>
                  <a:pt x="6235" y="3863"/>
                  <a:pt x="6071" y="3483"/>
                  <a:pt x="5744" y="3175"/>
                </a:cubicBezTo>
                <a:cubicBezTo>
                  <a:pt x="5417" y="2868"/>
                  <a:pt x="5014" y="2715"/>
                  <a:pt x="4541" y="2715"/>
                </a:cubicBezTo>
                <a:cubicBezTo>
                  <a:pt x="4068" y="2715"/>
                  <a:pt x="3668" y="2868"/>
                  <a:pt x="3340" y="3175"/>
                </a:cubicBezTo>
                <a:cubicBezTo>
                  <a:pt x="3019" y="3483"/>
                  <a:pt x="2855" y="3863"/>
                  <a:pt x="2855" y="4311"/>
                </a:cubicBezTo>
                <a:cubicBezTo>
                  <a:pt x="2855" y="4763"/>
                  <a:pt x="3019" y="5143"/>
                  <a:pt x="3340" y="5456"/>
                </a:cubicBezTo>
                <a:cubicBezTo>
                  <a:pt x="3668" y="5767"/>
                  <a:pt x="4068" y="5922"/>
                  <a:pt x="4541" y="592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57"/>
          <p:cNvSpPr>
            <a:spLocks/>
          </p:cNvSpPr>
          <p:nvPr/>
        </p:nvSpPr>
        <p:spPr bwMode="auto">
          <a:xfrm>
            <a:off x="9966326" y="281553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2">
                <a:moveTo>
                  <a:pt x="16720" y="11485"/>
                </a:moveTo>
                <a:cubicBezTo>
                  <a:pt x="16972" y="11824"/>
                  <a:pt x="17102" y="12218"/>
                  <a:pt x="17112" y="12667"/>
                </a:cubicBezTo>
                <a:cubicBezTo>
                  <a:pt x="17119" y="13118"/>
                  <a:pt x="16987" y="13504"/>
                  <a:pt x="16720" y="13826"/>
                </a:cubicBezTo>
                <a:lnTo>
                  <a:pt x="10661" y="21039"/>
                </a:lnTo>
                <a:cubicBezTo>
                  <a:pt x="10394" y="21361"/>
                  <a:pt x="10062" y="21531"/>
                  <a:pt x="9665" y="21548"/>
                </a:cubicBezTo>
                <a:cubicBezTo>
                  <a:pt x="9270" y="21568"/>
                  <a:pt x="8950" y="21399"/>
                  <a:pt x="8705" y="21039"/>
                </a:cubicBezTo>
                <a:lnTo>
                  <a:pt x="991" y="10768"/>
                </a:lnTo>
                <a:cubicBezTo>
                  <a:pt x="722" y="10409"/>
                  <a:pt x="488" y="9960"/>
                  <a:pt x="293" y="9417"/>
                </a:cubicBezTo>
                <a:cubicBezTo>
                  <a:pt x="99" y="8879"/>
                  <a:pt x="0" y="8375"/>
                  <a:pt x="0" y="7918"/>
                </a:cubicBezTo>
                <a:lnTo>
                  <a:pt x="0" y="1668"/>
                </a:lnTo>
                <a:cubicBezTo>
                  <a:pt x="0" y="1217"/>
                  <a:pt x="135" y="826"/>
                  <a:pt x="402" y="498"/>
                </a:cubicBezTo>
                <a:cubicBezTo>
                  <a:pt x="671" y="167"/>
                  <a:pt x="1003" y="0"/>
                  <a:pt x="1393" y="0"/>
                </a:cubicBezTo>
                <a:lnTo>
                  <a:pt x="6620" y="0"/>
                </a:lnTo>
                <a:cubicBezTo>
                  <a:pt x="6812" y="0"/>
                  <a:pt x="7016" y="29"/>
                  <a:pt x="7238" y="83"/>
                </a:cubicBezTo>
                <a:cubicBezTo>
                  <a:pt x="7457" y="138"/>
                  <a:pt x="7678" y="224"/>
                  <a:pt x="7899" y="337"/>
                </a:cubicBezTo>
                <a:cubicBezTo>
                  <a:pt x="8120" y="452"/>
                  <a:pt x="8332" y="581"/>
                  <a:pt x="8525" y="725"/>
                </a:cubicBezTo>
                <a:cubicBezTo>
                  <a:pt x="8719" y="866"/>
                  <a:pt x="8881" y="1021"/>
                  <a:pt x="9006" y="1185"/>
                </a:cubicBezTo>
                <a:lnTo>
                  <a:pt x="16720" y="11485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9" y="5442"/>
                </a:cubicBezTo>
                <a:cubicBezTo>
                  <a:pt x="4816" y="5117"/>
                  <a:pt x="4953" y="4740"/>
                  <a:pt x="4953" y="4311"/>
                </a:cubicBezTo>
                <a:cubicBezTo>
                  <a:pt x="4953" y="3863"/>
                  <a:pt x="4816" y="3477"/>
                  <a:pt x="4549" y="3161"/>
                </a:cubicBezTo>
                <a:cubicBezTo>
                  <a:pt x="4282" y="2845"/>
                  <a:pt x="3966" y="2686"/>
                  <a:pt x="3603" y="2686"/>
                </a:cubicBezTo>
                <a:cubicBezTo>
                  <a:pt x="3228" y="2686"/>
                  <a:pt x="2908" y="2845"/>
                  <a:pt x="2643" y="3161"/>
                </a:cubicBezTo>
                <a:cubicBezTo>
                  <a:pt x="2379" y="3477"/>
                  <a:pt x="2247" y="3863"/>
                  <a:pt x="2247" y="4311"/>
                </a:cubicBezTo>
                <a:cubicBezTo>
                  <a:pt x="2247" y="4740"/>
                  <a:pt x="2379" y="5117"/>
                  <a:pt x="2643" y="5442"/>
                </a:cubicBezTo>
                <a:cubicBezTo>
                  <a:pt x="2906" y="5761"/>
                  <a:pt x="3226" y="5922"/>
                  <a:pt x="3603" y="5922"/>
                </a:cubicBezTo>
                <a:moveTo>
                  <a:pt x="21198" y="11510"/>
                </a:moveTo>
                <a:cubicBezTo>
                  <a:pt x="21465" y="11853"/>
                  <a:pt x="21600" y="12252"/>
                  <a:pt x="21600" y="12710"/>
                </a:cubicBezTo>
                <a:cubicBezTo>
                  <a:pt x="21600" y="13167"/>
                  <a:pt x="21465" y="13558"/>
                  <a:pt x="21198" y="13880"/>
                </a:cubicBezTo>
                <a:lnTo>
                  <a:pt x="15163" y="21094"/>
                </a:lnTo>
                <a:cubicBezTo>
                  <a:pt x="14896" y="21416"/>
                  <a:pt x="14564" y="21583"/>
                  <a:pt x="14175" y="21591"/>
                </a:cubicBezTo>
                <a:cubicBezTo>
                  <a:pt x="13783" y="21600"/>
                  <a:pt x="13451" y="21433"/>
                  <a:pt x="13184" y="21094"/>
                </a:cubicBezTo>
                <a:lnTo>
                  <a:pt x="13044" y="20904"/>
                </a:lnTo>
                <a:lnTo>
                  <a:pt x="18964" y="13826"/>
                </a:lnTo>
                <a:cubicBezTo>
                  <a:pt x="19231" y="13504"/>
                  <a:pt x="19365" y="13118"/>
                  <a:pt x="19361" y="12661"/>
                </a:cubicBezTo>
                <a:cubicBezTo>
                  <a:pt x="19356" y="12206"/>
                  <a:pt x="19224" y="11812"/>
                  <a:pt x="18964" y="11485"/>
                </a:cubicBezTo>
                <a:lnTo>
                  <a:pt x="11247" y="1185"/>
                </a:lnTo>
                <a:cubicBezTo>
                  <a:pt x="11009" y="866"/>
                  <a:pt x="10689" y="604"/>
                  <a:pt x="10283" y="408"/>
                </a:cubicBezTo>
                <a:cubicBezTo>
                  <a:pt x="9874" y="210"/>
                  <a:pt x="9484" y="83"/>
                  <a:pt x="9109" y="29"/>
                </a:cubicBezTo>
                <a:lnTo>
                  <a:pt x="11113" y="29"/>
                </a:lnTo>
                <a:cubicBezTo>
                  <a:pt x="11502" y="29"/>
                  <a:pt x="11935" y="141"/>
                  <a:pt x="12407" y="365"/>
                </a:cubicBezTo>
                <a:cubicBezTo>
                  <a:pt x="12878" y="590"/>
                  <a:pt x="13237" y="874"/>
                  <a:pt x="13482" y="1214"/>
                </a:cubicBezTo>
                <a:lnTo>
                  <a:pt x="21198" y="11510"/>
                </a:lnTo>
                <a:close/>
                <a:moveTo>
                  <a:pt x="21198" y="115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124"/>
          <p:cNvSpPr>
            <a:spLocks/>
          </p:cNvSpPr>
          <p:nvPr/>
        </p:nvSpPr>
        <p:spPr bwMode="auto">
          <a:xfrm>
            <a:off x="1782763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0" y="11871"/>
                </a:moveTo>
                <a:cubicBezTo>
                  <a:pt x="21267" y="11871"/>
                  <a:pt x="21375" y="11921"/>
                  <a:pt x="21463" y="12024"/>
                </a:cubicBezTo>
                <a:cubicBezTo>
                  <a:pt x="21553" y="12129"/>
                  <a:pt x="21600" y="12262"/>
                  <a:pt x="21600" y="12417"/>
                </a:cubicBezTo>
                <a:lnTo>
                  <a:pt x="21600" y="21054"/>
                </a:lnTo>
                <a:cubicBezTo>
                  <a:pt x="21600" y="21418"/>
                  <a:pt x="21448" y="21600"/>
                  <a:pt x="21140" y="21600"/>
                </a:cubicBezTo>
                <a:lnTo>
                  <a:pt x="458" y="21600"/>
                </a:lnTo>
                <a:cubicBezTo>
                  <a:pt x="154" y="21600"/>
                  <a:pt x="0" y="21418"/>
                  <a:pt x="0" y="21054"/>
                </a:cubicBezTo>
                <a:lnTo>
                  <a:pt x="0" y="12417"/>
                </a:lnTo>
                <a:cubicBezTo>
                  <a:pt x="0" y="12267"/>
                  <a:pt x="47" y="12138"/>
                  <a:pt x="135" y="12029"/>
                </a:cubicBezTo>
                <a:cubicBezTo>
                  <a:pt x="225" y="11924"/>
                  <a:pt x="333" y="11871"/>
                  <a:pt x="458" y="11871"/>
                </a:cubicBezTo>
                <a:lnTo>
                  <a:pt x="3143" y="11871"/>
                </a:lnTo>
                <a:cubicBezTo>
                  <a:pt x="3268" y="11871"/>
                  <a:pt x="3376" y="11921"/>
                  <a:pt x="3466" y="12023"/>
                </a:cubicBezTo>
                <a:cubicBezTo>
                  <a:pt x="3554" y="12129"/>
                  <a:pt x="3601" y="12261"/>
                  <a:pt x="3601" y="12417"/>
                </a:cubicBezTo>
                <a:lnTo>
                  <a:pt x="3601" y="17282"/>
                </a:lnTo>
                <a:lnTo>
                  <a:pt x="18004" y="17282"/>
                </a:lnTo>
                <a:lnTo>
                  <a:pt x="18004" y="12417"/>
                </a:lnTo>
                <a:cubicBezTo>
                  <a:pt x="18004" y="12267"/>
                  <a:pt x="18051" y="12138"/>
                  <a:pt x="18139" y="12029"/>
                </a:cubicBezTo>
                <a:cubicBezTo>
                  <a:pt x="18229" y="11923"/>
                  <a:pt x="18337" y="11870"/>
                  <a:pt x="18462" y="11870"/>
                </a:cubicBezTo>
                <a:lnTo>
                  <a:pt x="21140" y="11870"/>
                </a:lnTo>
                <a:close/>
                <a:moveTo>
                  <a:pt x="17380" y="7426"/>
                </a:moveTo>
                <a:cubicBezTo>
                  <a:pt x="17559" y="7641"/>
                  <a:pt x="17620" y="7823"/>
                  <a:pt x="17561" y="7970"/>
                </a:cubicBezTo>
                <a:cubicBezTo>
                  <a:pt x="17502" y="8111"/>
                  <a:pt x="17350" y="8187"/>
                  <a:pt x="17108" y="8187"/>
                </a:cubicBezTo>
                <a:lnTo>
                  <a:pt x="13510" y="8187"/>
                </a:lnTo>
                <a:lnTo>
                  <a:pt x="13510" y="15202"/>
                </a:lnTo>
                <a:cubicBezTo>
                  <a:pt x="13510" y="15513"/>
                  <a:pt x="13422" y="15772"/>
                  <a:pt x="13248" y="15983"/>
                </a:cubicBezTo>
                <a:cubicBezTo>
                  <a:pt x="13072" y="16195"/>
                  <a:pt x="12856" y="16301"/>
                  <a:pt x="12597" y="16301"/>
                </a:cubicBezTo>
                <a:lnTo>
                  <a:pt x="8998" y="16301"/>
                </a:lnTo>
                <a:cubicBezTo>
                  <a:pt x="8741" y="16301"/>
                  <a:pt x="8528" y="16195"/>
                  <a:pt x="8359" y="15983"/>
                </a:cubicBezTo>
                <a:cubicBezTo>
                  <a:pt x="8191" y="15772"/>
                  <a:pt x="8105" y="15513"/>
                  <a:pt x="8105" y="15202"/>
                </a:cubicBezTo>
                <a:lnTo>
                  <a:pt x="8105" y="8187"/>
                </a:lnTo>
                <a:lnTo>
                  <a:pt x="4507" y="8187"/>
                </a:lnTo>
                <a:cubicBezTo>
                  <a:pt x="4252" y="8187"/>
                  <a:pt x="4098" y="8111"/>
                  <a:pt x="4049" y="7970"/>
                </a:cubicBezTo>
                <a:cubicBezTo>
                  <a:pt x="4002" y="7823"/>
                  <a:pt x="4066" y="7641"/>
                  <a:pt x="4237" y="7426"/>
                </a:cubicBezTo>
                <a:lnTo>
                  <a:pt x="10142" y="323"/>
                </a:lnTo>
                <a:cubicBezTo>
                  <a:pt x="10320" y="109"/>
                  <a:pt x="10538" y="0"/>
                  <a:pt x="10795" y="0"/>
                </a:cubicBezTo>
                <a:cubicBezTo>
                  <a:pt x="11050" y="0"/>
                  <a:pt x="11263" y="109"/>
                  <a:pt x="11444" y="323"/>
                </a:cubicBezTo>
                <a:lnTo>
                  <a:pt x="17380" y="7426"/>
                </a:lnTo>
                <a:close/>
                <a:moveTo>
                  <a:pt x="17380" y="742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125"/>
          <p:cNvSpPr>
            <a:spLocks/>
          </p:cNvSpPr>
          <p:nvPr/>
        </p:nvSpPr>
        <p:spPr bwMode="auto">
          <a:xfrm>
            <a:off x="2670176" y="363627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126"/>
          <p:cNvSpPr>
            <a:spLocks/>
          </p:cNvSpPr>
          <p:nvPr/>
        </p:nvSpPr>
        <p:spPr bwMode="auto">
          <a:xfrm>
            <a:off x="3603626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524" y="12335"/>
                </a:moveTo>
                <a:cubicBezTo>
                  <a:pt x="18524" y="12041"/>
                  <a:pt x="18466" y="11750"/>
                  <a:pt x="18354" y="11462"/>
                </a:cubicBezTo>
                <a:cubicBezTo>
                  <a:pt x="18739" y="11498"/>
                  <a:pt x="19127" y="11656"/>
                  <a:pt x="19520" y="11938"/>
                </a:cubicBezTo>
                <a:cubicBezTo>
                  <a:pt x="19914" y="12220"/>
                  <a:pt x="20263" y="12558"/>
                  <a:pt x="20566" y="12952"/>
                </a:cubicBezTo>
                <a:cubicBezTo>
                  <a:pt x="20871" y="13342"/>
                  <a:pt x="21118" y="13768"/>
                  <a:pt x="21312" y="14215"/>
                </a:cubicBezTo>
                <a:cubicBezTo>
                  <a:pt x="21503" y="14667"/>
                  <a:pt x="21600" y="15081"/>
                  <a:pt x="21600" y="15466"/>
                </a:cubicBezTo>
                <a:lnTo>
                  <a:pt x="21600" y="20798"/>
                </a:lnTo>
                <a:cubicBezTo>
                  <a:pt x="21509" y="20854"/>
                  <a:pt x="21403" y="20924"/>
                  <a:pt x="21286" y="21010"/>
                </a:cubicBezTo>
                <a:cubicBezTo>
                  <a:pt x="21171" y="21095"/>
                  <a:pt x="21051" y="21180"/>
                  <a:pt x="20930" y="21271"/>
                </a:cubicBezTo>
                <a:cubicBezTo>
                  <a:pt x="20804" y="21359"/>
                  <a:pt x="20683" y="21436"/>
                  <a:pt x="20554" y="21503"/>
                </a:cubicBezTo>
                <a:cubicBezTo>
                  <a:pt x="20428" y="21565"/>
                  <a:pt x="20328" y="21600"/>
                  <a:pt x="20252" y="21600"/>
                </a:cubicBezTo>
                <a:lnTo>
                  <a:pt x="1348" y="21600"/>
                </a:lnTo>
                <a:cubicBezTo>
                  <a:pt x="1022" y="21600"/>
                  <a:pt x="778" y="21503"/>
                  <a:pt x="617" y="21312"/>
                </a:cubicBezTo>
                <a:cubicBezTo>
                  <a:pt x="458" y="21118"/>
                  <a:pt x="253" y="20948"/>
                  <a:pt x="0" y="20798"/>
                </a:cubicBezTo>
                <a:lnTo>
                  <a:pt x="0" y="15466"/>
                </a:lnTo>
                <a:cubicBezTo>
                  <a:pt x="0" y="15102"/>
                  <a:pt x="94" y="14694"/>
                  <a:pt x="288" y="14244"/>
                </a:cubicBezTo>
                <a:cubicBezTo>
                  <a:pt x="479" y="13795"/>
                  <a:pt x="734" y="13372"/>
                  <a:pt x="1055" y="12978"/>
                </a:cubicBezTo>
                <a:cubicBezTo>
                  <a:pt x="1372" y="12587"/>
                  <a:pt x="1724" y="12241"/>
                  <a:pt x="2100" y="11953"/>
                </a:cubicBezTo>
                <a:cubicBezTo>
                  <a:pt x="2482" y="11662"/>
                  <a:pt x="2864" y="11497"/>
                  <a:pt x="3249" y="11462"/>
                </a:cubicBezTo>
                <a:cubicBezTo>
                  <a:pt x="2920" y="12012"/>
                  <a:pt x="2761" y="12617"/>
                  <a:pt x="2770" y="13275"/>
                </a:cubicBezTo>
                <a:cubicBezTo>
                  <a:pt x="2770" y="13830"/>
                  <a:pt x="2844" y="14412"/>
                  <a:pt x="2996" y="15020"/>
                </a:cubicBezTo>
                <a:cubicBezTo>
                  <a:pt x="3146" y="15628"/>
                  <a:pt x="3425" y="16127"/>
                  <a:pt x="3825" y="16512"/>
                </a:cubicBezTo>
                <a:cubicBezTo>
                  <a:pt x="3654" y="16856"/>
                  <a:pt x="3572" y="17208"/>
                  <a:pt x="3572" y="17564"/>
                </a:cubicBezTo>
                <a:cubicBezTo>
                  <a:pt x="3572" y="18236"/>
                  <a:pt x="3804" y="18812"/>
                  <a:pt x="4277" y="19279"/>
                </a:cubicBezTo>
                <a:cubicBezTo>
                  <a:pt x="4741" y="19746"/>
                  <a:pt x="5317" y="19981"/>
                  <a:pt x="5993" y="19981"/>
                </a:cubicBezTo>
                <a:cubicBezTo>
                  <a:pt x="6336" y="19981"/>
                  <a:pt x="6659" y="19922"/>
                  <a:pt x="6953" y="19799"/>
                </a:cubicBezTo>
                <a:cubicBezTo>
                  <a:pt x="7250" y="19678"/>
                  <a:pt x="7506" y="19505"/>
                  <a:pt x="7726" y="19288"/>
                </a:cubicBezTo>
                <a:cubicBezTo>
                  <a:pt x="7949" y="19067"/>
                  <a:pt x="8122" y="18806"/>
                  <a:pt x="8249" y="18506"/>
                </a:cubicBezTo>
                <a:cubicBezTo>
                  <a:pt x="8375" y="18207"/>
                  <a:pt x="8437" y="17893"/>
                  <a:pt x="8437" y="17564"/>
                </a:cubicBezTo>
                <a:cubicBezTo>
                  <a:pt x="8437" y="17237"/>
                  <a:pt x="8375" y="16923"/>
                  <a:pt x="8249" y="16629"/>
                </a:cubicBezTo>
                <a:cubicBezTo>
                  <a:pt x="8122" y="16333"/>
                  <a:pt x="7949" y="16074"/>
                  <a:pt x="7726" y="15857"/>
                </a:cubicBezTo>
                <a:cubicBezTo>
                  <a:pt x="7506" y="15634"/>
                  <a:pt x="7250" y="15454"/>
                  <a:pt x="6953" y="15319"/>
                </a:cubicBezTo>
                <a:cubicBezTo>
                  <a:pt x="6657" y="15184"/>
                  <a:pt x="6336" y="15117"/>
                  <a:pt x="5993" y="15117"/>
                </a:cubicBezTo>
                <a:cubicBezTo>
                  <a:pt x="5819" y="15117"/>
                  <a:pt x="5649" y="15140"/>
                  <a:pt x="5476" y="15184"/>
                </a:cubicBezTo>
                <a:cubicBezTo>
                  <a:pt x="5299" y="15234"/>
                  <a:pt x="5138" y="15299"/>
                  <a:pt x="4976" y="15384"/>
                </a:cubicBezTo>
                <a:cubicBezTo>
                  <a:pt x="4865" y="15272"/>
                  <a:pt x="4771" y="15129"/>
                  <a:pt x="4694" y="14946"/>
                </a:cubicBezTo>
                <a:cubicBezTo>
                  <a:pt x="4621" y="14770"/>
                  <a:pt x="4556" y="14579"/>
                  <a:pt x="4506" y="14377"/>
                </a:cubicBezTo>
                <a:cubicBezTo>
                  <a:pt x="4453" y="14177"/>
                  <a:pt x="4418" y="13980"/>
                  <a:pt x="4403" y="13795"/>
                </a:cubicBezTo>
                <a:cubicBezTo>
                  <a:pt x="4380" y="13607"/>
                  <a:pt x="4371" y="13437"/>
                  <a:pt x="4371" y="13275"/>
                </a:cubicBezTo>
                <a:cubicBezTo>
                  <a:pt x="4371" y="12834"/>
                  <a:pt x="4503" y="12432"/>
                  <a:pt x="4765" y="12065"/>
                </a:cubicBezTo>
                <a:cubicBezTo>
                  <a:pt x="5029" y="11700"/>
                  <a:pt x="5317" y="11386"/>
                  <a:pt x="5637" y="11125"/>
                </a:cubicBezTo>
                <a:lnTo>
                  <a:pt x="7635" y="10828"/>
                </a:lnTo>
                <a:cubicBezTo>
                  <a:pt x="6774" y="10290"/>
                  <a:pt x="6104" y="9588"/>
                  <a:pt x="5631" y="8710"/>
                </a:cubicBezTo>
                <a:cubicBezTo>
                  <a:pt x="5158" y="7835"/>
                  <a:pt x="4920" y="6889"/>
                  <a:pt x="4920" y="5878"/>
                </a:cubicBezTo>
                <a:cubicBezTo>
                  <a:pt x="4920" y="5070"/>
                  <a:pt x="5076" y="4312"/>
                  <a:pt x="5385" y="3599"/>
                </a:cubicBezTo>
                <a:cubicBezTo>
                  <a:pt x="5693" y="2888"/>
                  <a:pt x="6119" y="2265"/>
                  <a:pt x="6651" y="1727"/>
                </a:cubicBezTo>
                <a:cubicBezTo>
                  <a:pt x="7188" y="1196"/>
                  <a:pt x="7811" y="773"/>
                  <a:pt x="8522" y="464"/>
                </a:cubicBezTo>
                <a:cubicBezTo>
                  <a:pt x="9236" y="153"/>
                  <a:pt x="9994" y="0"/>
                  <a:pt x="10799" y="0"/>
                </a:cubicBezTo>
                <a:cubicBezTo>
                  <a:pt x="11603" y="0"/>
                  <a:pt x="12364" y="153"/>
                  <a:pt x="13078" y="464"/>
                </a:cubicBezTo>
                <a:cubicBezTo>
                  <a:pt x="13789" y="773"/>
                  <a:pt x="14412" y="1196"/>
                  <a:pt x="14949" y="1727"/>
                </a:cubicBezTo>
                <a:cubicBezTo>
                  <a:pt x="15484" y="2265"/>
                  <a:pt x="15907" y="2888"/>
                  <a:pt x="16215" y="3599"/>
                </a:cubicBezTo>
                <a:cubicBezTo>
                  <a:pt x="16524" y="4312"/>
                  <a:pt x="16677" y="5070"/>
                  <a:pt x="16677" y="5878"/>
                </a:cubicBezTo>
                <a:cubicBezTo>
                  <a:pt x="16677" y="6901"/>
                  <a:pt x="16442" y="7846"/>
                  <a:pt x="15969" y="8719"/>
                </a:cubicBezTo>
                <a:cubicBezTo>
                  <a:pt x="15496" y="9591"/>
                  <a:pt x="14826" y="10290"/>
                  <a:pt x="13962" y="10828"/>
                </a:cubicBezTo>
                <a:lnTo>
                  <a:pt x="16186" y="11151"/>
                </a:lnTo>
                <a:cubicBezTo>
                  <a:pt x="16356" y="11301"/>
                  <a:pt x="16515" y="11474"/>
                  <a:pt x="16671" y="11662"/>
                </a:cubicBezTo>
                <a:cubicBezTo>
                  <a:pt x="16826" y="11859"/>
                  <a:pt x="16903" y="12079"/>
                  <a:pt x="16903" y="12335"/>
                </a:cubicBezTo>
                <a:cubicBezTo>
                  <a:pt x="16903" y="12752"/>
                  <a:pt x="16818" y="13113"/>
                  <a:pt x="16650" y="13416"/>
                </a:cubicBezTo>
                <a:cubicBezTo>
                  <a:pt x="16098" y="13104"/>
                  <a:pt x="15528" y="12958"/>
                  <a:pt x="14949" y="12966"/>
                </a:cubicBezTo>
                <a:cubicBezTo>
                  <a:pt x="14523" y="12966"/>
                  <a:pt x="14118" y="13046"/>
                  <a:pt x="13724" y="13207"/>
                </a:cubicBezTo>
                <a:cubicBezTo>
                  <a:pt x="13331" y="13363"/>
                  <a:pt x="12972" y="13580"/>
                  <a:pt x="12643" y="13851"/>
                </a:cubicBezTo>
                <a:cubicBezTo>
                  <a:pt x="12585" y="13830"/>
                  <a:pt x="12535" y="13821"/>
                  <a:pt x="12488" y="13809"/>
                </a:cubicBezTo>
                <a:cubicBezTo>
                  <a:pt x="12438" y="13801"/>
                  <a:pt x="12388" y="13795"/>
                  <a:pt x="12332" y="13795"/>
                </a:cubicBezTo>
                <a:cubicBezTo>
                  <a:pt x="11891" y="13795"/>
                  <a:pt x="11507" y="13953"/>
                  <a:pt x="11178" y="14274"/>
                </a:cubicBezTo>
                <a:cubicBezTo>
                  <a:pt x="10849" y="14591"/>
                  <a:pt x="10684" y="14973"/>
                  <a:pt x="10684" y="15413"/>
                </a:cubicBezTo>
                <a:cubicBezTo>
                  <a:pt x="10684" y="15851"/>
                  <a:pt x="10849" y="16230"/>
                  <a:pt x="11169" y="16544"/>
                </a:cubicBezTo>
                <a:cubicBezTo>
                  <a:pt x="11492" y="16859"/>
                  <a:pt x="11880" y="17014"/>
                  <a:pt x="12332" y="17014"/>
                </a:cubicBezTo>
                <a:cubicBezTo>
                  <a:pt x="12770" y="17014"/>
                  <a:pt x="13149" y="16859"/>
                  <a:pt x="13463" y="16544"/>
                </a:cubicBezTo>
                <a:cubicBezTo>
                  <a:pt x="13777" y="16230"/>
                  <a:pt x="13936" y="15851"/>
                  <a:pt x="13936" y="15413"/>
                </a:cubicBezTo>
                <a:cubicBezTo>
                  <a:pt x="13936" y="15337"/>
                  <a:pt x="13924" y="15267"/>
                  <a:pt x="13907" y="15193"/>
                </a:cubicBezTo>
                <a:cubicBezTo>
                  <a:pt x="13886" y="15123"/>
                  <a:pt x="13868" y="15058"/>
                  <a:pt x="13848" y="15005"/>
                </a:cubicBezTo>
                <a:cubicBezTo>
                  <a:pt x="13998" y="14893"/>
                  <a:pt x="14162" y="14796"/>
                  <a:pt x="14347" y="14714"/>
                </a:cubicBezTo>
                <a:cubicBezTo>
                  <a:pt x="14529" y="14635"/>
                  <a:pt x="14729" y="14594"/>
                  <a:pt x="14946" y="14594"/>
                </a:cubicBezTo>
                <a:cubicBezTo>
                  <a:pt x="15461" y="14594"/>
                  <a:pt x="15907" y="14779"/>
                  <a:pt x="16280" y="15146"/>
                </a:cubicBezTo>
                <a:cubicBezTo>
                  <a:pt x="16656" y="15510"/>
                  <a:pt x="16841" y="15951"/>
                  <a:pt x="16841" y="16465"/>
                </a:cubicBezTo>
                <a:cubicBezTo>
                  <a:pt x="16841" y="16682"/>
                  <a:pt x="16803" y="16879"/>
                  <a:pt x="16730" y="17049"/>
                </a:cubicBezTo>
                <a:cubicBezTo>
                  <a:pt x="16656" y="17223"/>
                  <a:pt x="16565" y="17384"/>
                  <a:pt x="16462" y="17534"/>
                </a:cubicBezTo>
                <a:cubicBezTo>
                  <a:pt x="16227" y="17440"/>
                  <a:pt x="16019" y="17393"/>
                  <a:pt x="15828" y="17393"/>
                </a:cubicBezTo>
                <a:cubicBezTo>
                  <a:pt x="15390" y="17393"/>
                  <a:pt x="15008" y="17555"/>
                  <a:pt x="14682" y="17872"/>
                </a:cubicBezTo>
                <a:cubicBezTo>
                  <a:pt x="14359" y="18192"/>
                  <a:pt x="14197" y="18571"/>
                  <a:pt x="14197" y="19012"/>
                </a:cubicBezTo>
                <a:cubicBezTo>
                  <a:pt x="14197" y="19455"/>
                  <a:pt x="14359" y="19828"/>
                  <a:pt x="14682" y="20143"/>
                </a:cubicBezTo>
                <a:cubicBezTo>
                  <a:pt x="15005" y="20457"/>
                  <a:pt x="15387" y="20616"/>
                  <a:pt x="15828" y="20616"/>
                </a:cubicBezTo>
                <a:cubicBezTo>
                  <a:pt x="16271" y="20616"/>
                  <a:pt x="16647" y="20457"/>
                  <a:pt x="16968" y="20143"/>
                </a:cubicBezTo>
                <a:cubicBezTo>
                  <a:pt x="17288" y="19828"/>
                  <a:pt x="17446" y="19455"/>
                  <a:pt x="17446" y="19012"/>
                </a:cubicBezTo>
                <a:lnTo>
                  <a:pt x="17417" y="18956"/>
                </a:lnTo>
                <a:cubicBezTo>
                  <a:pt x="18110" y="18260"/>
                  <a:pt x="18457" y="17434"/>
                  <a:pt x="18457" y="16465"/>
                </a:cubicBezTo>
                <a:cubicBezTo>
                  <a:pt x="18457" y="15775"/>
                  <a:pt x="18266" y="15131"/>
                  <a:pt x="17881" y="14541"/>
                </a:cubicBezTo>
                <a:cubicBezTo>
                  <a:pt x="18313" y="13886"/>
                  <a:pt x="18524" y="13152"/>
                  <a:pt x="18524" y="12335"/>
                </a:cubicBezTo>
                <a:moveTo>
                  <a:pt x="6795" y="17567"/>
                </a:moveTo>
                <a:cubicBezTo>
                  <a:pt x="6795" y="17781"/>
                  <a:pt x="6721" y="17972"/>
                  <a:pt x="6571" y="18137"/>
                </a:cubicBezTo>
                <a:cubicBezTo>
                  <a:pt x="6422" y="18301"/>
                  <a:pt x="6228" y="18383"/>
                  <a:pt x="5999" y="18383"/>
                </a:cubicBezTo>
                <a:cubicBezTo>
                  <a:pt x="5781" y="18383"/>
                  <a:pt x="5590" y="18301"/>
                  <a:pt x="5434" y="18137"/>
                </a:cubicBezTo>
                <a:cubicBezTo>
                  <a:pt x="5273" y="17972"/>
                  <a:pt x="5194" y="17781"/>
                  <a:pt x="5194" y="17567"/>
                </a:cubicBezTo>
                <a:cubicBezTo>
                  <a:pt x="5194" y="17335"/>
                  <a:pt x="5273" y="17138"/>
                  <a:pt x="5434" y="16991"/>
                </a:cubicBezTo>
                <a:cubicBezTo>
                  <a:pt x="5593" y="16841"/>
                  <a:pt x="5781" y="16768"/>
                  <a:pt x="5999" y="16768"/>
                </a:cubicBezTo>
                <a:cubicBezTo>
                  <a:pt x="6228" y="16768"/>
                  <a:pt x="6424" y="16841"/>
                  <a:pt x="6571" y="16991"/>
                </a:cubicBezTo>
                <a:cubicBezTo>
                  <a:pt x="6721" y="17138"/>
                  <a:pt x="6795" y="17335"/>
                  <a:pt x="6795" y="1756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127"/>
          <p:cNvSpPr>
            <a:spLocks/>
          </p:cNvSpPr>
          <p:nvPr/>
        </p:nvSpPr>
        <p:spPr bwMode="auto">
          <a:xfrm>
            <a:off x="4545013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2">
                <a:moveTo>
                  <a:pt x="18753" y="719"/>
                </a:moveTo>
                <a:cubicBezTo>
                  <a:pt x="19532" y="111"/>
                  <a:pt x="20206" y="-114"/>
                  <a:pt x="20761" y="55"/>
                </a:cubicBezTo>
                <a:cubicBezTo>
                  <a:pt x="21315" y="220"/>
                  <a:pt x="21600" y="738"/>
                  <a:pt x="21600" y="1597"/>
                </a:cubicBezTo>
                <a:lnTo>
                  <a:pt x="21600" y="19775"/>
                </a:lnTo>
                <a:cubicBezTo>
                  <a:pt x="21600" y="20634"/>
                  <a:pt x="21320" y="21152"/>
                  <a:pt x="20771" y="21317"/>
                </a:cubicBezTo>
                <a:cubicBezTo>
                  <a:pt x="20226" y="21486"/>
                  <a:pt x="19552" y="21265"/>
                  <a:pt x="18753" y="20653"/>
                </a:cubicBezTo>
                <a:lnTo>
                  <a:pt x="10980" y="14801"/>
                </a:lnTo>
                <a:lnTo>
                  <a:pt x="934" y="14801"/>
                </a:lnTo>
                <a:cubicBezTo>
                  <a:pt x="679" y="14801"/>
                  <a:pt x="460" y="14734"/>
                  <a:pt x="275" y="14602"/>
                </a:cubicBezTo>
                <a:cubicBezTo>
                  <a:pt x="95" y="14471"/>
                  <a:pt x="0" y="14302"/>
                  <a:pt x="0" y="14096"/>
                </a:cubicBezTo>
                <a:lnTo>
                  <a:pt x="0" y="7276"/>
                </a:lnTo>
                <a:cubicBezTo>
                  <a:pt x="0" y="7081"/>
                  <a:pt x="95" y="6916"/>
                  <a:pt x="275" y="6781"/>
                </a:cubicBezTo>
                <a:cubicBezTo>
                  <a:pt x="460" y="6642"/>
                  <a:pt x="679" y="6575"/>
                  <a:pt x="934" y="6575"/>
                </a:cubicBezTo>
                <a:lnTo>
                  <a:pt x="10980" y="6575"/>
                </a:lnTo>
                <a:lnTo>
                  <a:pt x="18753" y="719"/>
                </a:lnTo>
                <a:close/>
                <a:moveTo>
                  <a:pt x="18753" y="71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128"/>
          <p:cNvSpPr>
            <a:spLocks/>
          </p:cNvSpPr>
          <p:nvPr/>
        </p:nvSpPr>
        <p:spPr bwMode="auto">
          <a:xfrm>
            <a:off x="5518151" y="3637858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373">
                <a:moveTo>
                  <a:pt x="13252" y="719"/>
                </a:moveTo>
                <a:cubicBezTo>
                  <a:pt x="13802" y="111"/>
                  <a:pt x="14279" y="-114"/>
                  <a:pt x="14671" y="55"/>
                </a:cubicBezTo>
                <a:cubicBezTo>
                  <a:pt x="15062" y="220"/>
                  <a:pt x="15264" y="738"/>
                  <a:pt x="15264" y="1597"/>
                </a:cubicBezTo>
                <a:lnTo>
                  <a:pt x="15264" y="19775"/>
                </a:lnTo>
                <a:cubicBezTo>
                  <a:pt x="15264" y="20634"/>
                  <a:pt x="15066" y="21152"/>
                  <a:pt x="14681" y="21321"/>
                </a:cubicBezTo>
                <a:cubicBezTo>
                  <a:pt x="14293" y="21486"/>
                  <a:pt x="13816" y="21265"/>
                  <a:pt x="13252" y="20657"/>
                </a:cubicBezTo>
                <a:lnTo>
                  <a:pt x="7759" y="14804"/>
                </a:lnTo>
                <a:lnTo>
                  <a:pt x="660" y="14804"/>
                </a:lnTo>
                <a:cubicBezTo>
                  <a:pt x="480" y="14804"/>
                  <a:pt x="325" y="14736"/>
                  <a:pt x="194" y="14605"/>
                </a:cubicBezTo>
                <a:cubicBezTo>
                  <a:pt x="67" y="14474"/>
                  <a:pt x="0" y="14305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5" y="6643"/>
                  <a:pt x="480" y="6572"/>
                  <a:pt x="660" y="6572"/>
                </a:cubicBezTo>
                <a:lnTo>
                  <a:pt x="7759" y="6572"/>
                </a:lnTo>
                <a:lnTo>
                  <a:pt x="13252" y="719"/>
                </a:lnTo>
                <a:close/>
                <a:moveTo>
                  <a:pt x="18003" y="3323"/>
                </a:moveTo>
                <a:cubicBezTo>
                  <a:pt x="18331" y="3128"/>
                  <a:pt x="18667" y="3086"/>
                  <a:pt x="19023" y="3180"/>
                </a:cubicBezTo>
                <a:cubicBezTo>
                  <a:pt x="19380" y="3274"/>
                  <a:pt x="19655" y="3495"/>
                  <a:pt x="19839" y="3844"/>
                </a:cubicBezTo>
                <a:cubicBezTo>
                  <a:pt x="21018" y="6024"/>
                  <a:pt x="21600" y="8301"/>
                  <a:pt x="21600" y="10688"/>
                </a:cubicBezTo>
                <a:cubicBezTo>
                  <a:pt x="21600" y="13093"/>
                  <a:pt x="21018" y="15374"/>
                  <a:pt x="19839" y="17527"/>
                </a:cubicBezTo>
                <a:cubicBezTo>
                  <a:pt x="19584" y="18019"/>
                  <a:pt x="19189" y="18267"/>
                  <a:pt x="18660" y="18267"/>
                </a:cubicBezTo>
                <a:cubicBezTo>
                  <a:pt x="18437" y="18267"/>
                  <a:pt x="18215" y="18195"/>
                  <a:pt x="17999" y="18049"/>
                </a:cubicBezTo>
                <a:cubicBezTo>
                  <a:pt x="17671" y="17858"/>
                  <a:pt x="17459" y="17573"/>
                  <a:pt x="17353" y="17190"/>
                </a:cubicBezTo>
                <a:cubicBezTo>
                  <a:pt x="17255" y="16807"/>
                  <a:pt x="17290" y="16439"/>
                  <a:pt x="17473" y="16090"/>
                </a:cubicBezTo>
                <a:cubicBezTo>
                  <a:pt x="18419" y="14353"/>
                  <a:pt x="18893" y="12552"/>
                  <a:pt x="18893" y="10688"/>
                </a:cubicBezTo>
                <a:cubicBezTo>
                  <a:pt x="18893" y="8819"/>
                  <a:pt x="18416" y="7014"/>
                  <a:pt x="17473" y="5277"/>
                </a:cubicBezTo>
                <a:cubicBezTo>
                  <a:pt x="17290" y="4932"/>
                  <a:pt x="17255" y="4568"/>
                  <a:pt x="17353" y="4182"/>
                </a:cubicBezTo>
                <a:cubicBezTo>
                  <a:pt x="17459" y="3803"/>
                  <a:pt x="17675" y="3514"/>
                  <a:pt x="18003" y="332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129"/>
          <p:cNvSpPr>
            <a:spLocks/>
          </p:cNvSpPr>
          <p:nvPr/>
        </p:nvSpPr>
        <p:spPr bwMode="auto">
          <a:xfrm>
            <a:off x="6418263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69">
                <a:moveTo>
                  <a:pt x="8835" y="3282"/>
                </a:moveTo>
                <a:cubicBezTo>
                  <a:pt x="9202" y="2822"/>
                  <a:pt x="9520" y="2655"/>
                  <a:pt x="9781" y="2779"/>
                </a:cubicBezTo>
                <a:cubicBezTo>
                  <a:pt x="10042" y="2906"/>
                  <a:pt x="10176" y="3296"/>
                  <a:pt x="10176" y="3942"/>
                </a:cubicBezTo>
                <a:lnTo>
                  <a:pt x="10176" y="17611"/>
                </a:lnTo>
                <a:cubicBezTo>
                  <a:pt x="10176" y="18260"/>
                  <a:pt x="10045" y="18646"/>
                  <a:pt x="9788" y="18770"/>
                </a:cubicBezTo>
                <a:cubicBezTo>
                  <a:pt x="9529" y="18897"/>
                  <a:pt x="9211" y="18734"/>
                  <a:pt x="8835" y="18271"/>
                </a:cubicBezTo>
                <a:lnTo>
                  <a:pt x="5173" y="13870"/>
                </a:lnTo>
                <a:lnTo>
                  <a:pt x="440" y="13870"/>
                </a:lnTo>
                <a:cubicBezTo>
                  <a:pt x="320" y="13870"/>
                  <a:pt x="219" y="13819"/>
                  <a:pt x="129" y="13720"/>
                </a:cubicBezTo>
                <a:cubicBezTo>
                  <a:pt x="45" y="13624"/>
                  <a:pt x="0" y="13497"/>
                  <a:pt x="0" y="13342"/>
                </a:cubicBezTo>
                <a:lnTo>
                  <a:pt x="0" y="8211"/>
                </a:lnTo>
                <a:cubicBezTo>
                  <a:pt x="0" y="8067"/>
                  <a:pt x="45" y="7943"/>
                  <a:pt x="129" y="7838"/>
                </a:cubicBezTo>
                <a:cubicBezTo>
                  <a:pt x="219" y="7736"/>
                  <a:pt x="320" y="7686"/>
                  <a:pt x="440" y="7686"/>
                </a:cubicBezTo>
                <a:lnTo>
                  <a:pt x="5173" y="7686"/>
                </a:lnTo>
                <a:lnTo>
                  <a:pt x="8835" y="3282"/>
                </a:lnTo>
                <a:close/>
                <a:moveTo>
                  <a:pt x="12003" y="5240"/>
                </a:moveTo>
                <a:cubicBezTo>
                  <a:pt x="12221" y="5096"/>
                  <a:pt x="12445" y="5062"/>
                  <a:pt x="12683" y="5132"/>
                </a:cubicBezTo>
                <a:cubicBezTo>
                  <a:pt x="12920" y="5206"/>
                  <a:pt x="13104" y="5369"/>
                  <a:pt x="13229" y="5632"/>
                </a:cubicBezTo>
                <a:cubicBezTo>
                  <a:pt x="14010" y="7271"/>
                  <a:pt x="14401" y="8983"/>
                  <a:pt x="14401" y="10775"/>
                </a:cubicBezTo>
                <a:cubicBezTo>
                  <a:pt x="14401" y="12589"/>
                  <a:pt x="14010" y="14301"/>
                  <a:pt x="13229" y="15921"/>
                </a:cubicBezTo>
                <a:cubicBezTo>
                  <a:pt x="13057" y="16290"/>
                  <a:pt x="12793" y="16477"/>
                  <a:pt x="12440" y="16477"/>
                </a:cubicBezTo>
                <a:cubicBezTo>
                  <a:pt x="12292" y="16477"/>
                  <a:pt x="12144" y="16423"/>
                  <a:pt x="12000" y="16313"/>
                </a:cubicBezTo>
                <a:cubicBezTo>
                  <a:pt x="11781" y="16169"/>
                  <a:pt x="11640" y="15955"/>
                  <a:pt x="11572" y="15667"/>
                </a:cubicBezTo>
                <a:cubicBezTo>
                  <a:pt x="11504" y="15376"/>
                  <a:pt x="11530" y="15103"/>
                  <a:pt x="11650" y="14843"/>
                </a:cubicBezTo>
                <a:cubicBezTo>
                  <a:pt x="12280" y="13537"/>
                  <a:pt x="12596" y="12180"/>
                  <a:pt x="12596" y="10775"/>
                </a:cubicBezTo>
                <a:cubicBezTo>
                  <a:pt x="12596" y="9373"/>
                  <a:pt x="12278" y="8019"/>
                  <a:pt x="11650" y="6712"/>
                </a:cubicBezTo>
                <a:cubicBezTo>
                  <a:pt x="11530" y="6450"/>
                  <a:pt x="11504" y="6173"/>
                  <a:pt x="11572" y="5888"/>
                </a:cubicBezTo>
                <a:cubicBezTo>
                  <a:pt x="11643" y="5601"/>
                  <a:pt x="11784" y="5383"/>
                  <a:pt x="12003" y="5240"/>
                </a:cubicBezTo>
                <a:moveTo>
                  <a:pt x="16138" y="3039"/>
                </a:moveTo>
                <a:cubicBezTo>
                  <a:pt x="16754" y="4218"/>
                  <a:pt x="17218" y="5457"/>
                  <a:pt x="17529" y="6752"/>
                </a:cubicBezTo>
                <a:cubicBezTo>
                  <a:pt x="17842" y="8047"/>
                  <a:pt x="17997" y="9392"/>
                  <a:pt x="17997" y="10775"/>
                </a:cubicBezTo>
                <a:cubicBezTo>
                  <a:pt x="17997" y="13559"/>
                  <a:pt x="17368" y="16141"/>
                  <a:pt x="16114" y="18516"/>
                </a:cubicBezTo>
                <a:cubicBezTo>
                  <a:pt x="16039" y="18677"/>
                  <a:pt x="15931" y="18804"/>
                  <a:pt x="15787" y="18886"/>
                </a:cubicBezTo>
                <a:cubicBezTo>
                  <a:pt x="15643" y="18976"/>
                  <a:pt x="15505" y="19016"/>
                  <a:pt x="15370" y="19016"/>
                </a:cubicBezTo>
                <a:cubicBezTo>
                  <a:pt x="15182" y="19016"/>
                  <a:pt x="15022" y="18962"/>
                  <a:pt x="14886" y="18855"/>
                </a:cubicBezTo>
                <a:cubicBezTo>
                  <a:pt x="14667" y="18711"/>
                  <a:pt x="14535" y="18491"/>
                  <a:pt x="14478" y="18192"/>
                </a:cubicBezTo>
                <a:cubicBezTo>
                  <a:pt x="14427" y="17896"/>
                  <a:pt x="14467" y="17617"/>
                  <a:pt x="14603" y="17354"/>
                </a:cubicBezTo>
                <a:cubicBezTo>
                  <a:pt x="15662" y="15328"/>
                  <a:pt x="16196" y="13136"/>
                  <a:pt x="16204" y="10775"/>
                </a:cubicBezTo>
                <a:cubicBezTo>
                  <a:pt x="16204" y="8416"/>
                  <a:pt x="15669" y="6224"/>
                  <a:pt x="14603" y="4199"/>
                </a:cubicBezTo>
                <a:cubicBezTo>
                  <a:pt x="14467" y="3936"/>
                  <a:pt x="14427" y="3660"/>
                  <a:pt x="14478" y="3364"/>
                </a:cubicBezTo>
                <a:cubicBezTo>
                  <a:pt x="14533" y="3067"/>
                  <a:pt x="14667" y="2847"/>
                  <a:pt x="14886" y="2701"/>
                </a:cubicBezTo>
                <a:cubicBezTo>
                  <a:pt x="15104" y="2537"/>
                  <a:pt x="15330" y="2489"/>
                  <a:pt x="15573" y="2551"/>
                </a:cubicBezTo>
                <a:cubicBezTo>
                  <a:pt x="15813" y="2616"/>
                  <a:pt x="16001" y="2777"/>
                  <a:pt x="16138" y="3039"/>
                </a:cubicBezTo>
                <a:moveTo>
                  <a:pt x="18999" y="460"/>
                </a:moveTo>
                <a:cubicBezTo>
                  <a:pt x="19863" y="2026"/>
                  <a:pt x="20517" y="3677"/>
                  <a:pt x="20948" y="5409"/>
                </a:cubicBezTo>
                <a:cubicBezTo>
                  <a:pt x="21386" y="7141"/>
                  <a:pt x="21600" y="8930"/>
                  <a:pt x="21600" y="10775"/>
                </a:cubicBezTo>
                <a:cubicBezTo>
                  <a:pt x="21600" y="12623"/>
                  <a:pt x="21381" y="14411"/>
                  <a:pt x="20943" y="16147"/>
                </a:cubicBezTo>
                <a:cubicBezTo>
                  <a:pt x="20501" y="17879"/>
                  <a:pt x="19856" y="19521"/>
                  <a:pt x="18999" y="21070"/>
                </a:cubicBezTo>
                <a:cubicBezTo>
                  <a:pt x="18924" y="21230"/>
                  <a:pt x="18816" y="21355"/>
                  <a:pt x="18672" y="21442"/>
                </a:cubicBezTo>
                <a:cubicBezTo>
                  <a:pt x="18529" y="21527"/>
                  <a:pt x="18390" y="21569"/>
                  <a:pt x="18253" y="21569"/>
                </a:cubicBezTo>
                <a:cubicBezTo>
                  <a:pt x="18067" y="21569"/>
                  <a:pt x="17898" y="21510"/>
                  <a:pt x="17747" y="21394"/>
                </a:cubicBezTo>
                <a:cubicBezTo>
                  <a:pt x="17529" y="21230"/>
                  <a:pt x="17399" y="21002"/>
                  <a:pt x="17352" y="20706"/>
                </a:cubicBezTo>
                <a:cubicBezTo>
                  <a:pt x="17307" y="20406"/>
                  <a:pt x="17352" y="20144"/>
                  <a:pt x="17489" y="19907"/>
                </a:cubicBezTo>
                <a:cubicBezTo>
                  <a:pt x="18239" y="18519"/>
                  <a:pt x="18811" y="17058"/>
                  <a:pt x="19207" y="15517"/>
                </a:cubicBezTo>
                <a:cubicBezTo>
                  <a:pt x="19600" y="13977"/>
                  <a:pt x="19797" y="12397"/>
                  <a:pt x="19797" y="10775"/>
                </a:cubicBezTo>
                <a:cubicBezTo>
                  <a:pt x="19797" y="9155"/>
                  <a:pt x="19602" y="7575"/>
                  <a:pt x="19211" y="6038"/>
                </a:cubicBezTo>
                <a:cubicBezTo>
                  <a:pt x="18821" y="4497"/>
                  <a:pt x="18246" y="3044"/>
                  <a:pt x="17489" y="1673"/>
                </a:cubicBezTo>
                <a:cubicBezTo>
                  <a:pt x="17352" y="1414"/>
                  <a:pt x="17310" y="1137"/>
                  <a:pt x="17352" y="844"/>
                </a:cubicBezTo>
                <a:cubicBezTo>
                  <a:pt x="17399" y="550"/>
                  <a:pt x="17529" y="322"/>
                  <a:pt x="17747" y="164"/>
                </a:cubicBezTo>
                <a:cubicBezTo>
                  <a:pt x="17969" y="17"/>
                  <a:pt x="18192" y="-31"/>
                  <a:pt x="18435" y="20"/>
                </a:cubicBezTo>
                <a:cubicBezTo>
                  <a:pt x="18677" y="68"/>
                  <a:pt x="18863" y="215"/>
                  <a:pt x="18999" y="46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130"/>
          <p:cNvSpPr>
            <a:spLocks/>
          </p:cNvSpPr>
          <p:nvPr/>
        </p:nvSpPr>
        <p:spPr bwMode="auto">
          <a:xfrm>
            <a:off x="73628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9" y="0"/>
                </a:moveTo>
                <a:cubicBezTo>
                  <a:pt x="11055" y="0"/>
                  <a:pt x="11284" y="98"/>
                  <a:pt x="11477" y="294"/>
                </a:cubicBezTo>
                <a:cubicBezTo>
                  <a:pt x="11667" y="495"/>
                  <a:pt x="11830" y="714"/>
                  <a:pt x="11957" y="965"/>
                </a:cubicBezTo>
                <a:lnTo>
                  <a:pt x="21321" y="19313"/>
                </a:lnTo>
                <a:cubicBezTo>
                  <a:pt x="21402" y="19460"/>
                  <a:pt x="21470" y="19616"/>
                  <a:pt x="21519" y="19786"/>
                </a:cubicBezTo>
                <a:cubicBezTo>
                  <a:pt x="21575" y="19958"/>
                  <a:pt x="21600" y="20140"/>
                  <a:pt x="21600" y="20330"/>
                </a:cubicBezTo>
                <a:cubicBezTo>
                  <a:pt x="21600" y="20782"/>
                  <a:pt x="21445" y="21108"/>
                  <a:pt x="21138" y="21303"/>
                </a:cubicBezTo>
                <a:cubicBezTo>
                  <a:pt x="20830" y="21502"/>
                  <a:pt x="20500" y="21600"/>
                  <a:pt x="20152" y="21600"/>
                </a:cubicBezTo>
                <a:lnTo>
                  <a:pt x="1448" y="21600"/>
                </a:lnTo>
                <a:cubicBezTo>
                  <a:pt x="1100" y="21600"/>
                  <a:pt x="772" y="21502"/>
                  <a:pt x="462" y="21303"/>
                </a:cubicBezTo>
                <a:cubicBezTo>
                  <a:pt x="155" y="21108"/>
                  <a:pt x="0" y="20782"/>
                  <a:pt x="0" y="20330"/>
                </a:cubicBezTo>
                <a:cubicBezTo>
                  <a:pt x="0" y="20149"/>
                  <a:pt x="25" y="19967"/>
                  <a:pt x="71" y="19794"/>
                </a:cubicBezTo>
                <a:cubicBezTo>
                  <a:pt x="122" y="19619"/>
                  <a:pt x="191" y="19460"/>
                  <a:pt x="279" y="19314"/>
                </a:cubicBezTo>
                <a:lnTo>
                  <a:pt x="9620" y="965"/>
                </a:lnTo>
                <a:cubicBezTo>
                  <a:pt x="9750" y="714"/>
                  <a:pt x="9907" y="495"/>
                  <a:pt x="10098" y="294"/>
                </a:cubicBezTo>
                <a:cubicBezTo>
                  <a:pt x="10291" y="98"/>
                  <a:pt x="10519" y="0"/>
                  <a:pt x="10789" y="0"/>
                </a:cubicBezTo>
                <a:moveTo>
                  <a:pt x="11629" y="15452"/>
                </a:moveTo>
                <a:cubicBezTo>
                  <a:pt x="11741" y="15452"/>
                  <a:pt x="11840" y="15403"/>
                  <a:pt x="11927" y="15308"/>
                </a:cubicBezTo>
                <a:cubicBezTo>
                  <a:pt x="12010" y="15210"/>
                  <a:pt x="12054" y="15098"/>
                  <a:pt x="12054" y="14971"/>
                </a:cubicBezTo>
                <a:lnTo>
                  <a:pt x="12237" y="6243"/>
                </a:lnTo>
                <a:cubicBezTo>
                  <a:pt x="12237" y="6114"/>
                  <a:pt x="12191" y="6001"/>
                  <a:pt x="12107" y="5906"/>
                </a:cubicBezTo>
                <a:cubicBezTo>
                  <a:pt x="12023" y="5808"/>
                  <a:pt x="11924" y="5762"/>
                  <a:pt x="11810" y="5762"/>
                </a:cubicBezTo>
                <a:lnTo>
                  <a:pt x="9790" y="5762"/>
                </a:lnTo>
                <a:cubicBezTo>
                  <a:pt x="9663" y="5762"/>
                  <a:pt x="9554" y="5808"/>
                  <a:pt x="9480" y="5906"/>
                </a:cubicBezTo>
                <a:cubicBezTo>
                  <a:pt x="9404" y="6001"/>
                  <a:pt x="9366" y="6114"/>
                  <a:pt x="9366" y="6243"/>
                </a:cubicBezTo>
                <a:lnTo>
                  <a:pt x="9513" y="14971"/>
                </a:lnTo>
                <a:cubicBezTo>
                  <a:pt x="9513" y="15098"/>
                  <a:pt x="9557" y="15210"/>
                  <a:pt x="9640" y="15308"/>
                </a:cubicBezTo>
                <a:cubicBezTo>
                  <a:pt x="9724" y="15403"/>
                  <a:pt x="9823" y="15452"/>
                  <a:pt x="9938" y="15452"/>
                </a:cubicBezTo>
                <a:lnTo>
                  <a:pt x="11629" y="15452"/>
                </a:lnTo>
                <a:close/>
                <a:moveTo>
                  <a:pt x="12150" y="17258"/>
                </a:moveTo>
                <a:cubicBezTo>
                  <a:pt x="12150" y="17111"/>
                  <a:pt x="12115" y="16990"/>
                  <a:pt x="12041" y="16892"/>
                </a:cubicBezTo>
                <a:cubicBezTo>
                  <a:pt x="11970" y="16797"/>
                  <a:pt x="11868" y="16748"/>
                  <a:pt x="11739" y="16748"/>
                </a:cubicBezTo>
                <a:lnTo>
                  <a:pt x="9866" y="16748"/>
                </a:lnTo>
                <a:cubicBezTo>
                  <a:pt x="9752" y="16748"/>
                  <a:pt x="9653" y="16794"/>
                  <a:pt x="9569" y="16886"/>
                </a:cubicBezTo>
                <a:cubicBezTo>
                  <a:pt x="9483" y="16978"/>
                  <a:pt x="9440" y="17102"/>
                  <a:pt x="9440" y="17258"/>
                </a:cubicBezTo>
                <a:lnTo>
                  <a:pt x="9440" y="19285"/>
                </a:lnTo>
                <a:cubicBezTo>
                  <a:pt x="9440" y="19432"/>
                  <a:pt x="9483" y="19550"/>
                  <a:pt x="9569" y="19636"/>
                </a:cubicBezTo>
                <a:cubicBezTo>
                  <a:pt x="9653" y="19723"/>
                  <a:pt x="9752" y="19766"/>
                  <a:pt x="9866" y="19766"/>
                </a:cubicBezTo>
                <a:lnTo>
                  <a:pt x="11739" y="19766"/>
                </a:lnTo>
                <a:cubicBezTo>
                  <a:pt x="12021" y="19766"/>
                  <a:pt x="12160" y="19604"/>
                  <a:pt x="12150" y="19285"/>
                </a:cubicBezTo>
                <a:lnTo>
                  <a:pt x="12150" y="17258"/>
                </a:lnTo>
                <a:close/>
                <a:moveTo>
                  <a:pt x="12150" y="1725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131"/>
          <p:cNvSpPr>
            <a:spLocks/>
          </p:cNvSpPr>
          <p:nvPr/>
        </p:nvSpPr>
        <p:spPr bwMode="auto">
          <a:xfrm>
            <a:off x="8250238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152"/>
                </a:moveTo>
                <a:cubicBezTo>
                  <a:pt x="21509" y="7979"/>
                  <a:pt x="21283" y="8750"/>
                  <a:pt x="20915" y="9462"/>
                </a:cubicBezTo>
                <a:cubicBezTo>
                  <a:pt x="20550" y="10173"/>
                  <a:pt x="20080" y="10792"/>
                  <a:pt x="19505" y="11311"/>
                </a:cubicBezTo>
                <a:cubicBezTo>
                  <a:pt x="18933" y="11836"/>
                  <a:pt x="18276" y="12246"/>
                  <a:pt x="17543" y="12545"/>
                </a:cubicBezTo>
                <a:cubicBezTo>
                  <a:pt x="16804" y="12839"/>
                  <a:pt x="16017" y="12988"/>
                  <a:pt x="15176" y="12988"/>
                </a:cubicBezTo>
                <a:cubicBezTo>
                  <a:pt x="14627" y="12988"/>
                  <a:pt x="14049" y="12915"/>
                  <a:pt x="13457" y="12760"/>
                </a:cubicBezTo>
                <a:lnTo>
                  <a:pt x="5244" y="20965"/>
                </a:lnTo>
                <a:cubicBezTo>
                  <a:pt x="4819" y="21385"/>
                  <a:pt x="4312" y="21600"/>
                  <a:pt x="3726" y="21600"/>
                </a:cubicBezTo>
                <a:cubicBezTo>
                  <a:pt x="3112" y="21600"/>
                  <a:pt x="2593" y="21388"/>
                  <a:pt x="2166" y="20965"/>
                </a:cubicBezTo>
                <a:cubicBezTo>
                  <a:pt x="1959" y="20759"/>
                  <a:pt x="1730" y="20544"/>
                  <a:pt x="1484" y="20321"/>
                </a:cubicBezTo>
                <a:cubicBezTo>
                  <a:pt x="1234" y="20101"/>
                  <a:pt x="999" y="19866"/>
                  <a:pt x="779" y="19618"/>
                </a:cubicBezTo>
                <a:cubicBezTo>
                  <a:pt x="558" y="19369"/>
                  <a:pt x="371" y="19107"/>
                  <a:pt x="224" y="18827"/>
                </a:cubicBezTo>
                <a:cubicBezTo>
                  <a:pt x="74" y="18548"/>
                  <a:pt x="0" y="18243"/>
                  <a:pt x="0" y="17909"/>
                </a:cubicBezTo>
                <a:cubicBezTo>
                  <a:pt x="0" y="17613"/>
                  <a:pt x="57" y="17331"/>
                  <a:pt x="170" y="17062"/>
                </a:cubicBezTo>
                <a:cubicBezTo>
                  <a:pt x="283" y="16797"/>
                  <a:pt x="439" y="16565"/>
                  <a:pt x="637" y="16368"/>
                </a:cubicBezTo>
                <a:lnTo>
                  <a:pt x="8893" y="8135"/>
                </a:lnTo>
                <a:cubicBezTo>
                  <a:pt x="8743" y="7542"/>
                  <a:pt x="8669" y="6994"/>
                  <a:pt x="8661" y="6486"/>
                </a:cubicBezTo>
                <a:cubicBezTo>
                  <a:pt x="8661" y="5605"/>
                  <a:pt x="8834" y="4766"/>
                  <a:pt x="9176" y="3964"/>
                </a:cubicBezTo>
                <a:cubicBezTo>
                  <a:pt x="9522" y="3168"/>
                  <a:pt x="9983" y="2479"/>
                  <a:pt x="10566" y="1897"/>
                </a:cubicBezTo>
                <a:cubicBezTo>
                  <a:pt x="11150" y="1316"/>
                  <a:pt x="11832" y="855"/>
                  <a:pt x="12622" y="514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80" y="0"/>
                  <a:pt x="16798" y="161"/>
                  <a:pt x="17588" y="486"/>
                </a:cubicBezTo>
                <a:cubicBezTo>
                  <a:pt x="18378" y="813"/>
                  <a:pt x="19077" y="1265"/>
                  <a:pt x="19683" y="1849"/>
                </a:cubicBezTo>
                <a:lnTo>
                  <a:pt x="13692" y="4038"/>
                </a:lnTo>
                <a:lnTo>
                  <a:pt x="13109" y="7228"/>
                </a:lnTo>
                <a:lnTo>
                  <a:pt x="15603" y="9295"/>
                </a:lnTo>
                <a:lnTo>
                  <a:pt x="21600" y="7152"/>
                </a:lnTo>
                <a:close/>
                <a:moveTo>
                  <a:pt x="3720" y="18991"/>
                </a:moveTo>
                <a:cubicBezTo>
                  <a:pt x="4018" y="18991"/>
                  <a:pt x="4270" y="18887"/>
                  <a:pt x="4479" y="18675"/>
                </a:cubicBezTo>
                <a:cubicBezTo>
                  <a:pt x="4689" y="18463"/>
                  <a:pt x="4791" y="18209"/>
                  <a:pt x="4791" y="17910"/>
                </a:cubicBezTo>
                <a:cubicBezTo>
                  <a:pt x="4791" y="17593"/>
                  <a:pt x="4686" y="17334"/>
                  <a:pt x="4473" y="17133"/>
                </a:cubicBezTo>
                <a:cubicBezTo>
                  <a:pt x="4261" y="16930"/>
                  <a:pt x="4009" y="16831"/>
                  <a:pt x="3720" y="16831"/>
                </a:cubicBezTo>
                <a:cubicBezTo>
                  <a:pt x="3403" y="16831"/>
                  <a:pt x="3146" y="16935"/>
                  <a:pt x="2942" y="17139"/>
                </a:cubicBezTo>
                <a:cubicBezTo>
                  <a:pt x="2738" y="17348"/>
                  <a:pt x="2639" y="17605"/>
                  <a:pt x="2639" y="17910"/>
                </a:cubicBezTo>
                <a:cubicBezTo>
                  <a:pt x="2639" y="18206"/>
                  <a:pt x="2738" y="18460"/>
                  <a:pt x="2942" y="18675"/>
                </a:cubicBezTo>
                <a:cubicBezTo>
                  <a:pt x="3146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132"/>
          <p:cNvSpPr>
            <a:spLocks/>
          </p:cNvSpPr>
          <p:nvPr/>
        </p:nvSpPr>
        <p:spPr bwMode="auto">
          <a:xfrm>
            <a:off x="91154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46"/>
                </a:lnTo>
                <a:cubicBezTo>
                  <a:pt x="19908" y="21512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46"/>
                </a:cubicBezTo>
                <a:lnTo>
                  <a:pt x="13960" y="16508"/>
                </a:lnTo>
                <a:cubicBezTo>
                  <a:pt x="13257" y="16983"/>
                  <a:pt x="12485" y="17347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3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21"/>
                </a:cubicBezTo>
                <a:cubicBezTo>
                  <a:pt x="232" y="11428"/>
                  <a:pt x="0" y="10254"/>
                  <a:pt x="0" y="9003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12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12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3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6"/>
                </a:moveTo>
                <a:cubicBezTo>
                  <a:pt x="3597" y="9768"/>
                  <a:pt x="3746" y="10468"/>
                  <a:pt x="4029" y="11123"/>
                </a:cubicBezTo>
                <a:cubicBezTo>
                  <a:pt x="4320" y="11773"/>
                  <a:pt x="4704" y="12343"/>
                  <a:pt x="5193" y="12829"/>
                </a:cubicBezTo>
                <a:cubicBezTo>
                  <a:pt x="5679" y="13309"/>
                  <a:pt x="6253" y="13696"/>
                  <a:pt x="6911" y="13976"/>
                </a:cubicBezTo>
                <a:cubicBezTo>
                  <a:pt x="7566" y="14264"/>
                  <a:pt x="8264" y="14399"/>
                  <a:pt x="9004" y="14399"/>
                </a:cubicBezTo>
                <a:cubicBezTo>
                  <a:pt x="9748" y="14399"/>
                  <a:pt x="10448" y="14261"/>
                  <a:pt x="11109" y="13976"/>
                </a:cubicBezTo>
                <a:cubicBezTo>
                  <a:pt x="11771" y="13693"/>
                  <a:pt x="12341" y="13309"/>
                  <a:pt x="12819" y="12829"/>
                </a:cubicBezTo>
                <a:cubicBezTo>
                  <a:pt x="13296" y="12343"/>
                  <a:pt x="13680" y="11776"/>
                  <a:pt x="13966" y="11123"/>
                </a:cubicBezTo>
                <a:cubicBezTo>
                  <a:pt x="14257" y="10468"/>
                  <a:pt x="14398" y="9768"/>
                  <a:pt x="14398" y="9006"/>
                </a:cubicBezTo>
                <a:cubicBezTo>
                  <a:pt x="14398" y="8266"/>
                  <a:pt x="14254" y="7571"/>
                  <a:pt x="13966" y="6922"/>
                </a:cubicBezTo>
                <a:cubicBezTo>
                  <a:pt x="13678" y="6266"/>
                  <a:pt x="13296" y="5690"/>
                  <a:pt x="12819" y="5202"/>
                </a:cubicBezTo>
                <a:cubicBezTo>
                  <a:pt x="12338" y="4710"/>
                  <a:pt x="11771" y="4324"/>
                  <a:pt x="11109" y="4044"/>
                </a:cubicBezTo>
                <a:cubicBezTo>
                  <a:pt x="10448" y="3756"/>
                  <a:pt x="9748" y="3615"/>
                  <a:pt x="9004" y="3615"/>
                </a:cubicBezTo>
                <a:cubicBezTo>
                  <a:pt x="8264" y="3615"/>
                  <a:pt x="7566" y="3759"/>
                  <a:pt x="6911" y="4044"/>
                </a:cubicBezTo>
                <a:cubicBezTo>
                  <a:pt x="6253" y="4326"/>
                  <a:pt x="5676" y="4711"/>
                  <a:pt x="5193" y="5202"/>
                </a:cubicBezTo>
                <a:cubicBezTo>
                  <a:pt x="4704" y="5693"/>
                  <a:pt x="4317" y="6266"/>
                  <a:pt x="4029" y="6922"/>
                </a:cubicBezTo>
                <a:cubicBezTo>
                  <a:pt x="3746" y="7571"/>
                  <a:pt x="3597" y="8266"/>
                  <a:pt x="3597" y="9006"/>
                </a:cubicBezTo>
                <a:moveTo>
                  <a:pt x="12160" y="8116"/>
                </a:moveTo>
                <a:cubicBezTo>
                  <a:pt x="12454" y="8116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76"/>
                  <a:pt x="12562" y="9686"/>
                  <a:pt x="12477" y="9774"/>
                </a:cubicBezTo>
                <a:cubicBezTo>
                  <a:pt x="12392" y="9861"/>
                  <a:pt x="12285" y="9912"/>
                  <a:pt x="12160" y="9912"/>
                </a:cubicBezTo>
                <a:lnTo>
                  <a:pt x="9914" y="9912"/>
                </a:lnTo>
                <a:lnTo>
                  <a:pt x="9914" y="12151"/>
                </a:lnTo>
                <a:cubicBezTo>
                  <a:pt x="9914" y="12278"/>
                  <a:pt x="9866" y="12389"/>
                  <a:pt x="9779" y="12470"/>
                </a:cubicBezTo>
                <a:cubicBezTo>
                  <a:pt x="9688" y="12558"/>
                  <a:pt x="9575" y="12597"/>
                  <a:pt x="9440" y="12597"/>
                </a:cubicBezTo>
                <a:lnTo>
                  <a:pt x="8561" y="12597"/>
                </a:lnTo>
                <a:cubicBezTo>
                  <a:pt x="8264" y="12597"/>
                  <a:pt x="8115" y="12448"/>
                  <a:pt x="8115" y="12151"/>
                </a:cubicBezTo>
                <a:lnTo>
                  <a:pt x="8115" y="9912"/>
                </a:lnTo>
                <a:lnTo>
                  <a:pt x="5840" y="9912"/>
                </a:lnTo>
                <a:cubicBezTo>
                  <a:pt x="5713" y="9912"/>
                  <a:pt x="5608" y="9861"/>
                  <a:pt x="5524" y="9773"/>
                </a:cubicBezTo>
                <a:cubicBezTo>
                  <a:pt x="5439" y="9686"/>
                  <a:pt x="5394" y="9576"/>
                  <a:pt x="5394" y="9449"/>
                </a:cubicBezTo>
                <a:lnTo>
                  <a:pt x="5394" y="8556"/>
                </a:lnTo>
                <a:cubicBezTo>
                  <a:pt x="5394" y="8260"/>
                  <a:pt x="5543" y="8116"/>
                  <a:pt x="5840" y="8116"/>
                </a:cubicBezTo>
                <a:lnTo>
                  <a:pt x="8115" y="8116"/>
                </a:lnTo>
                <a:lnTo>
                  <a:pt x="8115" y="5843"/>
                </a:lnTo>
                <a:cubicBezTo>
                  <a:pt x="8115" y="5546"/>
                  <a:pt x="8264" y="5402"/>
                  <a:pt x="8561" y="5408"/>
                </a:cubicBezTo>
                <a:lnTo>
                  <a:pt x="9440" y="5408"/>
                </a:lnTo>
                <a:cubicBezTo>
                  <a:pt x="9567" y="5408"/>
                  <a:pt x="9677" y="5453"/>
                  <a:pt x="9770" y="5529"/>
                </a:cubicBezTo>
                <a:cubicBezTo>
                  <a:pt x="9866" y="5611"/>
                  <a:pt x="9914" y="5716"/>
                  <a:pt x="9914" y="5843"/>
                </a:cubicBezTo>
                <a:lnTo>
                  <a:pt x="9914" y="8116"/>
                </a:lnTo>
                <a:lnTo>
                  <a:pt x="12160" y="8116"/>
                </a:lnTo>
                <a:close/>
                <a:moveTo>
                  <a:pt x="12160" y="81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133"/>
          <p:cNvSpPr>
            <a:spLocks/>
          </p:cNvSpPr>
          <p:nvPr/>
        </p:nvSpPr>
        <p:spPr bwMode="auto">
          <a:xfrm>
            <a:off x="9966326" y="363944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95">
                <a:moveTo>
                  <a:pt x="21357" y="18804"/>
                </a:moveTo>
                <a:cubicBezTo>
                  <a:pt x="21524" y="18971"/>
                  <a:pt x="21600" y="19174"/>
                  <a:pt x="21600" y="19428"/>
                </a:cubicBezTo>
                <a:cubicBezTo>
                  <a:pt x="21600" y="19683"/>
                  <a:pt x="21524" y="19897"/>
                  <a:pt x="21357" y="20078"/>
                </a:cubicBezTo>
                <a:lnTo>
                  <a:pt x="20086" y="21351"/>
                </a:lnTo>
                <a:cubicBezTo>
                  <a:pt x="19908" y="21507"/>
                  <a:pt x="19687" y="21594"/>
                  <a:pt x="19439" y="21594"/>
                </a:cubicBezTo>
                <a:cubicBezTo>
                  <a:pt x="19184" y="21600"/>
                  <a:pt x="18978" y="21518"/>
                  <a:pt x="18814" y="21351"/>
                </a:cubicBezTo>
                <a:lnTo>
                  <a:pt x="13960" y="16508"/>
                </a:lnTo>
                <a:cubicBezTo>
                  <a:pt x="13257" y="16983"/>
                  <a:pt x="12485" y="17353"/>
                  <a:pt x="11646" y="17607"/>
                </a:cubicBezTo>
                <a:cubicBezTo>
                  <a:pt x="10810" y="17867"/>
                  <a:pt x="9931" y="17994"/>
                  <a:pt x="9007" y="17994"/>
                </a:cubicBezTo>
                <a:cubicBezTo>
                  <a:pt x="7773" y="17994"/>
                  <a:pt x="6609" y="17762"/>
                  <a:pt x="5521" y="17294"/>
                </a:cubicBezTo>
                <a:cubicBezTo>
                  <a:pt x="4427" y="16825"/>
                  <a:pt x="3470" y="16184"/>
                  <a:pt x="2645" y="15373"/>
                </a:cubicBezTo>
                <a:cubicBezTo>
                  <a:pt x="1820" y="14563"/>
                  <a:pt x="1173" y="13608"/>
                  <a:pt x="701" y="12515"/>
                </a:cubicBezTo>
                <a:cubicBezTo>
                  <a:pt x="232" y="11428"/>
                  <a:pt x="0" y="10253"/>
                  <a:pt x="0" y="9002"/>
                </a:cubicBezTo>
                <a:cubicBezTo>
                  <a:pt x="0" y="7766"/>
                  <a:pt x="232" y="6608"/>
                  <a:pt x="701" y="5518"/>
                </a:cubicBezTo>
                <a:cubicBezTo>
                  <a:pt x="1170" y="4428"/>
                  <a:pt x="1820" y="3471"/>
                  <a:pt x="2645" y="2649"/>
                </a:cubicBezTo>
                <a:cubicBezTo>
                  <a:pt x="3470" y="1833"/>
                  <a:pt x="4425" y="1180"/>
                  <a:pt x="5512" y="706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12" y="237"/>
                  <a:pt x="12511" y="706"/>
                </a:cubicBezTo>
                <a:cubicBezTo>
                  <a:pt x="13613" y="1180"/>
                  <a:pt x="14568" y="1830"/>
                  <a:pt x="15379" y="2649"/>
                </a:cubicBezTo>
                <a:cubicBezTo>
                  <a:pt x="16189" y="3471"/>
                  <a:pt x="16831" y="4425"/>
                  <a:pt x="17300" y="5518"/>
                </a:cubicBezTo>
                <a:cubicBezTo>
                  <a:pt x="17769" y="6611"/>
                  <a:pt x="18003" y="7768"/>
                  <a:pt x="18003" y="9002"/>
                </a:cubicBezTo>
                <a:cubicBezTo>
                  <a:pt x="18003" y="9923"/>
                  <a:pt x="17876" y="10807"/>
                  <a:pt x="17619" y="11646"/>
                </a:cubicBezTo>
                <a:cubicBezTo>
                  <a:pt x="17359" y="12490"/>
                  <a:pt x="16992" y="13261"/>
                  <a:pt x="16514" y="13950"/>
                </a:cubicBezTo>
                <a:lnTo>
                  <a:pt x="21357" y="18804"/>
                </a:lnTo>
                <a:close/>
                <a:moveTo>
                  <a:pt x="3597" y="9003"/>
                </a:moveTo>
                <a:cubicBezTo>
                  <a:pt x="3597" y="9759"/>
                  <a:pt x="3746" y="10465"/>
                  <a:pt x="4029" y="11121"/>
                </a:cubicBezTo>
                <a:cubicBezTo>
                  <a:pt x="4320" y="11770"/>
                  <a:pt x="4704" y="12341"/>
                  <a:pt x="5193" y="12826"/>
                </a:cubicBezTo>
                <a:cubicBezTo>
                  <a:pt x="5679" y="13306"/>
                  <a:pt x="6253" y="13687"/>
                  <a:pt x="6911" y="13973"/>
                </a:cubicBezTo>
                <a:cubicBezTo>
                  <a:pt x="7566" y="14255"/>
                  <a:pt x="8264" y="14396"/>
                  <a:pt x="9004" y="14396"/>
                </a:cubicBezTo>
                <a:cubicBezTo>
                  <a:pt x="9748" y="14396"/>
                  <a:pt x="10448" y="14252"/>
                  <a:pt x="11109" y="13973"/>
                </a:cubicBezTo>
                <a:cubicBezTo>
                  <a:pt x="11771" y="13685"/>
                  <a:pt x="12341" y="13306"/>
                  <a:pt x="12819" y="12826"/>
                </a:cubicBezTo>
                <a:cubicBezTo>
                  <a:pt x="13296" y="12341"/>
                  <a:pt x="13680" y="11773"/>
                  <a:pt x="13966" y="11121"/>
                </a:cubicBezTo>
                <a:cubicBezTo>
                  <a:pt x="14257" y="10465"/>
                  <a:pt x="14398" y="9759"/>
                  <a:pt x="14398" y="9003"/>
                </a:cubicBezTo>
                <a:cubicBezTo>
                  <a:pt x="14398" y="8263"/>
                  <a:pt x="14254" y="7568"/>
                  <a:pt x="13966" y="6919"/>
                </a:cubicBezTo>
                <a:cubicBezTo>
                  <a:pt x="13678" y="6264"/>
                  <a:pt x="13296" y="5688"/>
                  <a:pt x="12819" y="5199"/>
                </a:cubicBezTo>
                <a:cubicBezTo>
                  <a:pt x="12338" y="4708"/>
                  <a:pt x="11771" y="4321"/>
                  <a:pt x="11109" y="4036"/>
                </a:cubicBezTo>
                <a:cubicBezTo>
                  <a:pt x="10448" y="3753"/>
                  <a:pt x="9748" y="3612"/>
                  <a:pt x="9004" y="3612"/>
                </a:cubicBezTo>
                <a:cubicBezTo>
                  <a:pt x="8264" y="3612"/>
                  <a:pt x="7566" y="3756"/>
                  <a:pt x="6911" y="4036"/>
                </a:cubicBezTo>
                <a:cubicBezTo>
                  <a:pt x="6253" y="4324"/>
                  <a:pt x="5676" y="4708"/>
                  <a:pt x="5193" y="5199"/>
                </a:cubicBezTo>
                <a:cubicBezTo>
                  <a:pt x="4704" y="5690"/>
                  <a:pt x="4317" y="6264"/>
                  <a:pt x="4029" y="6919"/>
                </a:cubicBezTo>
                <a:cubicBezTo>
                  <a:pt x="3746" y="7568"/>
                  <a:pt x="3597" y="8263"/>
                  <a:pt x="3597" y="9003"/>
                </a:cubicBezTo>
                <a:moveTo>
                  <a:pt x="12160" y="8110"/>
                </a:moveTo>
                <a:cubicBezTo>
                  <a:pt x="12454" y="8110"/>
                  <a:pt x="12604" y="8260"/>
                  <a:pt x="12604" y="8557"/>
                </a:cubicBezTo>
                <a:lnTo>
                  <a:pt x="12604" y="9449"/>
                </a:lnTo>
                <a:cubicBezTo>
                  <a:pt x="12604" y="9582"/>
                  <a:pt x="12562" y="9686"/>
                  <a:pt x="12477" y="9774"/>
                </a:cubicBezTo>
                <a:cubicBezTo>
                  <a:pt x="12392" y="9861"/>
                  <a:pt x="12285" y="9906"/>
                  <a:pt x="12160" y="9906"/>
                </a:cubicBezTo>
                <a:lnTo>
                  <a:pt x="5843" y="9906"/>
                </a:lnTo>
                <a:cubicBezTo>
                  <a:pt x="5716" y="9906"/>
                  <a:pt x="5611" y="9861"/>
                  <a:pt x="5526" y="9774"/>
                </a:cubicBezTo>
                <a:cubicBezTo>
                  <a:pt x="5442" y="9686"/>
                  <a:pt x="5396" y="9582"/>
                  <a:pt x="5396" y="9449"/>
                </a:cubicBezTo>
                <a:lnTo>
                  <a:pt x="5396" y="8557"/>
                </a:lnTo>
                <a:cubicBezTo>
                  <a:pt x="5396" y="8260"/>
                  <a:pt x="5546" y="8110"/>
                  <a:pt x="5843" y="8110"/>
                </a:cubicBezTo>
                <a:lnTo>
                  <a:pt x="12160" y="8110"/>
                </a:lnTo>
                <a:close/>
                <a:moveTo>
                  <a:pt x="12160" y="81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58"/>
          <p:cNvSpPr>
            <a:spLocks/>
          </p:cNvSpPr>
          <p:nvPr/>
        </p:nvSpPr>
        <p:spPr bwMode="auto">
          <a:xfrm>
            <a:off x="17811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6"/>
                  <a:pt x="21336" y="314"/>
                </a:cubicBezTo>
                <a:cubicBezTo>
                  <a:pt x="21512" y="529"/>
                  <a:pt x="21600" y="781"/>
                  <a:pt x="21600" y="1069"/>
                </a:cubicBezTo>
                <a:lnTo>
                  <a:pt x="21600" y="4118"/>
                </a:lnTo>
                <a:cubicBezTo>
                  <a:pt x="21600" y="4412"/>
                  <a:pt x="21512" y="4661"/>
                  <a:pt x="21336" y="4873"/>
                </a:cubicBezTo>
                <a:cubicBezTo>
                  <a:pt x="21162" y="5084"/>
                  <a:pt x="20944" y="5190"/>
                  <a:pt x="20684" y="5190"/>
                </a:cubicBezTo>
                <a:lnTo>
                  <a:pt x="891" y="5190"/>
                </a:lnTo>
                <a:cubicBezTo>
                  <a:pt x="646" y="5190"/>
                  <a:pt x="438" y="5084"/>
                  <a:pt x="262" y="4873"/>
                </a:cubicBezTo>
                <a:cubicBezTo>
                  <a:pt x="88" y="4661"/>
                  <a:pt x="0" y="4412"/>
                  <a:pt x="0" y="4118"/>
                </a:cubicBezTo>
                <a:lnTo>
                  <a:pt x="0" y="1069"/>
                </a:lnTo>
                <a:cubicBezTo>
                  <a:pt x="0" y="781"/>
                  <a:pt x="88" y="529"/>
                  <a:pt x="262" y="314"/>
                </a:cubicBezTo>
                <a:cubicBezTo>
                  <a:pt x="438" y="106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6" y="8527"/>
                </a:cubicBezTo>
                <a:cubicBezTo>
                  <a:pt x="21512" y="8741"/>
                  <a:pt x="21600" y="8988"/>
                  <a:pt x="21600" y="9267"/>
                </a:cubicBezTo>
                <a:lnTo>
                  <a:pt x="21600" y="12292"/>
                </a:lnTo>
                <a:cubicBezTo>
                  <a:pt x="21600" y="12598"/>
                  <a:pt x="21512" y="12859"/>
                  <a:pt x="21336" y="13071"/>
                </a:cubicBezTo>
                <a:cubicBezTo>
                  <a:pt x="21162" y="13282"/>
                  <a:pt x="20944" y="13388"/>
                  <a:pt x="20684" y="13388"/>
                </a:cubicBezTo>
                <a:lnTo>
                  <a:pt x="891" y="13388"/>
                </a:lnTo>
                <a:cubicBezTo>
                  <a:pt x="646" y="13388"/>
                  <a:pt x="438" y="13282"/>
                  <a:pt x="262" y="13071"/>
                </a:cubicBezTo>
                <a:cubicBezTo>
                  <a:pt x="88" y="12859"/>
                  <a:pt x="0" y="12598"/>
                  <a:pt x="0" y="12292"/>
                </a:cubicBezTo>
                <a:lnTo>
                  <a:pt x="0" y="9267"/>
                </a:lnTo>
                <a:cubicBezTo>
                  <a:pt x="0" y="8976"/>
                  <a:pt x="88" y="8729"/>
                  <a:pt x="262" y="8521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6"/>
                  <a:pt x="21336" y="16724"/>
                </a:cubicBezTo>
                <a:cubicBezTo>
                  <a:pt x="21512" y="16939"/>
                  <a:pt x="21600" y="17188"/>
                  <a:pt x="21600" y="17479"/>
                </a:cubicBezTo>
                <a:lnTo>
                  <a:pt x="21600" y="20528"/>
                </a:lnTo>
                <a:cubicBezTo>
                  <a:pt x="21600" y="20822"/>
                  <a:pt x="21512" y="21071"/>
                  <a:pt x="21336" y="21283"/>
                </a:cubicBezTo>
                <a:cubicBezTo>
                  <a:pt x="21162" y="21491"/>
                  <a:pt x="20944" y="21600"/>
                  <a:pt x="20684" y="21600"/>
                </a:cubicBezTo>
                <a:lnTo>
                  <a:pt x="891" y="21600"/>
                </a:lnTo>
                <a:cubicBezTo>
                  <a:pt x="646" y="21600"/>
                  <a:pt x="438" y="21491"/>
                  <a:pt x="262" y="21283"/>
                </a:cubicBezTo>
                <a:cubicBezTo>
                  <a:pt x="88" y="21071"/>
                  <a:pt x="0" y="20822"/>
                  <a:pt x="0" y="20528"/>
                </a:cubicBezTo>
                <a:lnTo>
                  <a:pt x="0" y="17479"/>
                </a:lnTo>
                <a:cubicBezTo>
                  <a:pt x="0" y="17188"/>
                  <a:pt x="88" y="16939"/>
                  <a:pt x="262" y="16724"/>
                </a:cubicBezTo>
                <a:cubicBezTo>
                  <a:pt x="438" y="16516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1" y="9704"/>
                </a:lnTo>
                <a:lnTo>
                  <a:pt x="8811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7"/>
                </a:moveTo>
                <a:lnTo>
                  <a:pt x="12410" y="17917"/>
                </a:lnTo>
                <a:lnTo>
                  <a:pt x="12410" y="20067"/>
                </a:lnTo>
                <a:lnTo>
                  <a:pt x="20520" y="20067"/>
                </a:lnTo>
                <a:lnTo>
                  <a:pt x="20520" y="17917"/>
                </a:lnTo>
                <a:close/>
                <a:moveTo>
                  <a:pt x="20520" y="1533"/>
                </a:moveTo>
                <a:lnTo>
                  <a:pt x="16004" y="1533"/>
                </a:lnTo>
                <a:lnTo>
                  <a:pt x="16004" y="3683"/>
                </a:lnTo>
                <a:lnTo>
                  <a:pt x="20520" y="3683"/>
                </a:lnTo>
                <a:lnTo>
                  <a:pt x="20520" y="1533"/>
                </a:lnTo>
                <a:close/>
                <a:moveTo>
                  <a:pt x="20520" y="15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59"/>
          <p:cNvSpPr>
            <a:spLocks/>
          </p:cNvSpPr>
          <p:nvPr/>
        </p:nvSpPr>
        <p:spPr bwMode="auto">
          <a:xfrm>
            <a:off x="271462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74" y="10050"/>
                </a:moveTo>
                <a:cubicBezTo>
                  <a:pt x="110" y="9663"/>
                  <a:pt x="28" y="9253"/>
                  <a:pt x="28" y="8829"/>
                </a:cubicBezTo>
                <a:cubicBezTo>
                  <a:pt x="28" y="8129"/>
                  <a:pt x="212" y="7493"/>
                  <a:pt x="582" y="6925"/>
                </a:cubicBezTo>
                <a:cubicBezTo>
                  <a:pt x="494" y="6391"/>
                  <a:pt x="526" y="5854"/>
                  <a:pt x="684" y="5314"/>
                </a:cubicBezTo>
                <a:cubicBezTo>
                  <a:pt x="842" y="4775"/>
                  <a:pt x="1105" y="4300"/>
                  <a:pt x="1475" y="3896"/>
                </a:cubicBezTo>
                <a:cubicBezTo>
                  <a:pt x="1512" y="3133"/>
                  <a:pt x="1712" y="2512"/>
                  <a:pt x="2083" y="2014"/>
                </a:cubicBezTo>
                <a:cubicBezTo>
                  <a:pt x="2453" y="1517"/>
                  <a:pt x="2913" y="1116"/>
                  <a:pt x="3462" y="811"/>
                </a:cubicBezTo>
                <a:cubicBezTo>
                  <a:pt x="4013" y="503"/>
                  <a:pt x="4620" y="294"/>
                  <a:pt x="5287" y="178"/>
                </a:cubicBezTo>
                <a:cubicBezTo>
                  <a:pt x="5954" y="56"/>
                  <a:pt x="6604" y="0"/>
                  <a:pt x="7234" y="0"/>
                </a:cubicBezTo>
                <a:cubicBezTo>
                  <a:pt x="7881" y="0"/>
                  <a:pt x="8537" y="45"/>
                  <a:pt x="9189" y="133"/>
                </a:cubicBezTo>
                <a:cubicBezTo>
                  <a:pt x="9839" y="226"/>
                  <a:pt x="10481" y="353"/>
                  <a:pt x="11102" y="526"/>
                </a:cubicBezTo>
                <a:cubicBezTo>
                  <a:pt x="11735" y="706"/>
                  <a:pt x="12363" y="898"/>
                  <a:pt x="12990" y="1099"/>
                </a:cubicBezTo>
                <a:cubicBezTo>
                  <a:pt x="13617" y="1302"/>
                  <a:pt x="14264" y="1407"/>
                  <a:pt x="14931" y="1407"/>
                </a:cubicBezTo>
                <a:lnTo>
                  <a:pt x="20006" y="1407"/>
                </a:lnTo>
                <a:cubicBezTo>
                  <a:pt x="20447" y="1407"/>
                  <a:pt x="20823" y="1562"/>
                  <a:pt x="21134" y="1876"/>
                </a:cubicBezTo>
                <a:cubicBezTo>
                  <a:pt x="21445" y="2195"/>
                  <a:pt x="21600" y="2571"/>
                  <a:pt x="21600" y="3012"/>
                </a:cubicBezTo>
                <a:lnTo>
                  <a:pt x="21600" y="11711"/>
                </a:lnTo>
                <a:cubicBezTo>
                  <a:pt x="21600" y="12152"/>
                  <a:pt x="21445" y="12533"/>
                  <a:pt x="21134" y="12847"/>
                </a:cubicBezTo>
                <a:cubicBezTo>
                  <a:pt x="20823" y="13161"/>
                  <a:pt x="20447" y="13322"/>
                  <a:pt x="20006" y="13322"/>
                </a:cubicBezTo>
                <a:lnTo>
                  <a:pt x="15284" y="13322"/>
                </a:lnTo>
                <a:cubicBezTo>
                  <a:pt x="15044" y="13449"/>
                  <a:pt x="14846" y="13587"/>
                  <a:pt x="14702" y="13734"/>
                </a:cubicBezTo>
                <a:cubicBezTo>
                  <a:pt x="14558" y="13884"/>
                  <a:pt x="14406" y="14056"/>
                  <a:pt x="14242" y="14254"/>
                </a:cubicBezTo>
                <a:cubicBezTo>
                  <a:pt x="14098" y="14435"/>
                  <a:pt x="13951" y="14613"/>
                  <a:pt x="13804" y="14782"/>
                </a:cubicBezTo>
                <a:cubicBezTo>
                  <a:pt x="13654" y="14955"/>
                  <a:pt x="13496" y="15121"/>
                  <a:pt x="13323" y="15280"/>
                </a:cubicBezTo>
                <a:cubicBezTo>
                  <a:pt x="13027" y="15602"/>
                  <a:pt x="12682" y="15910"/>
                  <a:pt x="12298" y="16212"/>
                </a:cubicBezTo>
                <a:cubicBezTo>
                  <a:pt x="11908" y="16523"/>
                  <a:pt x="11617" y="16853"/>
                  <a:pt x="11416" y="17218"/>
                </a:cubicBezTo>
                <a:cubicBezTo>
                  <a:pt x="11190" y="17605"/>
                  <a:pt x="11052" y="18051"/>
                  <a:pt x="10998" y="18563"/>
                </a:cubicBezTo>
                <a:cubicBezTo>
                  <a:pt x="10941" y="19071"/>
                  <a:pt x="10859" y="19552"/>
                  <a:pt x="10746" y="20004"/>
                </a:cubicBezTo>
                <a:cubicBezTo>
                  <a:pt x="10633" y="20450"/>
                  <a:pt x="10438" y="20831"/>
                  <a:pt x="10153" y="21139"/>
                </a:cubicBezTo>
                <a:cubicBezTo>
                  <a:pt x="9868" y="21445"/>
                  <a:pt x="9384" y="21600"/>
                  <a:pt x="8698" y="21600"/>
                </a:cubicBezTo>
                <a:cubicBezTo>
                  <a:pt x="8147" y="21600"/>
                  <a:pt x="7644" y="21484"/>
                  <a:pt x="7189" y="21258"/>
                </a:cubicBezTo>
                <a:cubicBezTo>
                  <a:pt x="6734" y="21024"/>
                  <a:pt x="6349" y="20716"/>
                  <a:pt x="6039" y="20329"/>
                </a:cubicBezTo>
                <a:cubicBezTo>
                  <a:pt x="5731" y="19939"/>
                  <a:pt x="5485" y="19495"/>
                  <a:pt x="5310" y="18995"/>
                </a:cubicBezTo>
                <a:cubicBezTo>
                  <a:pt x="5134" y="18492"/>
                  <a:pt x="5044" y="17992"/>
                  <a:pt x="5044" y="17472"/>
                </a:cubicBezTo>
                <a:cubicBezTo>
                  <a:pt x="5044" y="16941"/>
                  <a:pt x="5123" y="16432"/>
                  <a:pt x="5281" y="15955"/>
                </a:cubicBezTo>
                <a:cubicBezTo>
                  <a:pt x="5440" y="15469"/>
                  <a:pt x="5626" y="14989"/>
                  <a:pt x="5841" y="14514"/>
                </a:cubicBezTo>
                <a:cubicBezTo>
                  <a:pt x="5527" y="14531"/>
                  <a:pt x="5211" y="14548"/>
                  <a:pt x="4903" y="14562"/>
                </a:cubicBezTo>
                <a:cubicBezTo>
                  <a:pt x="4592" y="14585"/>
                  <a:pt x="4275" y="14590"/>
                  <a:pt x="3962" y="14590"/>
                </a:cubicBezTo>
                <a:cubicBezTo>
                  <a:pt x="3464" y="14590"/>
                  <a:pt x="2978" y="14548"/>
                  <a:pt x="2506" y="14452"/>
                </a:cubicBezTo>
                <a:cubicBezTo>
                  <a:pt x="2032" y="14353"/>
                  <a:pt x="1613" y="14198"/>
                  <a:pt x="1243" y="13977"/>
                </a:cubicBezTo>
                <a:cubicBezTo>
                  <a:pt x="870" y="13757"/>
                  <a:pt x="574" y="13454"/>
                  <a:pt x="345" y="13062"/>
                </a:cubicBezTo>
                <a:cubicBezTo>
                  <a:pt x="113" y="12675"/>
                  <a:pt x="0" y="12191"/>
                  <a:pt x="0" y="11604"/>
                </a:cubicBezTo>
                <a:cubicBezTo>
                  <a:pt x="0" y="11341"/>
                  <a:pt x="23" y="11081"/>
                  <a:pt x="65" y="10827"/>
                </a:cubicBezTo>
                <a:cubicBezTo>
                  <a:pt x="116" y="10570"/>
                  <a:pt x="184" y="10310"/>
                  <a:pt x="274" y="10050"/>
                </a:cubicBezTo>
                <a:moveTo>
                  <a:pt x="2439" y="7250"/>
                </a:moveTo>
                <a:cubicBezTo>
                  <a:pt x="1907" y="7696"/>
                  <a:pt x="1642" y="8247"/>
                  <a:pt x="1642" y="8914"/>
                </a:cubicBezTo>
                <a:cubicBezTo>
                  <a:pt x="1642" y="9126"/>
                  <a:pt x="1695" y="9318"/>
                  <a:pt x="1803" y="9505"/>
                </a:cubicBezTo>
                <a:cubicBezTo>
                  <a:pt x="1913" y="9688"/>
                  <a:pt x="2035" y="9841"/>
                  <a:pt x="2170" y="9968"/>
                </a:cubicBezTo>
                <a:cubicBezTo>
                  <a:pt x="2026" y="10234"/>
                  <a:pt x="1896" y="10488"/>
                  <a:pt x="1783" y="10748"/>
                </a:cubicBezTo>
                <a:cubicBezTo>
                  <a:pt x="1670" y="11008"/>
                  <a:pt x="1613" y="11293"/>
                  <a:pt x="1613" y="11607"/>
                </a:cubicBezTo>
                <a:cubicBezTo>
                  <a:pt x="1613" y="11923"/>
                  <a:pt x="1690" y="12172"/>
                  <a:pt x="1851" y="12358"/>
                </a:cubicBezTo>
                <a:cubicBezTo>
                  <a:pt x="2009" y="12542"/>
                  <a:pt x="2201" y="12677"/>
                  <a:pt x="2430" y="12768"/>
                </a:cubicBezTo>
                <a:cubicBezTo>
                  <a:pt x="2662" y="12861"/>
                  <a:pt x="2913" y="12915"/>
                  <a:pt x="3190" y="12932"/>
                </a:cubicBezTo>
                <a:cubicBezTo>
                  <a:pt x="3467" y="12949"/>
                  <a:pt x="3724" y="12960"/>
                  <a:pt x="3967" y="12960"/>
                </a:cubicBezTo>
                <a:cubicBezTo>
                  <a:pt x="4388" y="12960"/>
                  <a:pt x="4804" y="12943"/>
                  <a:pt x="5199" y="12915"/>
                </a:cubicBezTo>
                <a:cubicBezTo>
                  <a:pt x="5598" y="12895"/>
                  <a:pt x="5996" y="12878"/>
                  <a:pt x="6403" y="12878"/>
                </a:cubicBezTo>
                <a:cubicBezTo>
                  <a:pt x="6683" y="12878"/>
                  <a:pt x="6960" y="12895"/>
                  <a:pt x="7237" y="12915"/>
                </a:cubicBezTo>
                <a:cubicBezTo>
                  <a:pt x="7511" y="12943"/>
                  <a:pt x="7779" y="13017"/>
                  <a:pt x="8039" y="13121"/>
                </a:cubicBezTo>
                <a:cubicBezTo>
                  <a:pt x="8039" y="13491"/>
                  <a:pt x="7966" y="13844"/>
                  <a:pt x="7819" y="14175"/>
                </a:cubicBezTo>
                <a:cubicBezTo>
                  <a:pt x="7669" y="14511"/>
                  <a:pt x="7508" y="14847"/>
                  <a:pt x="7330" y="15189"/>
                </a:cubicBezTo>
                <a:cubicBezTo>
                  <a:pt x="7152" y="15531"/>
                  <a:pt x="6999" y="15890"/>
                  <a:pt x="6864" y="16260"/>
                </a:cubicBezTo>
                <a:cubicBezTo>
                  <a:pt x="6728" y="16630"/>
                  <a:pt x="6660" y="17031"/>
                  <a:pt x="6660" y="17475"/>
                </a:cubicBezTo>
                <a:cubicBezTo>
                  <a:pt x="6660" y="17772"/>
                  <a:pt x="6708" y="18071"/>
                  <a:pt x="6796" y="18362"/>
                </a:cubicBezTo>
                <a:cubicBezTo>
                  <a:pt x="6886" y="18656"/>
                  <a:pt x="7019" y="18919"/>
                  <a:pt x="7197" y="19162"/>
                </a:cubicBezTo>
                <a:cubicBezTo>
                  <a:pt x="7372" y="19399"/>
                  <a:pt x="7584" y="19594"/>
                  <a:pt x="7833" y="19741"/>
                </a:cubicBezTo>
                <a:cubicBezTo>
                  <a:pt x="8082" y="19891"/>
                  <a:pt x="8373" y="19964"/>
                  <a:pt x="8709" y="19964"/>
                </a:cubicBezTo>
                <a:cubicBezTo>
                  <a:pt x="8746" y="19964"/>
                  <a:pt x="8794" y="19967"/>
                  <a:pt x="8864" y="19978"/>
                </a:cubicBezTo>
                <a:cubicBezTo>
                  <a:pt x="8932" y="19984"/>
                  <a:pt x="8983" y="19984"/>
                  <a:pt x="9020" y="19964"/>
                </a:cubicBezTo>
                <a:cubicBezTo>
                  <a:pt x="9090" y="19930"/>
                  <a:pt x="9133" y="19891"/>
                  <a:pt x="9141" y="19857"/>
                </a:cubicBezTo>
                <a:cubicBezTo>
                  <a:pt x="9153" y="19820"/>
                  <a:pt x="9167" y="19763"/>
                  <a:pt x="9184" y="19693"/>
                </a:cubicBezTo>
                <a:cubicBezTo>
                  <a:pt x="9291" y="19162"/>
                  <a:pt x="9393" y="18605"/>
                  <a:pt x="9486" y="18014"/>
                </a:cubicBezTo>
                <a:cubicBezTo>
                  <a:pt x="9582" y="17430"/>
                  <a:pt x="9760" y="16901"/>
                  <a:pt x="10009" y="16421"/>
                </a:cubicBezTo>
                <a:cubicBezTo>
                  <a:pt x="10272" y="15963"/>
                  <a:pt x="10605" y="15565"/>
                  <a:pt x="11009" y="15234"/>
                </a:cubicBezTo>
                <a:cubicBezTo>
                  <a:pt x="11416" y="14898"/>
                  <a:pt x="11803" y="14545"/>
                  <a:pt x="12173" y="14175"/>
                </a:cubicBezTo>
                <a:cubicBezTo>
                  <a:pt x="12433" y="13898"/>
                  <a:pt x="12656" y="13644"/>
                  <a:pt x="12840" y="13412"/>
                </a:cubicBezTo>
                <a:cubicBezTo>
                  <a:pt x="13024" y="13180"/>
                  <a:pt x="13216" y="12966"/>
                  <a:pt x="13408" y="12762"/>
                </a:cubicBezTo>
                <a:cubicBezTo>
                  <a:pt x="13600" y="12556"/>
                  <a:pt x="13815" y="12369"/>
                  <a:pt x="14044" y="12194"/>
                </a:cubicBezTo>
                <a:cubicBezTo>
                  <a:pt x="14276" y="12016"/>
                  <a:pt x="14575" y="11855"/>
                  <a:pt x="14942" y="11714"/>
                </a:cubicBezTo>
                <a:lnTo>
                  <a:pt x="14971" y="11714"/>
                </a:lnTo>
                <a:lnTo>
                  <a:pt x="14971" y="3015"/>
                </a:lnTo>
                <a:cubicBezTo>
                  <a:pt x="14324" y="3015"/>
                  <a:pt x="13702" y="2944"/>
                  <a:pt x="13111" y="2794"/>
                </a:cubicBezTo>
                <a:cubicBezTo>
                  <a:pt x="12521" y="2647"/>
                  <a:pt x="11922" y="2481"/>
                  <a:pt x="11311" y="2308"/>
                </a:cubicBezTo>
                <a:cubicBezTo>
                  <a:pt x="10704" y="2133"/>
                  <a:pt x="10068" y="1966"/>
                  <a:pt x="9404" y="1819"/>
                </a:cubicBezTo>
                <a:cubicBezTo>
                  <a:pt x="8743" y="1670"/>
                  <a:pt x="8022" y="1599"/>
                  <a:pt x="7245" y="1599"/>
                </a:cubicBezTo>
                <a:cubicBezTo>
                  <a:pt x="6838" y="1599"/>
                  <a:pt x="6395" y="1630"/>
                  <a:pt x="5911" y="1698"/>
                </a:cubicBezTo>
                <a:cubicBezTo>
                  <a:pt x="5428" y="1769"/>
                  <a:pt x="4982" y="1890"/>
                  <a:pt x="4566" y="2062"/>
                </a:cubicBezTo>
                <a:cubicBezTo>
                  <a:pt x="4151" y="2238"/>
                  <a:pt x="3801" y="2492"/>
                  <a:pt x="3510" y="2822"/>
                </a:cubicBezTo>
                <a:cubicBezTo>
                  <a:pt x="3221" y="3147"/>
                  <a:pt x="3077" y="3585"/>
                  <a:pt x="3077" y="4125"/>
                </a:cubicBezTo>
                <a:cubicBezTo>
                  <a:pt x="3077" y="4218"/>
                  <a:pt x="3083" y="4297"/>
                  <a:pt x="3091" y="4368"/>
                </a:cubicBezTo>
                <a:cubicBezTo>
                  <a:pt x="3100" y="4439"/>
                  <a:pt x="3114" y="4529"/>
                  <a:pt x="3134" y="4628"/>
                </a:cubicBezTo>
                <a:cubicBezTo>
                  <a:pt x="2817" y="4772"/>
                  <a:pt x="2580" y="5009"/>
                  <a:pt x="2416" y="5346"/>
                </a:cubicBezTo>
                <a:cubicBezTo>
                  <a:pt x="2252" y="5676"/>
                  <a:pt x="2173" y="6012"/>
                  <a:pt x="2173" y="6343"/>
                </a:cubicBezTo>
                <a:cubicBezTo>
                  <a:pt x="2167" y="6696"/>
                  <a:pt x="2261" y="7001"/>
                  <a:pt x="2439" y="7250"/>
                </a:cubicBezTo>
                <a:moveTo>
                  <a:pt x="17344" y="3071"/>
                </a:moveTo>
                <a:cubicBezTo>
                  <a:pt x="17051" y="3071"/>
                  <a:pt x="16793" y="3170"/>
                  <a:pt x="16579" y="3373"/>
                </a:cubicBezTo>
                <a:cubicBezTo>
                  <a:pt x="16367" y="3580"/>
                  <a:pt x="16262" y="3837"/>
                  <a:pt x="16262" y="4153"/>
                </a:cubicBezTo>
                <a:cubicBezTo>
                  <a:pt x="16262" y="4450"/>
                  <a:pt x="16367" y="4704"/>
                  <a:pt x="16579" y="4919"/>
                </a:cubicBezTo>
                <a:cubicBezTo>
                  <a:pt x="16791" y="5131"/>
                  <a:pt x="17048" y="5235"/>
                  <a:pt x="17344" y="5235"/>
                </a:cubicBezTo>
                <a:cubicBezTo>
                  <a:pt x="17658" y="5235"/>
                  <a:pt x="17918" y="5131"/>
                  <a:pt x="18121" y="4919"/>
                </a:cubicBezTo>
                <a:cubicBezTo>
                  <a:pt x="18322" y="4704"/>
                  <a:pt x="18424" y="4450"/>
                  <a:pt x="18424" y="4153"/>
                </a:cubicBezTo>
                <a:cubicBezTo>
                  <a:pt x="18424" y="3837"/>
                  <a:pt x="18322" y="3580"/>
                  <a:pt x="18121" y="3373"/>
                </a:cubicBezTo>
                <a:cubicBezTo>
                  <a:pt x="17921" y="3170"/>
                  <a:pt x="17661" y="3071"/>
                  <a:pt x="17344" y="307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116"/>
          <p:cNvSpPr>
            <a:spLocks/>
          </p:cNvSpPr>
          <p:nvPr/>
        </p:nvSpPr>
        <p:spPr bwMode="auto">
          <a:xfrm>
            <a:off x="3636964" y="460115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29" y="11544"/>
                </a:moveTo>
                <a:cubicBezTo>
                  <a:pt x="21493" y="11931"/>
                  <a:pt x="21572" y="12338"/>
                  <a:pt x="21572" y="12758"/>
                </a:cubicBezTo>
                <a:cubicBezTo>
                  <a:pt x="21572" y="13464"/>
                  <a:pt x="21388" y="14105"/>
                  <a:pt x="21018" y="14679"/>
                </a:cubicBezTo>
                <a:cubicBezTo>
                  <a:pt x="21111" y="15215"/>
                  <a:pt x="21077" y="15746"/>
                  <a:pt x="20925" y="16285"/>
                </a:cubicBezTo>
                <a:cubicBezTo>
                  <a:pt x="20769" y="16819"/>
                  <a:pt x="20512" y="17288"/>
                  <a:pt x="20142" y="17697"/>
                </a:cubicBezTo>
                <a:cubicBezTo>
                  <a:pt x="20105" y="18451"/>
                  <a:pt x="19902" y="19081"/>
                  <a:pt x="19532" y="19581"/>
                </a:cubicBezTo>
                <a:cubicBezTo>
                  <a:pt x="19161" y="20081"/>
                  <a:pt x="18701" y="20482"/>
                  <a:pt x="18147" y="20784"/>
                </a:cubicBezTo>
                <a:cubicBezTo>
                  <a:pt x="17593" y="21089"/>
                  <a:pt x="16983" y="21298"/>
                  <a:pt x="16322" y="21419"/>
                </a:cubicBezTo>
                <a:cubicBezTo>
                  <a:pt x="15660" y="21541"/>
                  <a:pt x="15010" y="21600"/>
                  <a:pt x="14380" y="21600"/>
                </a:cubicBezTo>
                <a:cubicBezTo>
                  <a:pt x="13730" y="21600"/>
                  <a:pt x="13078" y="21555"/>
                  <a:pt x="12425" y="21462"/>
                </a:cubicBezTo>
                <a:cubicBezTo>
                  <a:pt x="11772" y="21363"/>
                  <a:pt x="11128" y="21236"/>
                  <a:pt x="10498" y="21075"/>
                </a:cubicBezTo>
                <a:cubicBezTo>
                  <a:pt x="9865" y="20894"/>
                  <a:pt x="9237" y="20702"/>
                  <a:pt x="8610" y="20493"/>
                </a:cubicBezTo>
                <a:cubicBezTo>
                  <a:pt x="7983" y="20287"/>
                  <a:pt x="7341" y="20182"/>
                  <a:pt x="6680" y="20182"/>
                </a:cubicBezTo>
                <a:lnTo>
                  <a:pt x="1608" y="20182"/>
                </a:lnTo>
                <a:cubicBezTo>
                  <a:pt x="1167" y="20182"/>
                  <a:pt x="786" y="20030"/>
                  <a:pt x="472" y="19714"/>
                </a:cubicBezTo>
                <a:cubicBezTo>
                  <a:pt x="158" y="19406"/>
                  <a:pt x="0" y="19025"/>
                  <a:pt x="0" y="18573"/>
                </a:cubicBezTo>
                <a:lnTo>
                  <a:pt x="0" y="9881"/>
                </a:lnTo>
                <a:cubicBezTo>
                  <a:pt x="0" y="9440"/>
                  <a:pt x="158" y="9065"/>
                  <a:pt x="472" y="8754"/>
                </a:cubicBezTo>
                <a:cubicBezTo>
                  <a:pt x="786" y="8441"/>
                  <a:pt x="1167" y="8285"/>
                  <a:pt x="1608" y="8285"/>
                </a:cubicBezTo>
                <a:lnTo>
                  <a:pt x="6316" y="8285"/>
                </a:lnTo>
                <a:cubicBezTo>
                  <a:pt x="6559" y="8161"/>
                  <a:pt x="6751" y="8023"/>
                  <a:pt x="6898" y="7873"/>
                </a:cubicBezTo>
                <a:cubicBezTo>
                  <a:pt x="7042" y="7723"/>
                  <a:pt x="7197" y="7548"/>
                  <a:pt x="7370" y="7342"/>
                </a:cubicBezTo>
                <a:cubicBezTo>
                  <a:pt x="7514" y="7161"/>
                  <a:pt x="7663" y="6986"/>
                  <a:pt x="7810" y="6820"/>
                </a:cubicBezTo>
                <a:cubicBezTo>
                  <a:pt x="7957" y="6653"/>
                  <a:pt x="8113" y="6484"/>
                  <a:pt x="8277" y="6311"/>
                </a:cubicBezTo>
                <a:cubicBezTo>
                  <a:pt x="8570" y="5998"/>
                  <a:pt x="8918" y="5690"/>
                  <a:pt x="9302" y="5385"/>
                </a:cubicBezTo>
                <a:cubicBezTo>
                  <a:pt x="9692" y="5086"/>
                  <a:pt x="9989" y="4750"/>
                  <a:pt x="10195" y="4380"/>
                </a:cubicBezTo>
                <a:cubicBezTo>
                  <a:pt x="10339" y="4117"/>
                  <a:pt x="10444" y="3826"/>
                  <a:pt x="10506" y="3507"/>
                </a:cubicBezTo>
                <a:cubicBezTo>
                  <a:pt x="10565" y="3188"/>
                  <a:pt x="10628" y="2866"/>
                  <a:pt x="10676" y="2539"/>
                </a:cubicBezTo>
                <a:cubicBezTo>
                  <a:pt x="10727" y="2217"/>
                  <a:pt x="10780" y="1900"/>
                  <a:pt x="10845" y="1593"/>
                </a:cubicBezTo>
                <a:cubicBezTo>
                  <a:pt x="10907" y="1288"/>
                  <a:pt x="11015" y="1017"/>
                  <a:pt x="11162" y="777"/>
                </a:cubicBezTo>
                <a:cubicBezTo>
                  <a:pt x="11311" y="537"/>
                  <a:pt x="11523" y="350"/>
                  <a:pt x="11800" y="209"/>
                </a:cubicBezTo>
                <a:cubicBezTo>
                  <a:pt x="12074" y="68"/>
                  <a:pt x="12442" y="0"/>
                  <a:pt x="12902" y="0"/>
                </a:cubicBezTo>
                <a:cubicBezTo>
                  <a:pt x="13451" y="0"/>
                  <a:pt x="13956" y="113"/>
                  <a:pt x="14411" y="345"/>
                </a:cubicBezTo>
                <a:cubicBezTo>
                  <a:pt x="14869" y="573"/>
                  <a:pt x="15251" y="881"/>
                  <a:pt x="15567" y="1271"/>
                </a:cubicBezTo>
                <a:cubicBezTo>
                  <a:pt x="15881" y="1658"/>
                  <a:pt x="16127" y="2101"/>
                  <a:pt x="16305" y="2601"/>
                </a:cubicBezTo>
                <a:cubicBezTo>
                  <a:pt x="16480" y="3104"/>
                  <a:pt x="16570" y="3609"/>
                  <a:pt x="16570" y="4123"/>
                </a:cubicBezTo>
                <a:cubicBezTo>
                  <a:pt x="16570" y="4654"/>
                  <a:pt x="16491" y="5162"/>
                  <a:pt x="16333" y="5645"/>
                </a:cubicBezTo>
                <a:cubicBezTo>
                  <a:pt x="16175" y="6125"/>
                  <a:pt x="15982" y="6611"/>
                  <a:pt x="15759" y="7097"/>
                </a:cubicBezTo>
                <a:cubicBezTo>
                  <a:pt x="16073" y="7080"/>
                  <a:pt x="16389" y="7057"/>
                  <a:pt x="16706" y="7035"/>
                </a:cubicBezTo>
                <a:cubicBezTo>
                  <a:pt x="17019" y="7012"/>
                  <a:pt x="17336" y="7001"/>
                  <a:pt x="17652" y="7001"/>
                </a:cubicBezTo>
                <a:cubicBezTo>
                  <a:pt x="18150" y="7001"/>
                  <a:pt x="18630" y="7049"/>
                  <a:pt x="19099" y="7145"/>
                </a:cubicBezTo>
                <a:cubicBezTo>
                  <a:pt x="19568" y="7238"/>
                  <a:pt x="19986" y="7396"/>
                  <a:pt x="20357" y="7616"/>
                </a:cubicBezTo>
                <a:cubicBezTo>
                  <a:pt x="20727" y="7839"/>
                  <a:pt x="21026" y="8144"/>
                  <a:pt x="21255" y="8528"/>
                </a:cubicBezTo>
                <a:cubicBezTo>
                  <a:pt x="21487" y="8918"/>
                  <a:pt x="21600" y="9409"/>
                  <a:pt x="21600" y="10002"/>
                </a:cubicBezTo>
                <a:cubicBezTo>
                  <a:pt x="21600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9" y="11544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4"/>
                  <a:pt x="5341" y="17759"/>
                  <a:pt x="5341" y="17454"/>
                </a:cubicBezTo>
                <a:cubicBezTo>
                  <a:pt x="5341" y="17155"/>
                  <a:pt x="5233" y="16901"/>
                  <a:pt x="5024" y="16686"/>
                </a:cubicBezTo>
                <a:cubicBezTo>
                  <a:pt x="4812" y="16477"/>
                  <a:pt x="4558" y="16373"/>
                  <a:pt x="4258" y="16373"/>
                </a:cubicBezTo>
                <a:cubicBezTo>
                  <a:pt x="3942" y="16373"/>
                  <a:pt x="3685" y="16477"/>
                  <a:pt x="3487" y="16686"/>
                </a:cubicBezTo>
                <a:cubicBezTo>
                  <a:pt x="3289" y="16901"/>
                  <a:pt x="3190" y="17155"/>
                  <a:pt x="3190" y="17454"/>
                </a:cubicBezTo>
                <a:cubicBezTo>
                  <a:pt x="3190" y="17768"/>
                  <a:pt x="3289" y="18025"/>
                  <a:pt x="3487" y="18223"/>
                </a:cubicBezTo>
                <a:cubicBezTo>
                  <a:pt x="3682" y="18420"/>
                  <a:pt x="3939" y="18519"/>
                  <a:pt x="4258" y="18519"/>
                </a:cubicBezTo>
                <a:moveTo>
                  <a:pt x="19164" y="14343"/>
                </a:moveTo>
                <a:cubicBezTo>
                  <a:pt x="19704" y="13902"/>
                  <a:pt x="19975" y="13346"/>
                  <a:pt x="19975" y="12679"/>
                </a:cubicBezTo>
                <a:cubicBezTo>
                  <a:pt x="19975" y="12473"/>
                  <a:pt x="19919" y="12281"/>
                  <a:pt x="19806" y="12098"/>
                </a:cubicBezTo>
                <a:cubicBezTo>
                  <a:pt x="19695" y="11920"/>
                  <a:pt x="19577" y="11762"/>
                  <a:pt x="19447" y="11623"/>
                </a:cubicBezTo>
                <a:cubicBezTo>
                  <a:pt x="19591" y="11363"/>
                  <a:pt x="19721" y="11106"/>
                  <a:pt x="19834" y="10849"/>
                </a:cubicBezTo>
                <a:cubicBezTo>
                  <a:pt x="19944" y="10592"/>
                  <a:pt x="20003" y="10313"/>
                  <a:pt x="20003" y="10002"/>
                </a:cubicBezTo>
                <a:cubicBezTo>
                  <a:pt x="20003" y="9689"/>
                  <a:pt x="19924" y="9440"/>
                  <a:pt x="19766" y="9251"/>
                </a:cubicBezTo>
                <a:cubicBezTo>
                  <a:pt x="19608" y="9070"/>
                  <a:pt x="19416" y="8929"/>
                  <a:pt x="19184" y="8833"/>
                </a:cubicBezTo>
                <a:cubicBezTo>
                  <a:pt x="18955" y="8740"/>
                  <a:pt x="18698" y="8683"/>
                  <a:pt x="18418" y="8664"/>
                </a:cubicBezTo>
                <a:cubicBezTo>
                  <a:pt x="18138" y="8644"/>
                  <a:pt x="17884" y="8635"/>
                  <a:pt x="17650" y="8635"/>
                </a:cubicBezTo>
                <a:cubicBezTo>
                  <a:pt x="17243" y="8635"/>
                  <a:pt x="16836" y="8650"/>
                  <a:pt x="16423" y="8678"/>
                </a:cubicBezTo>
                <a:cubicBezTo>
                  <a:pt x="16011" y="8706"/>
                  <a:pt x="15607" y="8720"/>
                  <a:pt x="15200" y="8720"/>
                </a:cubicBezTo>
                <a:cubicBezTo>
                  <a:pt x="14917" y="8720"/>
                  <a:pt x="14643" y="8706"/>
                  <a:pt x="14366" y="8678"/>
                </a:cubicBezTo>
                <a:cubicBezTo>
                  <a:pt x="14089" y="8650"/>
                  <a:pt x="13829" y="8585"/>
                  <a:pt x="13575" y="8475"/>
                </a:cubicBezTo>
                <a:cubicBezTo>
                  <a:pt x="13575" y="8105"/>
                  <a:pt x="13646" y="7754"/>
                  <a:pt x="13792" y="7421"/>
                </a:cubicBezTo>
                <a:cubicBezTo>
                  <a:pt x="13937" y="7088"/>
                  <a:pt x="14095" y="6752"/>
                  <a:pt x="14276" y="6413"/>
                </a:cubicBezTo>
                <a:cubicBezTo>
                  <a:pt x="14448" y="6074"/>
                  <a:pt x="14606" y="5721"/>
                  <a:pt x="14748" y="5351"/>
                </a:cubicBezTo>
                <a:cubicBezTo>
                  <a:pt x="14886" y="4984"/>
                  <a:pt x="14954" y="4575"/>
                  <a:pt x="14954" y="4123"/>
                </a:cubicBezTo>
                <a:cubicBezTo>
                  <a:pt x="14954" y="3824"/>
                  <a:pt x="14906" y="3530"/>
                  <a:pt x="14813" y="3236"/>
                </a:cubicBezTo>
                <a:cubicBezTo>
                  <a:pt x="14717" y="2945"/>
                  <a:pt x="14584" y="2677"/>
                  <a:pt x="14411" y="2440"/>
                </a:cubicBezTo>
                <a:cubicBezTo>
                  <a:pt x="14239" y="2200"/>
                  <a:pt x="14027" y="2002"/>
                  <a:pt x="13776" y="1844"/>
                </a:cubicBezTo>
                <a:cubicBezTo>
                  <a:pt x="13521" y="1689"/>
                  <a:pt x="13230" y="1607"/>
                  <a:pt x="12894" y="1607"/>
                </a:cubicBezTo>
                <a:lnTo>
                  <a:pt x="12744" y="1607"/>
                </a:lnTo>
                <a:cubicBezTo>
                  <a:pt x="12682" y="1607"/>
                  <a:pt x="12631" y="1618"/>
                  <a:pt x="12594" y="1635"/>
                </a:cubicBezTo>
                <a:cubicBezTo>
                  <a:pt x="12524" y="1672"/>
                  <a:pt x="12481" y="1706"/>
                  <a:pt x="12473" y="1742"/>
                </a:cubicBezTo>
                <a:cubicBezTo>
                  <a:pt x="12464" y="1779"/>
                  <a:pt x="12450" y="1838"/>
                  <a:pt x="12430" y="1920"/>
                </a:cubicBezTo>
                <a:cubicBezTo>
                  <a:pt x="12323" y="2451"/>
                  <a:pt x="12221" y="3007"/>
                  <a:pt x="12128" y="3586"/>
                </a:cubicBezTo>
                <a:cubicBezTo>
                  <a:pt x="12035" y="4168"/>
                  <a:pt x="11854" y="4699"/>
                  <a:pt x="11597" y="5176"/>
                </a:cubicBezTo>
                <a:cubicBezTo>
                  <a:pt x="11334" y="5636"/>
                  <a:pt x="11001" y="6035"/>
                  <a:pt x="10597" y="6368"/>
                </a:cubicBezTo>
                <a:cubicBezTo>
                  <a:pt x="10190" y="6701"/>
                  <a:pt x="9803" y="7051"/>
                  <a:pt x="9432" y="7421"/>
                </a:cubicBezTo>
                <a:cubicBezTo>
                  <a:pt x="9170" y="7701"/>
                  <a:pt x="8949" y="7955"/>
                  <a:pt x="8771" y="8183"/>
                </a:cubicBezTo>
                <a:cubicBezTo>
                  <a:pt x="8593" y="8412"/>
                  <a:pt x="8404" y="8632"/>
                  <a:pt x="8212" y="8833"/>
                </a:cubicBezTo>
                <a:cubicBezTo>
                  <a:pt x="8017" y="9036"/>
                  <a:pt x="7799" y="9223"/>
                  <a:pt x="7556" y="9401"/>
                </a:cubicBezTo>
                <a:cubicBezTo>
                  <a:pt x="7313" y="9576"/>
                  <a:pt x="7019" y="9737"/>
                  <a:pt x="6674" y="9881"/>
                </a:cubicBezTo>
                <a:lnTo>
                  <a:pt x="6646" y="9881"/>
                </a:lnTo>
                <a:lnTo>
                  <a:pt x="6646" y="18573"/>
                </a:lnTo>
                <a:cubicBezTo>
                  <a:pt x="7279" y="18573"/>
                  <a:pt x="7889" y="18649"/>
                  <a:pt x="8486" y="18796"/>
                </a:cubicBezTo>
                <a:cubicBezTo>
                  <a:pt x="9082" y="18946"/>
                  <a:pt x="9684" y="19104"/>
                  <a:pt x="10294" y="19270"/>
                </a:cubicBezTo>
                <a:cubicBezTo>
                  <a:pt x="10902" y="19440"/>
                  <a:pt x="11538" y="19592"/>
                  <a:pt x="12207" y="19742"/>
                </a:cubicBezTo>
                <a:cubicBezTo>
                  <a:pt x="12874" y="19892"/>
                  <a:pt x="13595" y="19965"/>
                  <a:pt x="14375" y="19965"/>
                </a:cubicBezTo>
                <a:cubicBezTo>
                  <a:pt x="14781" y="19965"/>
                  <a:pt x="15222" y="19940"/>
                  <a:pt x="15700" y="19886"/>
                </a:cubicBezTo>
                <a:cubicBezTo>
                  <a:pt x="16177" y="19830"/>
                  <a:pt x="16627" y="19711"/>
                  <a:pt x="17048" y="19527"/>
                </a:cubicBezTo>
                <a:cubicBezTo>
                  <a:pt x="17469" y="19344"/>
                  <a:pt x="17816" y="19087"/>
                  <a:pt x="18102" y="18762"/>
                </a:cubicBezTo>
                <a:cubicBezTo>
                  <a:pt x="18387" y="18440"/>
                  <a:pt x="18526" y="18011"/>
                  <a:pt x="18526" y="17477"/>
                </a:cubicBezTo>
                <a:cubicBezTo>
                  <a:pt x="18526" y="17387"/>
                  <a:pt x="18523" y="17305"/>
                  <a:pt x="18517" y="17226"/>
                </a:cubicBezTo>
                <a:cubicBezTo>
                  <a:pt x="18503" y="17152"/>
                  <a:pt x="18489" y="17071"/>
                  <a:pt x="18472" y="16980"/>
                </a:cubicBezTo>
                <a:cubicBezTo>
                  <a:pt x="18786" y="16836"/>
                  <a:pt x="19029" y="16596"/>
                  <a:pt x="19195" y="16263"/>
                </a:cubicBezTo>
                <a:cubicBezTo>
                  <a:pt x="19365" y="15930"/>
                  <a:pt x="19447" y="15594"/>
                  <a:pt x="19447" y="15263"/>
                </a:cubicBezTo>
                <a:cubicBezTo>
                  <a:pt x="19450" y="14913"/>
                  <a:pt x="19351" y="14605"/>
                  <a:pt x="19164" y="143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117"/>
          <p:cNvSpPr>
            <a:spLocks/>
          </p:cNvSpPr>
          <p:nvPr/>
        </p:nvSpPr>
        <p:spPr bwMode="auto">
          <a:xfrm>
            <a:off x="455136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10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10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0806" y="18358"/>
                </a:move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1"/>
                </a:cubicBezTo>
                <a:cubicBezTo>
                  <a:pt x="16839" y="15455"/>
                  <a:pt x="17378" y="14656"/>
                  <a:pt x="17774" y="13747"/>
                </a:cubicBezTo>
                <a:cubicBezTo>
                  <a:pt x="18170" y="12837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9" y="6148"/>
                  <a:pt x="16152" y="5459"/>
                </a:cubicBezTo>
                <a:cubicBezTo>
                  <a:pt x="15465" y="4775"/>
                  <a:pt x="14666" y="4236"/>
                  <a:pt x="13750" y="3838"/>
                </a:cubicBezTo>
                <a:cubicBezTo>
                  <a:pt x="12835" y="3442"/>
                  <a:pt x="11851" y="3242"/>
                  <a:pt x="10806" y="3242"/>
                </a:cubicBez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6" y="6944"/>
                  <a:pt x="3840" y="7853"/>
                </a:cubicBezTo>
                <a:cubicBezTo>
                  <a:pt x="3442" y="8763"/>
                  <a:pt x="3244" y="9745"/>
                  <a:pt x="3244" y="10801"/>
                </a:cubicBezTo>
                <a:cubicBezTo>
                  <a:pt x="3244" y="11855"/>
                  <a:pt x="3442" y="12837"/>
                  <a:pt x="3840" y="13747"/>
                </a:cubicBezTo>
                <a:cubicBezTo>
                  <a:pt x="4239" y="14656"/>
                  <a:pt x="4776" y="15455"/>
                  <a:pt x="5457" y="16141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moveTo>
                  <a:pt x="14538" y="10801"/>
                </a:moveTo>
                <a:cubicBezTo>
                  <a:pt x="14835" y="10801"/>
                  <a:pt x="15089" y="10906"/>
                  <a:pt x="15304" y="11118"/>
                </a:cubicBezTo>
                <a:cubicBezTo>
                  <a:pt x="15513" y="11332"/>
                  <a:pt x="15618" y="11584"/>
                  <a:pt x="15618" y="11883"/>
                </a:cubicBezTo>
                <a:lnTo>
                  <a:pt x="15618" y="12965"/>
                </a:lnTo>
                <a:cubicBezTo>
                  <a:pt x="15618" y="13261"/>
                  <a:pt x="15513" y="13515"/>
                  <a:pt x="15304" y="13727"/>
                </a:cubicBezTo>
                <a:cubicBezTo>
                  <a:pt x="15090" y="13939"/>
                  <a:pt x="14835" y="14043"/>
                  <a:pt x="14538" y="14043"/>
                </a:cubicBezTo>
                <a:lnTo>
                  <a:pt x="9670" y="14043"/>
                </a:lnTo>
                <a:cubicBezTo>
                  <a:pt x="9373" y="14043"/>
                  <a:pt x="9116" y="13939"/>
                  <a:pt x="8904" y="13727"/>
                </a:cubicBezTo>
                <a:cubicBezTo>
                  <a:pt x="8692" y="13515"/>
                  <a:pt x="8587" y="13261"/>
                  <a:pt x="8587" y="12965"/>
                </a:cubicBezTo>
                <a:lnTo>
                  <a:pt x="8587" y="6676"/>
                </a:lnTo>
                <a:cubicBezTo>
                  <a:pt x="8587" y="6379"/>
                  <a:pt x="8692" y="6125"/>
                  <a:pt x="8904" y="5916"/>
                </a:cubicBezTo>
                <a:cubicBezTo>
                  <a:pt x="9113" y="5699"/>
                  <a:pt x="9370" y="5594"/>
                  <a:pt x="9670" y="5594"/>
                </a:cubicBezTo>
                <a:lnTo>
                  <a:pt x="10752" y="5594"/>
                </a:lnTo>
                <a:cubicBezTo>
                  <a:pt x="11066" y="5594"/>
                  <a:pt x="11323" y="5699"/>
                  <a:pt x="11521" y="5916"/>
                </a:cubicBezTo>
                <a:cubicBezTo>
                  <a:pt x="11718" y="6125"/>
                  <a:pt x="11817" y="6379"/>
                  <a:pt x="11817" y="6676"/>
                </a:cubicBezTo>
                <a:lnTo>
                  <a:pt x="11817" y="10801"/>
                </a:lnTo>
                <a:lnTo>
                  <a:pt x="14538" y="10801"/>
                </a:lnTo>
                <a:close/>
                <a:moveTo>
                  <a:pt x="1453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118"/>
          <p:cNvSpPr>
            <a:spLocks/>
          </p:cNvSpPr>
          <p:nvPr/>
        </p:nvSpPr>
        <p:spPr bwMode="auto">
          <a:xfrm>
            <a:off x="5438776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3" y="11758"/>
                </a:cubicBezTo>
                <a:cubicBezTo>
                  <a:pt x="21448" y="12437"/>
                  <a:pt x="21600" y="13165"/>
                  <a:pt x="21600" y="13934"/>
                </a:cubicBezTo>
                <a:cubicBezTo>
                  <a:pt x="21600" y="14989"/>
                  <a:pt x="21325" y="15981"/>
                  <a:pt x="20758" y="16911"/>
                </a:cubicBezTo>
                <a:cubicBezTo>
                  <a:pt x="20195" y="17841"/>
                  <a:pt x="19428" y="18656"/>
                  <a:pt x="18454" y="19347"/>
                </a:cubicBezTo>
                <a:cubicBezTo>
                  <a:pt x="17480" y="20040"/>
                  <a:pt x="16338" y="20585"/>
                  <a:pt x="15016" y="20982"/>
                </a:cubicBezTo>
                <a:cubicBezTo>
                  <a:pt x="13699" y="21374"/>
                  <a:pt x="12293" y="21574"/>
                  <a:pt x="10800" y="21574"/>
                </a:cubicBezTo>
                <a:cubicBezTo>
                  <a:pt x="9311" y="21574"/>
                  <a:pt x="7905" y="21374"/>
                  <a:pt x="6596" y="20982"/>
                </a:cubicBezTo>
                <a:cubicBezTo>
                  <a:pt x="5282" y="20585"/>
                  <a:pt x="4136" y="20040"/>
                  <a:pt x="3154" y="19347"/>
                </a:cubicBezTo>
                <a:cubicBezTo>
                  <a:pt x="2176" y="18656"/>
                  <a:pt x="1405" y="17842"/>
                  <a:pt x="842" y="16911"/>
                </a:cubicBezTo>
                <a:cubicBezTo>
                  <a:pt x="279" y="15978"/>
                  <a:pt x="0" y="14989"/>
                  <a:pt x="0" y="13934"/>
                </a:cubicBezTo>
                <a:cubicBezTo>
                  <a:pt x="0" y="13165"/>
                  <a:pt x="152" y="12434"/>
                  <a:pt x="451" y="11758"/>
                </a:cubicBezTo>
                <a:cubicBezTo>
                  <a:pt x="747" y="11078"/>
                  <a:pt x="1174" y="10441"/>
                  <a:pt x="1721" y="9849"/>
                </a:cubicBezTo>
                <a:cubicBezTo>
                  <a:pt x="1972" y="9553"/>
                  <a:pt x="2420" y="9105"/>
                  <a:pt x="3046" y="8507"/>
                </a:cubicBezTo>
                <a:cubicBezTo>
                  <a:pt x="3677" y="7907"/>
                  <a:pt x="4368" y="7213"/>
                  <a:pt x="5115" y="6421"/>
                </a:cubicBezTo>
                <a:cubicBezTo>
                  <a:pt x="5861" y="5626"/>
                  <a:pt x="6580" y="4758"/>
                  <a:pt x="7282" y="3811"/>
                </a:cubicBezTo>
                <a:cubicBezTo>
                  <a:pt x="7985" y="2861"/>
                  <a:pt x="8556" y="1883"/>
                  <a:pt x="9003" y="873"/>
                </a:cubicBezTo>
                <a:cubicBezTo>
                  <a:pt x="9131" y="560"/>
                  <a:pt x="9371" y="329"/>
                  <a:pt x="9714" y="180"/>
                </a:cubicBezTo>
                <a:cubicBezTo>
                  <a:pt x="10057" y="30"/>
                  <a:pt x="10421" y="-26"/>
                  <a:pt x="10800" y="11"/>
                </a:cubicBezTo>
                <a:cubicBezTo>
                  <a:pt x="11195" y="-26"/>
                  <a:pt x="11559" y="30"/>
                  <a:pt x="11898" y="180"/>
                </a:cubicBezTo>
                <a:cubicBezTo>
                  <a:pt x="12237" y="329"/>
                  <a:pt x="12469" y="560"/>
                  <a:pt x="12597" y="873"/>
                </a:cubicBezTo>
                <a:cubicBezTo>
                  <a:pt x="13016" y="1888"/>
                  <a:pt x="13587" y="2872"/>
                  <a:pt x="14310" y="3816"/>
                </a:cubicBezTo>
                <a:cubicBezTo>
                  <a:pt x="15028" y="4761"/>
                  <a:pt x="15759" y="5626"/>
                  <a:pt x="16505" y="6421"/>
                </a:cubicBezTo>
                <a:cubicBezTo>
                  <a:pt x="17256" y="7214"/>
                  <a:pt x="17935" y="7907"/>
                  <a:pt x="18562" y="8507"/>
                </a:cubicBezTo>
                <a:cubicBezTo>
                  <a:pt x="19188" y="9105"/>
                  <a:pt x="19624" y="9553"/>
                  <a:pt x="19883" y="9849"/>
                </a:cubicBezTo>
                <a:moveTo>
                  <a:pt x="7438" y="17543"/>
                </a:moveTo>
                <a:cubicBezTo>
                  <a:pt x="8189" y="17543"/>
                  <a:pt x="8832" y="17357"/>
                  <a:pt x="9351" y="16987"/>
                </a:cubicBezTo>
                <a:cubicBezTo>
                  <a:pt x="9874" y="16618"/>
                  <a:pt x="10133" y="16167"/>
                  <a:pt x="10133" y="15623"/>
                </a:cubicBezTo>
                <a:cubicBezTo>
                  <a:pt x="10133" y="15240"/>
                  <a:pt x="9993" y="14898"/>
                  <a:pt x="9714" y="14614"/>
                </a:cubicBezTo>
                <a:cubicBezTo>
                  <a:pt x="9634" y="14543"/>
                  <a:pt x="9518" y="14430"/>
                  <a:pt x="9359" y="14284"/>
                </a:cubicBezTo>
                <a:cubicBezTo>
                  <a:pt x="9199" y="14134"/>
                  <a:pt x="9031" y="13960"/>
                  <a:pt x="8852" y="13754"/>
                </a:cubicBezTo>
                <a:cubicBezTo>
                  <a:pt x="8672" y="13554"/>
                  <a:pt x="8492" y="13337"/>
                  <a:pt x="8305" y="13100"/>
                </a:cubicBezTo>
                <a:cubicBezTo>
                  <a:pt x="8121" y="12869"/>
                  <a:pt x="7977" y="12626"/>
                  <a:pt x="7877" y="12372"/>
                </a:cubicBezTo>
                <a:cubicBezTo>
                  <a:pt x="7825" y="12192"/>
                  <a:pt x="7678" y="12116"/>
                  <a:pt x="7438" y="12141"/>
                </a:cubicBezTo>
                <a:cubicBezTo>
                  <a:pt x="7211" y="12108"/>
                  <a:pt x="7055" y="12184"/>
                  <a:pt x="6983" y="12372"/>
                </a:cubicBezTo>
                <a:cubicBezTo>
                  <a:pt x="6883" y="12635"/>
                  <a:pt x="6739" y="12880"/>
                  <a:pt x="6568" y="13108"/>
                </a:cubicBezTo>
                <a:cubicBezTo>
                  <a:pt x="6396" y="13337"/>
                  <a:pt x="6216" y="13554"/>
                  <a:pt x="6033" y="13754"/>
                </a:cubicBezTo>
                <a:cubicBezTo>
                  <a:pt x="5853" y="13960"/>
                  <a:pt x="5677" y="14132"/>
                  <a:pt x="5518" y="14275"/>
                </a:cubicBezTo>
                <a:cubicBezTo>
                  <a:pt x="5358" y="14422"/>
                  <a:pt x="5242" y="14532"/>
                  <a:pt x="5162" y="14614"/>
                </a:cubicBezTo>
                <a:cubicBezTo>
                  <a:pt x="4871" y="14910"/>
                  <a:pt x="4731" y="15248"/>
                  <a:pt x="4743" y="15623"/>
                </a:cubicBezTo>
                <a:cubicBezTo>
                  <a:pt x="4743" y="16156"/>
                  <a:pt x="5003" y="16607"/>
                  <a:pt x="5526" y="16982"/>
                </a:cubicBezTo>
                <a:cubicBezTo>
                  <a:pt x="6049" y="17357"/>
                  <a:pt x="6688" y="17543"/>
                  <a:pt x="7438" y="1754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119"/>
          <p:cNvSpPr>
            <a:spLocks/>
          </p:cNvSpPr>
          <p:nvPr/>
        </p:nvSpPr>
        <p:spPr bwMode="auto">
          <a:xfrm>
            <a:off x="6361114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4921"/>
                </a:moveTo>
                <a:lnTo>
                  <a:pt x="21600" y="5872"/>
                </a:lnTo>
                <a:cubicBezTo>
                  <a:pt x="21192" y="6053"/>
                  <a:pt x="20518" y="6203"/>
                  <a:pt x="19564" y="6321"/>
                </a:cubicBezTo>
                <a:cubicBezTo>
                  <a:pt x="18617" y="6436"/>
                  <a:pt x="17594" y="6522"/>
                  <a:pt x="16495" y="6580"/>
                </a:cubicBezTo>
                <a:cubicBezTo>
                  <a:pt x="15399" y="6643"/>
                  <a:pt x="14331" y="6678"/>
                  <a:pt x="13290" y="6684"/>
                </a:cubicBezTo>
                <a:cubicBezTo>
                  <a:pt x="12253" y="6692"/>
                  <a:pt x="11427" y="6698"/>
                  <a:pt x="10809" y="6698"/>
                </a:cubicBezTo>
                <a:cubicBezTo>
                  <a:pt x="10200" y="6698"/>
                  <a:pt x="9374" y="6692"/>
                  <a:pt x="8327" y="6684"/>
                </a:cubicBezTo>
                <a:cubicBezTo>
                  <a:pt x="7276" y="6678"/>
                  <a:pt x="6205" y="6643"/>
                  <a:pt x="5105" y="6580"/>
                </a:cubicBezTo>
                <a:cubicBezTo>
                  <a:pt x="4010" y="6522"/>
                  <a:pt x="2993" y="6436"/>
                  <a:pt x="2053" y="6327"/>
                </a:cubicBezTo>
                <a:cubicBezTo>
                  <a:pt x="1116" y="6214"/>
                  <a:pt x="442" y="6064"/>
                  <a:pt x="35" y="5872"/>
                </a:cubicBezTo>
                <a:cubicBezTo>
                  <a:pt x="10" y="5725"/>
                  <a:pt x="0" y="5566"/>
                  <a:pt x="0" y="5394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9"/>
                  <a:pt x="10" y="4092"/>
                  <a:pt x="35" y="3925"/>
                </a:cubicBezTo>
                <a:cubicBezTo>
                  <a:pt x="308" y="3801"/>
                  <a:pt x="702" y="3689"/>
                  <a:pt x="1213" y="3602"/>
                </a:cubicBezTo>
                <a:cubicBezTo>
                  <a:pt x="1718" y="3516"/>
                  <a:pt x="2257" y="3444"/>
                  <a:pt x="2831" y="3389"/>
                </a:cubicBezTo>
                <a:cubicBezTo>
                  <a:pt x="3405" y="3335"/>
                  <a:pt x="3972" y="3294"/>
                  <a:pt x="4528" y="3266"/>
                </a:cubicBezTo>
                <a:cubicBezTo>
                  <a:pt x="5085" y="3240"/>
                  <a:pt x="5517" y="3214"/>
                  <a:pt x="5828" y="3196"/>
                </a:cubicBezTo>
                <a:cubicBezTo>
                  <a:pt x="5738" y="2445"/>
                  <a:pt x="5800" y="1857"/>
                  <a:pt x="6018" y="1431"/>
                </a:cubicBezTo>
                <a:cubicBezTo>
                  <a:pt x="6232" y="1011"/>
                  <a:pt x="6561" y="694"/>
                  <a:pt x="7003" y="490"/>
                </a:cubicBezTo>
                <a:cubicBezTo>
                  <a:pt x="7442" y="282"/>
                  <a:pt x="7985" y="147"/>
                  <a:pt x="8631" y="86"/>
                </a:cubicBezTo>
                <a:cubicBezTo>
                  <a:pt x="9281" y="29"/>
                  <a:pt x="10000" y="0"/>
                  <a:pt x="10809" y="0"/>
                </a:cubicBezTo>
                <a:cubicBezTo>
                  <a:pt x="11417" y="0"/>
                  <a:pt x="12022" y="12"/>
                  <a:pt x="12620" y="40"/>
                </a:cubicBezTo>
                <a:cubicBezTo>
                  <a:pt x="13221" y="69"/>
                  <a:pt x="13757" y="164"/>
                  <a:pt x="14234" y="320"/>
                </a:cubicBezTo>
                <a:cubicBezTo>
                  <a:pt x="14708" y="484"/>
                  <a:pt x="15084" y="734"/>
                  <a:pt x="15368" y="1074"/>
                </a:cubicBezTo>
                <a:cubicBezTo>
                  <a:pt x="15648" y="1414"/>
                  <a:pt x="15790" y="1895"/>
                  <a:pt x="15790" y="2520"/>
                </a:cubicBezTo>
                <a:lnTo>
                  <a:pt x="15790" y="2851"/>
                </a:lnTo>
                <a:cubicBezTo>
                  <a:pt x="15790" y="2963"/>
                  <a:pt x="15776" y="3078"/>
                  <a:pt x="15758" y="3196"/>
                </a:cubicBezTo>
                <a:cubicBezTo>
                  <a:pt x="16076" y="3214"/>
                  <a:pt x="16512" y="3240"/>
                  <a:pt x="17062" y="3265"/>
                </a:cubicBezTo>
                <a:cubicBezTo>
                  <a:pt x="17611" y="3294"/>
                  <a:pt x="18178" y="3334"/>
                  <a:pt x="18759" y="3389"/>
                </a:cubicBezTo>
                <a:cubicBezTo>
                  <a:pt x="19336" y="3444"/>
                  <a:pt x="19886" y="3516"/>
                  <a:pt x="20404" y="3602"/>
                </a:cubicBezTo>
                <a:cubicBezTo>
                  <a:pt x="20923" y="3689"/>
                  <a:pt x="21323" y="3801"/>
                  <a:pt x="21597" y="3925"/>
                </a:cubicBezTo>
                <a:lnTo>
                  <a:pt x="21597" y="4921"/>
                </a:lnTo>
                <a:close/>
                <a:moveTo>
                  <a:pt x="10812" y="8296"/>
                </a:moveTo>
                <a:cubicBezTo>
                  <a:pt x="12236" y="8279"/>
                  <a:pt x="13657" y="8250"/>
                  <a:pt x="15081" y="8216"/>
                </a:cubicBezTo>
                <a:cubicBezTo>
                  <a:pt x="16502" y="8178"/>
                  <a:pt x="17926" y="8089"/>
                  <a:pt x="19353" y="7939"/>
                </a:cubicBezTo>
                <a:lnTo>
                  <a:pt x="19353" y="19478"/>
                </a:lnTo>
                <a:cubicBezTo>
                  <a:pt x="19353" y="20056"/>
                  <a:pt x="19108" y="20558"/>
                  <a:pt x="18620" y="20972"/>
                </a:cubicBezTo>
                <a:cubicBezTo>
                  <a:pt x="18133" y="21393"/>
                  <a:pt x="17542" y="21600"/>
                  <a:pt x="16847" y="21600"/>
                </a:cubicBezTo>
                <a:lnTo>
                  <a:pt x="4753" y="21600"/>
                </a:lnTo>
                <a:cubicBezTo>
                  <a:pt x="4058" y="21600"/>
                  <a:pt x="3460" y="21396"/>
                  <a:pt x="2955" y="20978"/>
                </a:cubicBezTo>
                <a:cubicBezTo>
                  <a:pt x="2451" y="20569"/>
                  <a:pt x="2202" y="20068"/>
                  <a:pt x="2202" y="19478"/>
                </a:cubicBezTo>
                <a:lnTo>
                  <a:pt x="2202" y="7939"/>
                </a:lnTo>
                <a:cubicBezTo>
                  <a:pt x="3560" y="8089"/>
                  <a:pt x="4905" y="8184"/>
                  <a:pt x="6239" y="8230"/>
                </a:cubicBezTo>
                <a:cubicBezTo>
                  <a:pt x="7577" y="8273"/>
                  <a:pt x="8918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9"/>
                  <a:pt x="6858" y="10119"/>
                  <a:pt x="6733" y="10015"/>
                </a:cubicBezTo>
                <a:cubicBezTo>
                  <a:pt x="6605" y="9909"/>
                  <a:pt x="6453" y="9854"/>
                  <a:pt x="6277" y="9854"/>
                </a:cubicBezTo>
                <a:lnTo>
                  <a:pt x="5631" y="9854"/>
                </a:lnTo>
                <a:cubicBezTo>
                  <a:pt x="5451" y="9854"/>
                  <a:pt x="5306" y="9909"/>
                  <a:pt x="5192" y="10015"/>
                </a:cubicBezTo>
                <a:cubicBezTo>
                  <a:pt x="5074" y="10119"/>
                  <a:pt x="5015" y="10249"/>
                  <a:pt x="5015" y="10395"/>
                </a:cubicBezTo>
                <a:lnTo>
                  <a:pt x="5015" y="18859"/>
                </a:lnTo>
                <a:cubicBezTo>
                  <a:pt x="5015" y="19006"/>
                  <a:pt x="5074" y="19126"/>
                  <a:pt x="5192" y="19224"/>
                </a:cubicBezTo>
                <a:cubicBezTo>
                  <a:pt x="5306" y="19319"/>
                  <a:pt x="5451" y="19368"/>
                  <a:pt x="5631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8" y="19138"/>
                  <a:pt x="6923" y="19014"/>
                  <a:pt x="6923" y="18859"/>
                </a:cubicBezTo>
                <a:lnTo>
                  <a:pt x="6923" y="10395"/>
                </a:lnTo>
                <a:close/>
                <a:moveTo>
                  <a:pt x="8417" y="3142"/>
                </a:moveTo>
                <a:cubicBezTo>
                  <a:pt x="10007" y="3122"/>
                  <a:pt x="11607" y="3122"/>
                  <a:pt x="13232" y="3142"/>
                </a:cubicBezTo>
                <a:cubicBezTo>
                  <a:pt x="13232" y="3032"/>
                  <a:pt x="13242" y="2926"/>
                  <a:pt x="13266" y="2819"/>
                </a:cubicBezTo>
                <a:cubicBezTo>
                  <a:pt x="13287" y="2713"/>
                  <a:pt x="13287" y="2612"/>
                  <a:pt x="13266" y="2520"/>
                </a:cubicBezTo>
                <a:lnTo>
                  <a:pt x="13266" y="2315"/>
                </a:lnTo>
                <a:cubicBezTo>
                  <a:pt x="12879" y="2223"/>
                  <a:pt x="12471" y="2171"/>
                  <a:pt x="12043" y="2163"/>
                </a:cubicBezTo>
                <a:cubicBezTo>
                  <a:pt x="11611" y="2154"/>
                  <a:pt x="11203" y="2148"/>
                  <a:pt x="10819" y="2148"/>
                </a:cubicBezTo>
                <a:cubicBezTo>
                  <a:pt x="10411" y="2148"/>
                  <a:pt x="9996" y="2154"/>
                  <a:pt x="9575" y="2163"/>
                </a:cubicBezTo>
                <a:cubicBezTo>
                  <a:pt x="9150" y="2171"/>
                  <a:pt x="8742" y="2223"/>
                  <a:pt x="8355" y="2315"/>
                </a:cubicBezTo>
                <a:lnTo>
                  <a:pt x="8355" y="2520"/>
                </a:lnTo>
                <a:cubicBezTo>
                  <a:pt x="8355" y="2612"/>
                  <a:pt x="8358" y="2715"/>
                  <a:pt x="8372" y="2825"/>
                </a:cubicBezTo>
                <a:cubicBezTo>
                  <a:pt x="8375" y="2937"/>
                  <a:pt x="8393" y="3041"/>
                  <a:pt x="8417" y="3142"/>
                </a:cubicBezTo>
                <a:moveTo>
                  <a:pt x="11770" y="10395"/>
                </a:moveTo>
                <a:cubicBezTo>
                  <a:pt x="11770" y="10249"/>
                  <a:pt x="11707" y="10119"/>
                  <a:pt x="11583" y="10015"/>
                </a:cubicBezTo>
                <a:cubicBezTo>
                  <a:pt x="11452" y="9909"/>
                  <a:pt x="11299" y="9854"/>
                  <a:pt x="11123" y="9854"/>
                </a:cubicBezTo>
                <a:lnTo>
                  <a:pt x="10477" y="9854"/>
                </a:lnTo>
                <a:cubicBezTo>
                  <a:pt x="10301" y="9854"/>
                  <a:pt x="10152" y="9909"/>
                  <a:pt x="10038" y="10015"/>
                </a:cubicBezTo>
                <a:cubicBezTo>
                  <a:pt x="9924" y="10119"/>
                  <a:pt x="9865" y="10249"/>
                  <a:pt x="9865" y="10395"/>
                </a:cubicBezTo>
                <a:lnTo>
                  <a:pt x="9865" y="18859"/>
                </a:lnTo>
                <a:cubicBezTo>
                  <a:pt x="9865" y="19006"/>
                  <a:pt x="9920" y="19126"/>
                  <a:pt x="10031" y="19224"/>
                </a:cubicBezTo>
                <a:cubicBezTo>
                  <a:pt x="10142" y="19319"/>
                  <a:pt x="10287" y="19368"/>
                  <a:pt x="10477" y="19368"/>
                </a:cubicBezTo>
                <a:lnTo>
                  <a:pt x="11123" y="19368"/>
                </a:lnTo>
                <a:cubicBezTo>
                  <a:pt x="11299" y="19368"/>
                  <a:pt x="11452" y="19319"/>
                  <a:pt x="11583" y="19230"/>
                </a:cubicBezTo>
                <a:cubicBezTo>
                  <a:pt x="11707" y="19138"/>
                  <a:pt x="11770" y="19014"/>
                  <a:pt x="11770" y="18859"/>
                </a:cubicBezTo>
                <a:lnTo>
                  <a:pt x="11770" y="10395"/>
                </a:lnTo>
                <a:close/>
                <a:moveTo>
                  <a:pt x="14683" y="18859"/>
                </a:moveTo>
                <a:cubicBezTo>
                  <a:pt x="14683" y="19006"/>
                  <a:pt x="14746" y="19126"/>
                  <a:pt x="14867" y="19224"/>
                </a:cubicBezTo>
                <a:cubicBezTo>
                  <a:pt x="14988" y="19319"/>
                  <a:pt x="15143" y="19368"/>
                  <a:pt x="15333" y="19368"/>
                </a:cubicBezTo>
                <a:lnTo>
                  <a:pt x="15980" y="19368"/>
                </a:lnTo>
                <a:cubicBezTo>
                  <a:pt x="16156" y="19368"/>
                  <a:pt x="16308" y="19319"/>
                  <a:pt x="16432" y="19230"/>
                </a:cubicBezTo>
                <a:cubicBezTo>
                  <a:pt x="16560" y="19138"/>
                  <a:pt x="16629" y="19014"/>
                  <a:pt x="16629" y="18859"/>
                </a:cubicBezTo>
                <a:lnTo>
                  <a:pt x="16629" y="10395"/>
                </a:lnTo>
                <a:cubicBezTo>
                  <a:pt x="16629" y="10249"/>
                  <a:pt x="16560" y="10119"/>
                  <a:pt x="16432" y="10015"/>
                </a:cubicBezTo>
                <a:cubicBezTo>
                  <a:pt x="16308" y="9909"/>
                  <a:pt x="16156" y="9854"/>
                  <a:pt x="15980" y="9854"/>
                </a:cubicBezTo>
                <a:lnTo>
                  <a:pt x="15333" y="9854"/>
                </a:lnTo>
                <a:cubicBezTo>
                  <a:pt x="15154" y="9854"/>
                  <a:pt x="15001" y="9909"/>
                  <a:pt x="14877" y="10015"/>
                </a:cubicBezTo>
                <a:cubicBezTo>
                  <a:pt x="14753" y="10119"/>
                  <a:pt x="14683" y="10249"/>
                  <a:pt x="14683" y="10395"/>
                </a:cubicBezTo>
                <a:lnTo>
                  <a:pt x="14683" y="18859"/>
                </a:lnTo>
                <a:close/>
                <a:moveTo>
                  <a:pt x="14683" y="1885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120"/>
          <p:cNvSpPr>
            <a:spLocks/>
          </p:cNvSpPr>
          <p:nvPr/>
        </p:nvSpPr>
        <p:spPr bwMode="auto">
          <a:xfrm>
            <a:off x="7264401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6949"/>
                </a:moveTo>
                <a:cubicBezTo>
                  <a:pt x="21600" y="7542"/>
                  <a:pt x="21408" y="8153"/>
                  <a:pt x="21018" y="8782"/>
                </a:cubicBezTo>
                <a:cubicBezTo>
                  <a:pt x="20628" y="9416"/>
                  <a:pt x="20110" y="10016"/>
                  <a:pt x="19458" y="10585"/>
                </a:cubicBezTo>
                <a:cubicBezTo>
                  <a:pt x="18807" y="11152"/>
                  <a:pt x="18041" y="11652"/>
                  <a:pt x="17159" y="12083"/>
                </a:cubicBezTo>
                <a:cubicBezTo>
                  <a:pt x="16275" y="12512"/>
                  <a:pt x="15327" y="12821"/>
                  <a:pt x="14315" y="12997"/>
                </a:cubicBezTo>
                <a:cubicBezTo>
                  <a:pt x="13880" y="13091"/>
                  <a:pt x="13493" y="13285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1"/>
                  <a:pt x="12865" y="15294"/>
                </a:cubicBezTo>
                <a:cubicBezTo>
                  <a:pt x="13015" y="15449"/>
                  <a:pt x="13178" y="15596"/>
                  <a:pt x="13365" y="15728"/>
                </a:cubicBezTo>
                <a:cubicBezTo>
                  <a:pt x="13546" y="15867"/>
                  <a:pt x="13717" y="16010"/>
                  <a:pt x="13875" y="16169"/>
                </a:cubicBezTo>
                <a:cubicBezTo>
                  <a:pt x="14032" y="16331"/>
                  <a:pt x="14126" y="16574"/>
                  <a:pt x="14161" y="16903"/>
                </a:cubicBezTo>
                <a:cubicBezTo>
                  <a:pt x="14195" y="17118"/>
                  <a:pt x="14187" y="17341"/>
                  <a:pt x="14134" y="17564"/>
                </a:cubicBezTo>
                <a:cubicBezTo>
                  <a:pt x="14099" y="17696"/>
                  <a:pt x="14201" y="17805"/>
                  <a:pt x="14433" y="17893"/>
                </a:cubicBezTo>
                <a:cubicBezTo>
                  <a:pt x="14668" y="17981"/>
                  <a:pt x="14956" y="18069"/>
                  <a:pt x="15295" y="18155"/>
                </a:cubicBezTo>
                <a:cubicBezTo>
                  <a:pt x="15637" y="18237"/>
                  <a:pt x="15987" y="18343"/>
                  <a:pt x="16345" y="18469"/>
                </a:cubicBezTo>
                <a:cubicBezTo>
                  <a:pt x="16705" y="18595"/>
                  <a:pt x="16975" y="18757"/>
                  <a:pt x="17165" y="18953"/>
                </a:cubicBezTo>
                <a:cubicBezTo>
                  <a:pt x="17266" y="19050"/>
                  <a:pt x="17352" y="19233"/>
                  <a:pt x="17416" y="19512"/>
                </a:cubicBezTo>
                <a:cubicBezTo>
                  <a:pt x="17477" y="19791"/>
                  <a:pt x="17520" y="20090"/>
                  <a:pt x="17536" y="20416"/>
                </a:cubicBezTo>
                <a:cubicBezTo>
                  <a:pt x="17554" y="20728"/>
                  <a:pt x="17528" y="21001"/>
                  <a:pt x="17464" y="21242"/>
                </a:cubicBezTo>
                <a:cubicBezTo>
                  <a:pt x="17394" y="21480"/>
                  <a:pt x="17269" y="21600"/>
                  <a:pt x="17090" y="21600"/>
                </a:cubicBezTo>
                <a:lnTo>
                  <a:pt x="4497" y="21600"/>
                </a:lnTo>
                <a:cubicBezTo>
                  <a:pt x="4329" y="21600"/>
                  <a:pt x="4206" y="21480"/>
                  <a:pt x="4131" y="21242"/>
                </a:cubicBezTo>
                <a:cubicBezTo>
                  <a:pt x="4061" y="21001"/>
                  <a:pt x="4032" y="20728"/>
                  <a:pt x="4048" y="20416"/>
                </a:cubicBezTo>
                <a:cubicBezTo>
                  <a:pt x="4067" y="20090"/>
                  <a:pt x="4110" y="19791"/>
                  <a:pt x="4171" y="19512"/>
                </a:cubicBezTo>
                <a:cubicBezTo>
                  <a:pt x="4235" y="19233"/>
                  <a:pt x="4318" y="19050"/>
                  <a:pt x="4422" y="18953"/>
                </a:cubicBezTo>
                <a:cubicBezTo>
                  <a:pt x="4617" y="18768"/>
                  <a:pt x="4889" y="18607"/>
                  <a:pt x="5239" y="18475"/>
                </a:cubicBezTo>
                <a:cubicBezTo>
                  <a:pt x="5589" y="18345"/>
                  <a:pt x="5933" y="18237"/>
                  <a:pt x="6270" y="18155"/>
                </a:cubicBezTo>
                <a:cubicBezTo>
                  <a:pt x="6606" y="18069"/>
                  <a:pt x="6897" y="17984"/>
                  <a:pt x="7146" y="17902"/>
                </a:cubicBezTo>
                <a:cubicBezTo>
                  <a:pt x="7394" y="17817"/>
                  <a:pt x="7498" y="17705"/>
                  <a:pt x="7463" y="17564"/>
                </a:cubicBezTo>
                <a:cubicBezTo>
                  <a:pt x="7429" y="17432"/>
                  <a:pt x="7413" y="17312"/>
                  <a:pt x="7413" y="17206"/>
                </a:cubicBezTo>
                <a:lnTo>
                  <a:pt x="7413" y="16903"/>
                </a:lnTo>
                <a:cubicBezTo>
                  <a:pt x="7429" y="16574"/>
                  <a:pt x="7520" y="16331"/>
                  <a:pt x="7688" y="16169"/>
                </a:cubicBezTo>
                <a:cubicBezTo>
                  <a:pt x="7853" y="16010"/>
                  <a:pt x="8035" y="15867"/>
                  <a:pt x="8224" y="15728"/>
                </a:cubicBezTo>
                <a:cubicBezTo>
                  <a:pt x="8417" y="15593"/>
                  <a:pt x="8585" y="15446"/>
                  <a:pt x="8729" y="15294"/>
                </a:cubicBezTo>
                <a:cubicBezTo>
                  <a:pt x="8873" y="15141"/>
                  <a:pt x="8945" y="14900"/>
                  <a:pt x="8945" y="14571"/>
                </a:cubicBezTo>
                <a:cubicBezTo>
                  <a:pt x="8945" y="14204"/>
                  <a:pt x="8777" y="13875"/>
                  <a:pt x="8441" y="13578"/>
                </a:cubicBezTo>
                <a:cubicBezTo>
                  <a:pt x="8104" y="13282"/>
                  <a:pt x="7706" y="13091"/>
                  <a:pt x="7247" y="12997"/>
                </a:cubicBezTo>
                <a:cubicBezTo>
                  <a:pt x="6251" y="12812"/>
                  <a:pt x="5311" y="12497"/>
                  <a:pt x="4435" y="12063"/>
                </a:cubicBezTo>
                <a:cubicBezTo>
                  <a:pt x="3554" y="11628"/>
                  <a:pt x="2790" y="11129"/>
                  <a:pt x="2134" y="10571"/>
                </a:cubicBezTo>
                <a:cubicBezTo>
                  <a:pt x="1479" y="10013"/>
                  <a:pt x="959" y="9416"/>
                  <a:pt x="574" y="8782"/>
                </a:cubicBezTo>
                <a:cubicBezTo>
                  <a:pt x="190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6" y="3554"/>
                </a:cubicBezTo>
                <a:cubicBezTo>
                  <a:pt x="475" y="3354"/>
                  <a:pt x="713" y="3254"/>
                  <a:pt x="999" y="3254"/>
                </a:cubicBezTo>
                <a:lnTo>
                  <a:pt x="5124" y="3254"/>
                </a:lnTo>
                <a:cubicBezTo>
                  <a:pt x="5108" y="3140"/>
                  <a:pt x="5098" y="3025"/>
                  <a:pt x="5098" y="2902"/>
                </a:cubicBezTo>
                <a:lnTo>
                  <a:pt x="5098" y="2564"/>
                </a:lnTo>
                <a:lnTo>
                  <a:pt x="5098" y="2505"/>
                </a:lnTo>
                <a:cubicBezTo>
                  <a:pt x="5098" y="2006"/>
                  <a:pt x="5119" y="1595"/>
                  <a:pt x="5156" y="1266"/>
                </a:cubicBezTo>
                <a:cubicBezTo>
                  <a:pt x="5194" y="940"/>
                  <a:pt x="5260" y="684"/>
                  <a:pt x="5354" y="499"/>
                </a:cubicBezTo>
                <a:cubicBezTo>
                  <a:pt x="5445" y="320"/>
                  <a:pt x="5581" y="188"/>
                  <a:pt x="5754" y="112"/>
                </a:cubicBezTo>
                <a:cubicBezTo>
                  <a:pt x="5928" y="38"/>
                  <a:pt x="6166" y="0"/>
                  <a:pt x="6465" y="0"/>
                </a:cubicBezTo>
                <a:lnTo>
                  <a:pt x="15133" y="0"/>
                </a:lnTo>
                <a:cubicBezTo>
                  <a:pt x="15410" y="0"/>
                  <a:pt x="15645" y="38"/>
                  <a:pt x="15829" y="112"/>
                </a:cubicBezTo>
                <a:cubicBezTo>
                  <a:pt x="16011" y="188"/>
                  <a:pt x="16150" y="320"/>
                  <a:pt x="16243" y="499"/>
                </a:cubicBezTo>
                <a:cubicBezTo>
                  <a:pt x="16337" y="684"/>
                  <a:pt x="16404" y="940"/>
                  <a:pt x="16436" y="1266"/>
                </a:cubicBezTo>
                <a:cubicBezTo>
                  <a:pt x="16470" y="1595"/>
                  <a:pt x="16486" y="2006"/>
                  <a:pt x="16486" y="2505"/>
                </a:cubicBezTo>
                <a:lnTo>
                  <a:pt x="16486" y="2864"/>
                </a:lnTo>
                <a:cubicBezTo>
                  <a:pt x="16486" y="2990"/>
                  <a:pt x="16478" y="3119"/>
                  <a:pt x="16460" y="3251"/>
                </a:cubicBezTo>
                <a:lnTo>
                  <a:pt x="20604" y="3251"/>
                </a:lnTo>
                <a:cubicBezTo>
                  <a:pt x="20884" y="3251"/>
                  <a:pt x="21119" y="3351"/>
                  <a:pt x="21314" y="3551"/>
                </a:cubicBezTo>
                <a:cubicBezTo>
                  <a:pt x="21504" y="3754"/>
                  <a:pt x="21600" y="4006"/>
                  <a:pt x="21600" y="4318"/>
                </a:cubicBezTo>
                <a:lnTo>
                  <a:pt x="21600" y="6949"/>
                </a:lnTo>
                <a:close/>
                <a:moveTo>
                  <a:pt x="6283" y="10550"/>
                </a:moveTo>
                <a:cubicBezTo>
                  <a:pt x="6072" y="9798"/>
                  <a:pt x="5883" y="8979"/>
                  <a:pt x="5714" y="8083"/>
                </a:cubicBezTo>
                <a:cubicBezTo>
                  <a:pt x="5549" y="7190"/>
                  <a:pt x="5407" y="6300"/>
                  <a:pt x="5287" y="5416"/>
                </a:cubicBezTo>
                <a:lnTo>
                  <a:pt x="1963" y="5416"/>
                </a:lnTo>
                <a:lnTo>
                  <a:pt x="1963" y="6949"/>
                </a:lnTo>
                <a:cubicBezTo>
                  <a:pt x="1963" y="7137"/>
                  <a:pt x="2064" y="7390"/>
                  <a:pt x="2264" y="7710"/>
                </a:cubicBezTo>
                <a:cubicBezTo>
                  <a:pt x="2462" y="8030"/>
                  <a:pt x="2753" y="8359"/>
                  <a:pt x="3127" y="8700"/>
                </a:cubicBezTo>
                <a:cubicBezTo>
                  <a:pt x="3501" y="9040"/>
                  <a:pt x="3955" y="9381"/>
                  <a:pt x="4489" y="9707"/>
                </a:cubicBezTo>
                <a:cubicBezTo>
                  <a:pt x="5023" y="10033"/>
                  <a:pt x="5618" y="10315"/>
                  <a:pt x="6283" y="10550"/>
                </a:cubicBezTo>
                <a:moveTo>
                  <a:pt x="19629" y="5416"/>
                </a:moveTo>
                <a:lnTo>
                  <a:pt x="16281" y="5416"/>
                </a:lnTo>
                <a:cubicBezTo>
                  <a:pt x="16179" y="6300"/>
                  <a:pt x="16043" y="7190"/>
                  <a:pt x="15878" y="8083"/>
                </a:cubicBezTo>
                <a:cubicBezTo>
                  <a:pt x="15712" y="8979"/>
                  <a:pt x="15522" y="9798"/>
                  <a:pt x="15309" y="10550"/>
                </a:cubicBezTo>
                <a:cubicBezTo>
                  <a:pt x="15974" y="10315"/>
                  <a:pt x="16575" y="10033"/>
                  <a:pt x="17106" y="9707"/>
                </a:cubicBezTo>
                <a:cubicBezTo>
                  <a:pt x="17637" y="9381"/>
                  <a:pt x="18091" y="9040"/>
                  <a:pt x="18468" y="8700"/>
                </a:cubicBezTo>
                <a:cubicBezTo>
                  <a:pt x="18844" y="8359"/>
                  <a:pt x="19130" y="8030"/>
                  <a:pt x="19330" y="7710"/>
                </a:cubicBezTo>
                <a:cubicBezTo>
                  <a:pt x="19531" y="7390"/>
                  <a:pt x="19629" y="7137"/>
                  <a:pt x="19629" y="6949"/>
                </a:cubicBezTo>
                <a:lnTo>
                  <a:pt x="19629" y="5416"/>
                </a:lnTo>
                <a:close/>
                <a:moveTo>
                  <a:pt x="19629" y="541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121"/>
          <p:cNvSpPr>
            <a:spLocks/>
          </p:cNvSpPr>
          <p:nvPr/>
        </p:nvSpPr>
        <p:spPr bwMode="auto">
          <a:xfrm>
            <a:off x="8185151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4"/>
                  <a:pt x="21336" y="311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8"/>
                </a:lnTo>
                <a:cubicBezTo>
                  <a:pt x="21600" y="16523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4" y="17275"/>
                </a:cubicBezTo>
                <a:lnTo>
                  <a:pt x="19807" y="17275"/>
                </a:lnTo>
                <a:lnTo>
                  <a:pt x="19807" y="17370"/>
                </a:lnTo>
                <a:cubicBezTo>
                  <a:pt x="19807" y="17949"/>
                  <a:pt x="19709" y="18499"/>
                  <a:pt x="19513" y="19017"/>
                </a:cubicBezTo>
                <a:cubicBezTo>
                  <a:pt x="19318" y="19535"/>
                  <a:pt x="19060" y="19985"/>
                  <a:pt x="18747" y="20362"/>
                </a:cubicBezTo>
                <a:cubicBezTo>
                  <a:pt x="18433" y="20739"/>
                  <a:pt x="18051" y="21038"/>
                  <a:pt x="17608" y="21263"/>
                </a:cubicBezTo>
                <a:cubicBezTo>
                  <a:pt x="17167" y="21488"/>
                  <a:pt x="16697" y="21600"/>
                  <a:pt x="16198" y="21600"/>
                </a:cubicBezTo>
                <a:cubicBezTo>
                  <a:pt x="15705" y="21600"/>
                  <a:pt x="15238" y="21488"/>
                  <a:pt x="14797" y="21263"/>
                </a:cubicBezTo>
                <a:cubicBezTo>
                  <a:pt x="14353" y="21038"/>
                  <a:pt x="13974" y="20739"/>
                  <a:pt x="13653" y="20362"/>
                </a:cubicBezTo>
                <a:cubicBezTo>
                  <a:pt x="13332" y="19985"/>
                  <a:pt x="13078" y="19535"/>
                  <a:pt x="12887" y="19017"/>
                </a:cubicBezTo>
                <a:cubicBezTo>
                  <a:pt x="12696" y="18499"/>
                  <a:pt x="12600" y="17949"/>
                  <a:pt x="12600" y="17370"/>
                </a:cubicBezTo>
                <a:lnTo>
                  <a:pt x="12600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7"/>
                </a:cubicBezTo>
                <a:cubicBezTo>
                  <a:pt x="8522" y="19535"/>
                  <a:pt x="8265" y="19985"/>
                  <a:pt x="7947" y="20362"/>
                </a:cubicBezTo>
                <a:cubicBezTo>
                  <a:pt x="7629" y="20739"/>
                  <a:pt x="7244" y="21038"/>
                  <a:pt x="6803" y="21263"/>
                </a:cubicBezTo>
                <a:cubicBezTo>
                  <a:pt x="6360" y="21488"/>
                  <a:pt x="5895" y="21600"/>
                  <a:pt x="5402" y="21600"/>
                </a:cubicBezTo>
                <a:cubicBezTo>
                  <a:pt x="4910" y="21600"/>
                  <a:pt x="4442" y="21488"/>
                  <a:pt x="4004" y="21263"/>
                </a:cubicBezTo>
                <a:cubicBezTo>
                  <a:pt x="3558" y="21038"/>
                  <a:pt x="3179" y="20739"/>
                  <a:pt x="2858" y="20362"/>
                </a:cubicBezTo>
                <a:cubicBezTo>
                  <a:pt x="2537" y="19985"/>
                  <a:pt x="2282" y="19535"/>
                  <a:pt x="2091" y="19017"/>
                </a:cubicBezTo>
                <a:cubicBezTo>
                  <a:pt x="1900" y="18499"/>
                  <a:pt x="1805" y="17949"/>
                  <a:pt x="1805" y="17370"/>
                </a:cubicBezTo>
                <a:lnTo>
                  <a:pt x="1805" y="17275"/>
                </a:lnTo>
                <a:lnTo>
                  <a:pt x="891" y="17275"/>
                </a:lnTo>
                <a:cubicBezTo>
                  <a:pt x="647" y="17275"/>
                  <a:pt x="438" y="17168"/>
                  <a:pt x="262" y="16961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9"/>
                </a:lnTo>
                <a:cubicBezTo>
                  <a:pt x="0" y="10442"/>
                  <a:pt x="27" y="10205"/>
                  <a:pt x="69" y="9961"/>
                </a:cubicBezTo>
                <a:cubicBezTo>
                  <a:pt x="118" y="9716"/>
                  <a:pt x="186" y="9474"/>
                  <a:pt x="274" y="9229"/>
                </a:cubicBezTo>
                <a:cubicBezTo>
                  <a:pt x="365" y="8984"/>
                  <a:pt x="470" y="8751"/>
                  <a:pt x="593" y="8526"/>
                </a:cubicBezTo>
                <a:cubicBezTo>
                  <a:pt x="713" y="8302"/>
                  <a:pt x="838" y="8115"/>
                  <a:pt x="960" y="7965"/>
                </a:cubicBezTo>
                <a:lnTo>
                  <a:pt x="3573" y="4907"/>
                </a:lnTo>
                <a:cubicBezTo>
                  <a:pt x="3698" y="4760"/>
                  <a:pt x="3857" y="4613"/>
                  <a:pt x="4053" y="4475"/>
                </a:cubicBezTo>
                <a:cubicBezTo>
                  <a:pt x="4249" y="4331"/>
                  <a:pt x="4450" y="4210"/>
                  <a:pt x="4658" y="4109"/>
                </a:cubicBezTo>
                <a:cubicBezTo>
                  <a:pt x="4864" y="4005"/>
                  <a:pt x="5072" y="3928"/>
                  <a:pt x="5278" y="3867"/>
                </a:cubicBezTo>
                <a:cubicBezTo>
                  <a:pt x="5486" y="3807"/>
                  <a:pt x="5687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9" y="518"/>
                  <a:pt x="7082" y="311"/>
                </a:cubicBezTo>
                <a:cubicBezTo>
                  <a:pt x="7259" y="104"/>
                  <a:pt x="7464" y="0"/>
                  <a:pt x="7700" y="0"/>
                </a:cubicBezTo>
                <a:lnTo>
                  <a:pt x="20684" y="0"/>
                </a:lnTo>
                <a:close/>
                <a:moveTo>
                  <a:pt x="6791" y="6439"/>
                </a:moveTo>
                <a:lnTo>
                  <a:pt x="5878" y="6439"/>
                </a:lnTo>
                <a:cubicBezTo>
                  <a:pt x="5799" y="6439"/>
                  <a:pt x="5677" y="6479"/>
                  <a:pt x="5510" y="6551"/>
                </a:cubicBezTo>
                <a:cubicBezTo>
                  <a:pt x="5341" y="6626"/>
                  <a:pt x="5224" y="6704"/>
                  <a:pt x="5153" y="6784"/>
                </a:cubicBezTo>
                <a:lnTo>
                  <a:pt x="2540" y="9831"/>
                </a:lnTo>
                <a:cubicBezTo>
                  <a:pt x="2478" y="9903"/>
                  <a:pt x="2412" y="10041"/>
                  <a:pt x="2351" y="10240"/>
                </a:cubicBezTo>
                <a:cubicBezTo>
                  <a:pt x="2290" y="10436"/>
                  <a:pt x="2258" y="10580"/>
                  <a:pt x="2258" y="10672"/>
                </a:cubicBezTo>
                <a:lnTo>
                  <a:pt x="2258" y="11527"/>
                </a:lnTo>
                <a:lnTo>
                  <a:pt x="6796" y="11527"/>
                </a:lnTo>
                <a:lnTo>
                  <a:pt x="6796" y="6439"/>
                </a:lnTo>
                <a:close/>
                <a:moveTo>
                  <a:pt x="5395" y="18942"/>
                </a:moveTo>
                <a:cubicBezTo>
                  <a:pt x="5760" y="18942"/>
                  <a:pt x="6076" y="18789"/>
                  <a:pt x="6340" y="18481"/>
                </a:cubicBezTo>
                <a:cubicBezTo>
                  <a:pt x="6600" y="18173"/>
                  <a:pt x="6732" y="17805"/>
                  <a:pt x="6732" y="17373"/>
                </a:cubicBezTo>
                <a:cubicBezTo>
                  <a:pt x="6732" y="16941"/>
                  <a:pt x="6600" y="16569"/>
                  <a:pt x="6340" y="16253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8" y="15786"/>
                  <a:pt x="4714" y="15942"/>
                  <a:pt x="4445" y="16247"/>
                </a:cubicBezTo>
                <a:cubicBezTo>
                  <a:pt x="4180" y="16558"/>
                  <a:pt x="4046" y="16932"/>
                  <a:pt x="4046" y="17373"/>
                </a:cubicBezTo>
                <a:cubicBezTo>
                  <a:pt x="4046" y="17805"/>
                  <a:pt x="4180" y="18173"/>
                  <a:pt x="4445" y="18481"/>
                </a:cubicBezTo>
                <a:cubicBezTo>
                  <a:pt x="4714" y="18789"/>
                  <a:pt x="5028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10" y="18173"/>
                  <a:pt x="17544" y="17805"/>
                  <a:pt x="17544" y="17373"/>
                </a:cubicBezTo>
                <a:cubicBezTo>
                  <a:pt x="17544" y="16941"/>
                  <a:pt x="17412" y="16569"/>
                  <a:pt x="17150" y="16253"/>
                </a:cubicBezTo>
                <a:cubicBezTo>
                  <a:pt x="16891" y="15944"/>
                  <a:pt x="16572" y="15786"/>
                  <a:pt x="16195" y="15786"/>
                </a:cubicBezTo>
                <a:cubicBezTo>
                  <a:pt x="15828" y="15786"/>
                  <a:pt x="15514" y="15942"/>
                  <a:pt x="15250" y="16247"/>
                </a:cubicBezTo>
                <a:cubicBezTo>
                  <a:pt x="14990" y="16558"/>
                  <a:pt x="14858" y="16932"/>
                  <a:pt x="14858" y="17373"/>
                </a:cubicBezTo>
                <a:cubicBezTo>
                  <a:pt x="14858" y="17805"/>
                  <a:pt x="14990" y="18173"/>
                  <a:pt x="15250" y="18481"/>
                </a:cubicBezTo>
                <a:cubicBezTo>
                  <a:pt x="15512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122"/>
          <p:cNvSpPr>
            <a:spLocks/>
          </p:cNvSpPr>
          <p:nvPr/>
        </p:nvSpPr>
        <p:spPr bwMode="auto">
          <a:xfrm>
            <a:off x="9117014" y="459956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2" h="21600">
                <a:moveTo>
                  <a:pt x="11685" y="1799"/>
                </a:moveTo>
                <a:cubicBezTo>
                  <a:pt x="12904" y="1906"/>
                  <a:pt x="14056" y="2203"/>
                  <a:pt x="15144" y="2683"/>
                </a:cubicBezTo>
                <a:cubicBezTo>
                  <a:pt x="16234" y="3165"/>
                  <a:pt x="17214" y="3803"/>
                  <a:pt x="18089" y="4597"/>
                </a:cubicBezTo>
                <a:cubicBezTo>
                  <a:pt x="18965" y="5390"/>
                  <a:pt x="19697" y="6308"/>
                  <a:pt x="20286" y="7355"/>
                </a:cubicBezTo>
                <a:cubicBezTo>
                  <a:pt x="20875" y="8400"/>
                  <a:pt x="21290" y="9538"/>
                  <a:pt x="21529" y="10775"/>
                </a:cubicBezTo>
                <a:cubicBezTo>
                  <a:pt x="21574" y="11034"/>
                  <a:pt x="21498" y="11229"/>
                  <a:pt x="21300" y="11356"/>
                </a:cubicBezTo>
                <a:cubicBezTo>
                  <a:pt x="21223" y="11407"/>
                  <a:pt x="21152" y="11435"/>
                  <a:pt x="21078" y="11435"/>
                </a:cubicBezTo>
                <a:cubicBezTo>
                  <a:pt x="20930" y="11435"/>
                  <a:pt x="20823" y="11382"/>
                  <a:pt x="20761" y="11272"/>
                </a:cubicBezTo>
                <a:cubicBezTo>
                  <a:pt x="20016" y="10354"/>
                  <a:pt x="19186" y="9891"/>
                  <a:pt x="18273" y="9880"/>
                </a:cubicBezTo>
                <a:cubicBezTo>
                  <a:pt x="17617" y="9880"/>
                  <a:pt x="16994" y="10128"/>
                  <a:pt x="16403" y="10619"/>
                </a:cubicBezTo>
                <a:cubicBezTo>
                  <a:pt x="15814" y="11111"/>
                  <a:pt x="15320" y="11797"/>
                  <a:pt x="14912" y="12681"/>
                </a:cubicBezTo>
                <a:cubicBezTo>
                  <a:pt x="14841" y="12887"/>
                  <a:pt x="14705" y="12991"/>
                  <a:pt x="14516" y="12991"/>
                </a:cubicBezTo>
                <a:cubicBezTo>
                  <a:pt x="14323" y="12991"/>
                  <a:pt x="14192" y="12887"/>
                  <a:pt x="14116" y="12681"/>
                </a:cubicBezTo>
                <a:cubicBezTo>
                  <a:pt x="13491" y="11328"/>
                  <a:pt x="12680" y="10453"/>
                  <a:pt x="11683" y="10058"/>
                </a:cubicBezTo>
                <a:lnTo>
                  <a:pt x="11683" y="17164"/>
                </a:lnTo>
                <a:cubicBezTo>
                  <a:pt x="11683" y="17780"/>
                  <a:pt x="11594" y="18350"/>
                  <a:pt x="11416" y="18884"/>
                </a:cubicBezTo>
                <a:cubicBezTo>
                  <a:pt x="11234" y="19415"/>
                  <a:pt x="10993" y="19886"/>
                  <a:pt x="10691" y="20298"/>
                </a:cubicBezTo>
                <a:cubicBezTo>
                  <a:pt x="10385" y="20705"/>
                  <a:pt x="10030" y="21027"/>
                  <a:pt x="9622" y="21258"/>
                </a:cubicBezTo>
                <a:cubicBezTo>
                  <a:pt x="9214" y="21487"/>
                  <a:pt x="8778" y="21600"/>
                  <a:pt x="8315" y="21600"/>
                </a:cubicBezTo>
                <a:cubicBezTo>
                  <a:pt x="7852" y="21600"/>
                  <a:pt x="7411" y="21487"/>
                  <a:pt x="6996" y="21258"/>
                </a:cubicBezTo>
                <a:cubicBezTo>
                  <a:pt x="6581" y="21027"/>
                  <a:pt x="6221" y="20705"/>
                  <a:pt x="5915" y="20298"/>
                </a:cubicBezTo>
                <a:cubicBezTo>
                  <a:pt x="5613" y="19886"/>
                  <a:pt x="5369" y="19417"/>
                  <a:pt x="5190" y="18884"/>
                </a:cubicBezTo>
                <a:cubicBezTo>
                  <a:pt x="5011" y="18350"/>
                  <a:pt x="4923" y="17780"/>
                  <a:pt x="4923" y="17164"/>
                </a:cubicBezTo>
                <a:cubicBezTo>
                  <a:pt x="4923" y="16851"/>
                  <a:pt x="5011" y="16591"/>
                  <a:pt x="5190" y="16391"/>
                </a:cubicBezTo>
                <a:cubicBezTo>
                  <a:pt x="5369" y="16187"/>
                  <a:pt x="5584" y="16086"/>
                  <a:pt x="5837" y="16086"/>
                </a:cubicBezTo>
                <a:cubicBezTo>
                  <a:pt x="6104" y="16086"/>
                  <a:pt x="6321" y="16188"/>
                  <a:pt x="6493" y="16391"/>
                </a:cubicBezTo>
                <a:cubicBezTo>
                  <a:pt x="6662" y="16591"/>
                  <a:pt x="6748" y="16851"/>
                  <a:pt x="6748" y="17164"/>
                </a:cubicBezTo>
                <a:cubicBezTo>
                  <a:pt x="6748" y="17800"/>
                  <a:pt x="6901" y="18333"/>
                  <a:pt x="7203" y="18777"/>
                </a:cubicBezTo>
                <a:cubicBezTo>
                  <a:pt x="7509" y="19217"/>
                  <a:pt x="7878" y="19437"/>
                  <a:pt x="8313" y="19437"/>
                </a:cubicBezTo>
                <a:cubicBezTo>
                  <a:pt x="8732" y="19437"/>
                  <a:pt x="9092" y="19217"/>
                  <a:pt x="9398" y="18777"/>
                </a:cubicBezTo>
                <a:cubicBezTo>
                  <a:pt x="9701" y="18333"/>
                  <a:pt x="9853" y="17800"/>
                  <a:pt x="9853" y="17164"/>
                </a:cubicBezTo>
                <a:lnTo>
                  <a:pt x="9853" y="10058"/>
                </a:lnTo>
                <a:cubicBezTo>
                  <a:pt x="8856" y="10461"/>
                  <a:pt x="8043" y="11337"/>
                  <a:pt x="7420" y="12681"/>
                </a:cubicBezTo>
                <a:cubicBezTo>
                  <a:pt x="7344" y="12887"/>
                  <a:pt x="7211" y="12991"/>
                  <a:pt x="7020" y="12991"/>
                </a:cubicBezTo>
                <a:cubicBezTo>
                  <a:pt x="6829" y="12991"/>
                  <a:pt x="6700" y="12887"/>
                  <a:pt x="6631" y="12681"/>
                </a:cubicBezTo>
                <a:cubicBezTo>
                  <a:pt x="6228" y="11797"/>
                  <a:pt x="5734" y="11111"/>
                  <a:pt x="5147" y="10619"/>
                </a:cubicBezTo>
                <a:cubicBezTo>
                  <a:pt x="4561" y="10128"/>
                  <a:pt x="3941" y="9880"/>
                  <a:pt x="3285" y="9880"/>
                </a:cubicBezTo>
                <a:cubicBezTo>
                  <a:pt x="2364" y="9880"/>
                  <a:pt x="1541" y="10345"/>
                  <a:pt x="809" y="11272"/>
                </a:cubicBezTo>
                <a:cubicBezTo>
                  <a:pt x="718" y="11382"/>
                  <a:pt x="597" y="11435"/>
                  <a:pt x="456" y="11435"/>
                </a:cubicBezTo>
                <a:cubicBezTo>
                  <a:pt x="382" y="11435"/>
                  <a:pt x="306" y="11407"/>
                  <a:pt x="239" y="11356"/>
                </a:cubicBezTo>
                <a:cubicBezTo>
                  <a:pt x="48" y="11229"/>
                  <a:pt x="-26" y="11034"/>
                  <a:pt x="7" y="10775"/>
                </a:cubicBezTo>
                <a:cubicBezTo>
                  <a:pt x="246" y="9538"/>
                  <a:pt x="661" y="8400"/>
                  <a:pt x="1260" y="7355"/>
                </a:cubicBezTo>
                <a:cubicBezTo>
                  <a:pt x="1856" y="6308"/>
                  <a:pt x="2595" y="5390"/>
                  <a:pt x="3468" y="4597"/>
                </a:cubicBezTo>
                <a:cubicBezTo>
                  <a:pt x="4344" y="3803"/>
                  <a:pt x="5322" y="3168"/>
                  <a:pt x="6402" y="2688"/>
                </a:cubicBezTo>
                <a:cubicBezTo>
                  <a:pt x="7483" y="2214"/>
                  <a:pt x="8635" y="1917"/>
                  <a:pt x="9851" y="1799"/>
                </a:cubicBezTo>
                <a:lnTo>
                  <a:pt x="9851" y="1081"/>
                </a:lnTo>
                <a:cubicBezTo>
                  <a:pt x="9851" y="768"/>
                  <a:pt x="9937" y="508"/>
                  <a:pt x="10118" y="305"/>
                </a:cubicBezTo>
                <a:cubicBezTo>
                  <a:pt x="10297" y="102"/>
                  <a:pt x="10512" y="0"/>
                  <a:pt x="10764" y="0"/>
                </a:cubicBezTo>
                <a:cubicBezTo>
                  <a:pt x="11029" y="0"/>
                  <a:pt x="11249" y="102"/>
                  <a:pt x="11420" y="305"/>
                </a:cubicBezTo>
                <a:cubicBezTo>
                  <a:pt x="11590" y="508"/>
                  <a:pt x="11676" y="768"/>
                  <a:pt x="11676" y="1081"/>
                </a:cubicBezTo>
                <a:lnTo>
                  <a:pt x="11676" y="1799"/>
                </a:lnTo>
                <a:close/>
                <a:moveTo>
                  <a:pt x="11685" y="1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123"/>
          <p:cNvSpPr>
            <a:spLocks/>
          </p:cNvSpPr>
          <p:nvPr/>
        </p:nvSpPr>
        <p:spPr bwMode="auto">
          <a:xfrm>
            <a:off x="9966326" y="459797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21600"/>
                </a:moveTo>
                <a:cubicBezTo>
                  <a:pt x="9311" y="21600"/>
                  <a:pt x="7906" y="21320"/>
                  <a:pt x="6592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3" y="13699"/>
                  <a:pt x="0" y="12295"/>
                  <a:pt x="0" y="10801"/>
                </a:cubicBezTo>
                <a:cubicBezTo>
                  <a:pt x="0" y="9305"/>
                  <a:pt x="283" y="7901"/>
                  <a:pt x="845" y="6588"/>
                </a:cubicBezTo>
                <a:cubicBezTo>
                  <a:pt x="1407" y="5278"/>
                  <a:pt x="2181" y="4134"/>
                  <a:pt x="3156" y="3157"/>
                </a:cubicBezTo>
                <a:cubicBezTo>
                  <a:pt x="4137" y="2177"/>
                  <a:pt x="5281" y="1409"/>
                  <a:pt x="6592" y="844"/>
                </a:cubicBezTo>
                <a:cubicBezTo>
                  <a:pt x="7906" y="280"/>
                  <a:pt x="9311" y="0"/>
                  <a:pt x="10806" y="0"/>
                </a:cubicBezTo>
                <a:cubicBezTo>
                  <a:pt x="12303" y="0"/>
                  <a:pt x="13705" y="280"/>
                  <a:pt x="15013" y="844"/>
                </a:cubicBezTo>
                <a:cubicBezTo>
                  <a:pt x="16321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0" y="7901"/>
                  <a:pt x="21600" y="9305"/>
                  <a:pt x="21600" y="10801"/>
                </a:cubicBezTo>
                <a:cubicBezTo>
                  <a:pt x="21600" y="12295"/>
                  <a:pt x="21320" y="13699"/>
                  <a:pt x="20761" y="15009"/>
                </a:cubicBezTo>
                <a:cubicBezTo>
                  <a:pt x="20204" y="16322"/>
                  <a:pt x="19430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moveTo>
                  <a:pt x="10806" y="3242"/>
                </a:moveTo>
                <a:cubicBezTo>
                  <a:pt x="9752" y="3242"/>
                  <a:pt x="8765" y="3442"/>
                  <a:pt x="7850" y="3838"/>
                </a:cubicBezTo>
                <a:cubicBezTo>
                  <a:pt x="6934" y="4236"/>
                  <a:pt x="6138" y="4775"/>
                  <a:pt x="5457" y="5459"/>
                </a:cubicBezTo>
                <a:cubicBezTo>
                  <a:pt x="4776" y="6148"/>
                  <a:pt x="4233" y="6944"/>
                  <a:pt x="3840" y="7853"/>
                </a:cubicBezTo>
                <a:cubicBezTo>
                  <a:pt x="3445" y="8763"/>
                  <a:pt x="3244" y="9745"/>
                  <a:pt x="3244" y="10801"/>
                </a:cubicBezTo>
                <a:cubicBezTo>
                  <a:pt x="3244" y="11855"/>
                  <a:pt x="3445" y="12838"/>
                  <a:pt x="3840" y="13747"/>
                </a:cubicBezTo>
                <a:cubicBezTo>
                  <a:pt x="4236" y="14656"/>
                  <a:pt x="4776" y="15455"/>
                  <a:pt x="5457" y="16142"/>
                </a:cubicBezTo>
                <a:cubicBezTo>
                  <a:pt x="6135" y="16825"/>
                  <a:pt x="6932" y="17364"/>
                  <a:pt x="7850" y="17762"/>
                </a:cubicBezTo>
                <a:cubicBezTo>
                  <a:pt x="8765" y="18158"/>
                  <a:pt x="9752" y="18358"/>
                  <a:pt x="10806" y="18358"/>
                </a:cubicBezTo>
                <a:cubicBezTo>
                  <a:pt x="11862" y="18358"/>
                  <a:pt x="12846" y="18158"/>
                  <a:pt x="13756" y="17762"/>
                </a:cubicBezTo>
                <a:cubicBezTo>
                  <a:pt x="14666" y="17364"/>
                  <a:pt x="15462" y="16825"/>
                  <a:pt x="16152" y="16142"/>
                </a:cubicBezTo>
                <a:cubicBezTo>
                  <a:pt x="16836" y="15455"/>
                  <a:pt x="17378" y="14656"/>
                  <a:pt x="17774" y="13747"/>
                </a:cubicBezTo>
                <a:cubicBezTo>
                  <a:pt x="18172" y="12838"/>
                  <a:pt x="18370" y="11855"/>
                  <a:pt x="18370" y="10801"/>
                </a:cubicBezTo>
                <a:cubicBezTo>
                  <a:pt x="18370" y="9745"/>
                  <a:pt x="18172" y="8763"/>
                  <a:pt x="17774" y="7853"/>
                </a:cubicBezTo>
                <a:cubicBezTo>
                  <a:pt x="17375" y="6944"/>
                  <a:pt x="16836" y="6148"/>
                  <a:pt x="16152" y="5459"/>
                </a:cubicBezTo>
                <a:cubicBezTo>
                  <a:pt x="15465" y="4775"/>
                  <a:pt x="14668" y="4236"/>
                  <a:pt x="13756" y="3838"/>
                </a:cubicBezTo>
                <a:cubicBezTo>
                  <a:pt x="12846" y="3442"/>
                  <a:pt x="11862" y="3242"/>
                  <a:pt x="10806" y="3242"/>
                </a:cubicBezTo>
                <a:moveTo>
                  <a:pt x="6098" y="10801"/>
                </a:moveTo>
                <a:cubicBezTo>
                  <a:pt x="5855" y="10801"/>
                  <a:pt x="5688" y="10688"/>
                  <a:pt x="5598" y="10462"/>
                </a:cubicBezTo>
                <a:cubicBezTo>
                  <a:pt x="5507" y="10239"/>
                  <a:pt x="5553" y="10042"/>
                  <a:pt x="5733" y="9881"/>
                </a:cubicBezTo>
                <a:lnTo>
                  <a:pt x="10413" y="5204"/>
                </a:lnTo>
                <a:cubicBezTo>
                  <a:pt x="10540" y="5114"/>
                  <a:pt x="10670" y="5069"/>
                  <a:pt x="10806" y="5069"/>
                </a:cubicBezTo>
                <a:cubicBezTo>
                  <a:pt x="10933" y="5069"/>
                  <a:pt x="11060" y="5114"/>
                  <a:pt x="11187" y="5204"/>
                </a:cubicBezTo>
                <a:lnTo>
                  <a:pt x="15881" y="9881"/>
                </a:lnTo>
                <a:cubicBezTo>
                  <a:pt x="16059" y="10042"/>
                  <a:pt x="16104" y="10239"/>
                  <a:pt x="16016" y="10462"/>
                </a:cubicBezTo>
                <a:cubicBezTo>
                  <a:pt x="15926" y="10688"/>
                  <a:pt x="15759" y="10801"/>
                  <a:pt x="15513" y="10801"/>
                </a:cubicBezTo>
                <a:lnTo>
                  <a:pt x="12688" y="10801"/>
                </a:lnTo>
                <a:lnTo>
                  <a:pt x="12688" y="15667"/>
                </a:lnTo>
                <a:cubicBezTo>
                  <a:pt x="12688" y="15811"/>
                  <a:pt x="12634" y="15935"/>
                  <a:pt x="12529" y="16037"/>
                </a:cubicBezTo>
                <a:cubicBezTo>
                  <a:pt x="12428" y="16144"/>
                  <a:pt x="12303" y="16195"/>
                  <a:pt x="12162" y="16195"/>
                </a:cubicBezTo>
                <a:lnTo>
                  <a:pt x="9438" y="16195"/>
                </a:lnTo>
                <a:cubicBezTo>
                  <a:pt x="9294" y="16195"/>
                  <a:pt x="9170" y="16147"/>
                  <a:pt x="9065" y="16045"/>
                </a:cubicBezTo>
                <a:cubicBezTo>
                  <a:pt x="8963" y="15947"/>
                  <a:pt x="8910" y="15819"/>
                  <a:pt x="8910" y="15667"/>
                </a:cubicBezTo>
                <a:lnTo>
                  <a:pt x="8910" y="10801"/>
                </a:lnTo>
                <a:lnTo>
                  <a:pt x="6098" y="10801"/>
                </a:lnTo>
                <a:close/>
                <a:moveTo>
                  <a:pt x="6098" y="1080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08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8" name="Group 10057"/>
          <p:cNvGrpSpPr/>
          <p:nvPr/>
        </p:nvGrpSpPr>
        <p:grpSpPr>
          <a:xfrm>
            <a:off x="3653911" y="2976368"/>
            <a:ext cx="8368146" cy="794076"/>
            <a:chOff x="0" y="2944038"/>
            <a:chExt cx="12192000" cy="794076"/>
          </a:xfrm>
        </p:grpSpPr>
        <p:sp>
          <p:nvSpPr>
            <p:cNvPr id="10059" name="TextBox 10058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Pitch deck 2018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0065" name="Group 10064"/>
          <p:cNvGrpSpPr/>
          <p:nvPr/>
        </p:nvGrpSpPr>
        <p:grpSpPr>
          <a:xfrm>
            <a:off x="235115" y="1178846"/>
            <a:ext cx="3330477" cy="4500308"/>
            <a:chOff x="862885" y="721217"/>
            <a:chExt cx="3330477" cy="4500308"/>
          </a:xfrm>
        </p:grpSpPr>
        <p:sp>
          <p:nvSpPr>
            <p:cNvPr id="10066" name="Diamond 10065"/>
            <p:cNvSpPr/>
            <p:nvPr/>
          </p:nvSpPr>
          <p:spPr>
            <a:xfrm>
              <a:off x="862885" y="721217"/>
              <a:ext cx="2194560" cy="219456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7" name="Diamond 10066"/>
            <p:cNvSpPr/>
            <p:nvPr/>
          </p:nvSpPr>
          <p:spPr>
            <a:xfrm>
              <a:off x="1998802" y="1874091"/>
              <a:ext cx="2194560" cy="21945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8" name="Diamond 10067"/>
            <p:cNvSpPr/>
            <p:nvPr/>
          </p:nvSpPr>
          <p:spPr>
            <a:xfrm>
              <a:off x="862885" y="3026965"/>
              <a:ext cx="2194560" cy="219456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3" name="Group 10072"/>
          <p:cNvGrpSpPr/>
          <p:nvPr/>
        </p:nvGrpSpPr>
        <p:grpSpPr>
          <a:xfrm>
            <a:off x="2517994" y="1178846"/>
            <a:ext cx="3330477" cy="4500308"/>
            <a:chOff x="862885" y="721217"/>
            <a:chExt cx="3330477" cy="4500308"/>
          </a:xfrm>
        </p:grpSpPr>
        <p:sp>
          <p:nvSpPr>
            <p:cNvPr id="10074" name="Diamond 10073"/>
            <p:cNvSpPr/>
            <p:nvPr/>
          </p:nvSpPr>
          <p:spPr>
            <a:xfrm>
              <a:off x="862885" y="721217"/>
              <a:ext cx="2194560" cy="219456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5" name="Diamond 10074"/>
            <p:cNvSpPr/>
            <p:nvPr/>
          </p:nvSpPr>
          <p:spPr>
            <a:xfrm>
              <a:off x="1998802" y="1874091"/>
              <a:ext cx="2194560" cy="21945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6" name="Diamond 10075"/>
            <p:cNvSpPr/>
            <p:nvPr/>
          </p:nvSpPr>
          <p:spPr>
            <a:xfrm>
              <a:off x="862885" y="3026965"/>
              <a:ext cx="2194560" cy="219456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82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71488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70119" y="1680185"/>
            <a:ext cx="2651761" cy="4382999"/>
            <a:chOff x="4770119" y="1804876"/>
            <a:chExt cx="2651761" cy="4382999"/>
          </a:xfrm>
        </p:grpSpPr>
        <p:sp>
          <p:nvSpPr>
            <p:cNvPr id="7" name="Diamond 6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74519" y="1680185"/>
            <a:ext cx="2651761" cy="4382999"/>
            <a:chOff x="4770119" y="1804876"/>
            <a:chExt cx="2651761" cy="4382999"/>
          </a:xfrm>
        </p:grpSpPr>
        <p:sp>
          <p:nvSpPr>
            <p:cNvPr id="13" name="Diamond 12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65719" y="1680185"/>
            <a:ext cx="2651761" cy="4382999"/>
            <a:chOff x="4770119" y="1804876"/>
            <a:chExt cx="2651761" cy="4382999"/>
          </a:xfrm>
        </p:grpSpPr>
        <p:sp>
          <p:nvSpPr>
            <p:cNvPr id="18" name="Diamond 17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3422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2944038"/>
            <a:ext cx="12192000" cy="794076"/>
            <a:chOff x="0" y="2944038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The end</a:t>
              </a:r>
              <a:endParaRPr lang="en-US" sz="32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bg1"/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67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71488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29246" y="1707894"/>
            <a:ext cx="2651761" cy="4382999"/>
            <a:chOff x="4770119" y="1804876"/>
            <a:chExt cx="2651761" cy="4382999"/>
          </a:xfrm>
        </p:grpSpPr>
        <p:sp>
          <p:nvSpPr>
            <p:cNvPr id="7" name="Diamond 6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646" y="1707894"/>
            <a:ext cx="2651761" cy="4382999"/>
            <a:chOff x="4770119" y="1804876"/>
            <a:chExt cx="2651761" cy="4382999"/>
          </a:xfrm>
        </p:grpSpPr>
        <p:sp>
          <p:nvSpPr>
            <p:cNvPr id="13" name="Diamond 12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24846" y="1707894"/>
            <a:ext cx="2651761" cy="4382999"/>
            <a:chOff x="4770119" y="1804876"/>
            <a:chExt cx="2651761" cy="4382999"/>
          </a:xfrm>
        </p:grpSpPr>
        <p:sp>
          <p:nvSpPr>
            <p:cNvPr id="18" name="Diamond 17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20446" y="1707894"/>
            <a:ext cx="2651761" cy="4382999"/>
            <a:chOff x="4770119" y="1804876"/>
            <a:chExt cx="2651761" cy="4382999"/>
          </a:xfrm>
        </p:grpSpPr>
        <p:sp>
          <p:nvSpPr>
            <p:cNvPr id="23" name="Diamond 22"/>
            <p:cNvSpPr/>
            <p:nvPr/>
          </p:nvSpPr>
          <p:spPr>
            <a:xfrm>
              <a:off x="4770120" y="1804876"/>
              <a:ext cx="2651760" cy="2651760"/>
            </a:xfrm>
            <a:prstGeom prst="diamond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70120" y="5356878"/>
              <a:ext cx="2651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Lorem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ipsum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dolor sit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amet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consectetur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adipiscing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elit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.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Nunc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bibendum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eleifend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tortor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, non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porta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justo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gravida</a:t>
              </a:r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 </a:t>
              </a:r>
              <a:r>
                <a:rPr lang="en-US" sz="1200" b="0" i="0" dirty="0" err="1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posuere</a:t>
              </a:r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70119" y="4602828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70120" y="5072186"/>
              <a:ext cx="2651759" cy="284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GRAPHIC DESIGNER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41614" y="1399310"/>
            <a:ext cx="4477439" cy="4500308"/>
            <a:chOff x="1371032" y="1178846"/>
            <a:chExt cx="4477439" cy="4500308"/>
          </a:xfrm>
          <a:blipFill>
            <a:blip r:embed="rId2"/>
            <a:stretch>
              <a:fillRect/>
            </a:stretch>
          </a:blipFill>
        </p:grpSpPr>
        <p:sp>
          <p:nvSpPr>
            <p:cNvPr id="18" name="Diamond 17"/>
            <p:cNvSpPr/>
            <p:nvPr/>
          </p:nvSpPr>
          <p:spPr>
            <a:xfrm>
              <a:off x="1371032" y="2331720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17994" y="1178846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20" name="Diamond 19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20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21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65358" y="2002411"/>
            <a:ext cx="9927103" cy="794076"/>
            <a:chOff x="623666" y="225069"/>
            <a:chExt cx="11568333" cy="794076"/>
          </a:xfrm>
        </p:grpSpPr>
        <p:sp>
          <p:nvSpPr>
            <p:cNvPr id="25" name="TextBox 24"/>
            <p:cNvSpPr txBox="1"/>
            <p:nvPr/>
          </p:nvSpPr>
          <p:spPr>
            <a:xfrm>
              <a:off x="623666" y="225069"/>
              <a:ext cx="11568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3667" y="711368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accent2"/>
                  </a:solidFill>
                  <a:effectLst/>
                </a:rPr>
                <a:t>Graphic Designer</a:t>
              </a:r>
              <a:endParaRPr lang="en-US" sz="1400" b="0" i="0" dirty="0">
                <a:solidFill>
                  <a:schemeClr val="accent2"/>
                </a:solidFill>
                <a:effectLst/>
              </a:endParaRPr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65357" y="2914330"/>
            <a:ext cx="5472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5357" y="4260178"/>
            <a:ext cx="4961206" cy="287656"/>
            <a:chOff x="623668" y="4651242"/>
            <a:chExt cx="4961206" cy="287656"/>
          </a:xfrm>
        </p:grpSpPr>
        <p:sp>
          <p:nvSpPr>
            <p:cNvPr id="29" name="Rectangle 28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5357" y="4596185"/>
            <a:ext cx="4693920" cy="287656"/>
            <a:chOff x="623668" y="4651242"/>
            <a:chExt cx="4693920" cy="287656"/>
          </a:xfrm>
        </p:grpSpPr>
        <p:sp>
          <p:nvSpPr>
            <p:cNvPr id="33" name="Rectangle 32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5357" y="4954996"/>
            <a:ext cx="4428977" cy="287656"/>
            <a:chOff x="623668" y="4651242"/>
            <a:chExt cx="4428977" cy="287656"/>
          </a:xfrm>
        </p:grpSpPr>
        <p:sp>
          <p:nvSpPr>
            <p:cNvPr id="37" name="Rectangle 36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5357" y="5321020"/>
            <a:ext cx="4145280" cy="287656"/>
            <a:chOff x="623668" y="4651242"/>
            <a:chExt cx="4145280" cy="287656"/>
          </a:xfrm>
        </p:grpSpPr>
        <p:sp>
          <p:nvSpPr>
            <p:cNvPr id="41" name="Rectangle 40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74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Meet the team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5614" y="1399310"/>
            <a:ext cx="4477439" cy="4500308"/>
            <a:chOff x="1371032" y="1178846"/>
            <a:chExt cx="4477439" cy="4500308"/>
          </a:xfrm>
          <a:blipFill>
            <a:blip r:embed="rId2"/>
            <a:stretch>
              <a:fillRect/>
            </a:stretch>
          </a:blipFill>
        </p:grpSpPr>
        <p:sp>
          <p:nvSpPr>
            <p:cNvPr id="18" name="Diamond 17"/>
            <p:cNvSpPr/>
            <p:nvPr/>
          </p:nvSpPr>
          <p:spPr>
            <a:xfrm>
              <a:off x="1371032" y="2331720"/>
              <a:ext cx="2194560" cy="219456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17994" y="1178846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20" name="Diamond 19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20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21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877685" y="1758108"/>
            <a:ext cx="9927103" cy="794076"/>
            <a:chOff x="623666" y="225069"/>
            <a:chExt cx="11568333" cy="794076"/>
          </a:xfrm>
        </p:grpSpPr>
        <p:sp>
          <p:nvSpPr>
            <p:cNvPr id="45" name="TextBox 44"/>
            <p:cNvSpPr txBox="1"/>
            <p:nvPr/>
          </p:nvSpPr>
          <p:spPr>
            <a:xfrm>
              <a:off x="623666" y="225069"/>
              <a:ext cx="11568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John doe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3667" y="711368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accent2"/>
                  </a:solidFill>
                  <a:effectLst/>
                </a:rPr>
                <a:t>Graphic Designer</a:t>
              </a:r>
              <a:endParaRPr lang="en-US" sz="1400" b="0" i="0" dirty="0">
                <a:solidFill>
                  <a:schemeClr val="accent2"/>
                </a:solidFill>
                <a:effectLst/>
              </a:endParaRPr>
            </a:p>
          </p:txBody>
        </p:sp>
      </p:grp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5877684" y="2670027"/>
            <a:ext cx="5472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rutrum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877684" y="4015875"/>
            <a:ext cx="4961206" cy="287656"/>
            <a:chOff x="623668" y="4651242"/>
            <a:chExt cx="4961206" cy="287656"/>
          </a:xfrm>
        </p:grpSpPr>
        <p:sp>
          <p:nvSpPr>
            <p:cNvPr id="49" name="Rectangle 48"/>
            <p:cNvSpPr/>
            <p:nvPr/>
          </p:nvSpPr>
          <p:spPr>
            <a:xfrm>
              <a:off x="1842868" y="4674046"/>
              <a:ext cx="3742006" cy="252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PHOTOSHOP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17853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77684" y="4351882"/>
            <a:ext cx="4693920" cy="287656"/>
            <a:chOff x="623668" y="4651242"/>
            <a:chExt cx="4693920" cy="287656"/>
          </a:xfrm>
        </p:grpSpPr>
        <p:sp>
          <p:nvSpPr>
            <p:cNvPr id="53" name="Rectangle 52"/>
            <p:cNvSpPr/>
            <p:nvPr/>
          </p:nvSpPr>
          <p:spPr>
            <a:xfrm>
              <a:off x="1842868" y="4674046"/>
              <a:ext cx="3474720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ILLUSTRATOR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6463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77684" y="4710693"/>
            <a:ext cx="4428977" cy="287656"/>
            <a:chOff x="623668" y="4651242"/>
            <a:chExt cx="4428977" cy="287656"/>
          </a:xfrm>
        </p:grpSpPr>
        <p:sp>
          <p:nvSpPr>
            <p:cNvPr id="57" name="Rectangle 56"/>
            <p:cNvSpPr/>
            <p:nvPr/>
          </p:nvSpPr>
          <p:spPr>
            <a:xfrm>
              <a:off x="1842868" y="4674046"/>
              <a:ext cx="3200400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HTML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25481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77684" y="5076717"/>
            <a:ext cx="4145280" cy="287656"/>
            <a:chOff x="623668" y="4651242"/>
            <a:chExt cx="4145280" cy="287656"/>
          </a:xfrm>
        </p:grpSpPr>
        <p:sp>
          <p:nvSpPr>
            <p:cNvPr id="61" name="Rectangle 60"/>
            <p:cNvSpPr/>
            <p:nvPr/>
          </p:nvSpPr>
          <p:spPr>
            <a:xfrm>
              <a:off x="1842868" y="4674046"/>
              <a:ext cx="292608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23668" y="4651242"/>
              <a:ext cx="1219200" cy="28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PHP</a:t>
              </a:r>
              <a:endParaRPr lang="en-US" sz="12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116000" y="4661899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2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510" y="0"/>
            <a:ext cx="914400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1326" y="23900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1327" y="20563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0" y="20563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269666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21326" y="33781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1327" y="30443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04436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21326" y="43667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1327" y="40329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96000" y="403293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21326" y="53522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1327" y="50185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96000" y="501853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257723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46299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49364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096000" y="976050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632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7" y="-18877"/>
            <a:ext cx="914400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87326" y="236236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7327" y="202859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000" y="202859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2241957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87326" y="33504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327" y="30166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000" y="301665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26" y="43389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7327" y="40052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2000" y="40052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87326" y="53245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327" y="49908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499082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3230014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4218590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5221655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62000" y="948341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1326" y="178047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1327" y="14467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144670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1660067"/>
            <a:ext cx="304800" cy="30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1326" y="276852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1327" y="243476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0" y="243476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21326" y="37571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1327" y="34233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96000" y="342334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21326" y="474269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1327" y="440893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96000" y="440893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648124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363670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639765"/>
            <a:ext cx="304800" cy="3048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096000" y="366451"/>
            <a:ext cx="5509415" cy="738664"/>
            <a:chOff x="592428" y="600007"/>
            <a:chExt cx="3940935" cy="738664"/>
          </a:xfrm>
        </p:grpSpPr>
        <p:sp>
          <p:nvSpPr>
            <p:cNvPr id="21" name="TextBox 2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470"/>
            <a:ext cx="6205870" cy="50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2526" y="19744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527" y="16406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7200" y="164067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1" y="1854030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2526" y="296249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2527" y="262872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7200" y="262872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82526" y="39510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2527" y="36173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57200" y="361730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82526" y="493665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2527" y="460289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57200" y="460289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1" y="284208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3830663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4833728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57200" y="560414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4003"/>
            <a:ext cx="5981552" cy="48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7326" y="236236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7327" y="202859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000" y="202859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2241957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87326" y="33504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327" y="30166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000" y="301665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26" y="43389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7327" y="40052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2000" y="40052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87326" y="53245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327" y="49908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499082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3230014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4218590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5221655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62000" y="948341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57" y="555325"/>
            <a:ext cx="5363080" cy="59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24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21326" y="23900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1327" y="20563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0" y="20563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269666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21326" y="33781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1327" y="30443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04436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21326" y="43667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1327" y="40329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96000" y="403293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21326" y="53522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1327" y="50185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96000" y="501853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257723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46299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49364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096000" y="976050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0" y="629469"/>
            <a:ext cx="5363080" cy="59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8" name="Group 10057"/>
          <p:cNvGrpSpPr/>
          <p:nvPr/>
        </p:nvGrpSpPr>
        <p:grpSpPr>
          <a:xfrm>
            <a:off x="2046083" y="5393304"/>
            <a:ext cx="8368146" cy="794076"/>
            <a:chOff x="0" y="2944038"/>
            <a:chExt cx="12192000" cy="794076"/>
          </a:xfrm>
        </p:grpSpPr>
        <p:sp>
          <p:nvSpPr>
            <p:cNvPr id="10059" name="TextBox 10058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Pitch deck 2018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8561" y="649847"/>
            <a:ext cx="9043197" cy="4500308"/>
            <a:chOff x="1618561" y="649847"/>
            <a:chExt cx="9043197" cy="4500308"/>
          </a:xfrm>
        </p:grpSpPr>
        <p:grpSp>
          <p:nvGrpSpPr>
            <p:cNvPr id="2" name="Group 1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</p:grpSpPr>
          <p:sp>
            <p:nvSpPr>
              <p:cNvPr id="10067" name="Diamond 10066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73" name="Group 10072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10074" name="Diamond 10073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5" name="Diamond 10074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6" name="Diamond 10075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048402" y="649847"/>
              <a:ext cx="5613356" cy="4500308"/>
              <a:chOff x="235115" y="1178846"/>
              <a:chExt cx="5613356" cy="450030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35115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iamond 18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750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7326" y="236236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7327" y="202859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000" y="2028597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2241957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87326" y="33504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327" y="30166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000" y="301665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26" y="433899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7327" y="400523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2000" y="40052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87326" y="532458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327" y="499082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4990823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1" y="3230014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4218590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5221655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62000" y="948341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05063" y="1154374"/>
            <a:ext cx="4706394" cy="4647889"/>
            <a:chOff x="6805063" y="1154374"/>
            <a:chExt cx="4706394" cy="46478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63" y="1154374"/>
              <a:ext cx="4706394" cy="46478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024255" y="1379228"/>
              <a:ext cx="4267200" cy="273557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412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21326" y="23900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1327" y="20563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0" y="20563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269666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21326" y="337812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1327" y="304436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04436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21326" y="43667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1327" y="40329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96000" y="403293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21326" y="53522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1327" y="50185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96000" y="501853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257723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46299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49364"/>
            <a:ext cx="304800" cy="304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096000" y="976050"/>
            <a:ext cx="5509415" cy="738664"/>
            <a:chOff x="592428" y="600007"/>
            <a:chExt cx="3940935" cy="738664"/>
          </a:xfrm>
        </p:grpSpPr>
        <p:sp>
          <p:nvSpPr>
            <p:cNvPr id="25" name="TextBox 2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Products mockup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3754" y="1182083"/>
            <a:ext cx="4706394" cy="4647889"/>
            <a:chOff x="6805063" y="1154374"/>
            <a:chExt cx="4706394" cy="464788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63" y="1154374"/>
              <a:ext cx="4706394" cy="464788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7024255" y="1379228"/>
              <a:ext cx="4267200" cy="273557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3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1218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69815" y="-690931"/>
            <a:ext cx="2438405" cy="5081026"/>
            <a:chOff x="969815" y="-690931"/>
            <a:chExt cx="2438405" cy="50810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815" y="-690931"/>
              <a:ext cx="2438405" cy="508102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142896" y="-69301"/>
              <a:ext cx="2112922" cy="36991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28899" y="2592597"/>
            <a:ext cx="2438405" cy="5081026"/>
            <a:chOff x="969815" y="-690931"/>
            <a:chExt cx="2438405" cy="508102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815" y="-690931"/>
              <a:ext cx="2438405" cy="508102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42896" y="-69301"/>
              <a:ext cx="2112922" cy="36991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21326" y="239885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1327" y="206508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96000" y="206508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27844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21326" y="338690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1327" y="305314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0" y="305314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1326" y="437548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1327" y="404172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96000" y="404172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1326" y="53610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1327" y="50273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096000" y="502731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26650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55081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5814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89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1218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3666" y="1325008"/>
            <a:ext cx="2438405" cy="5081026"/>
            <a:chOff x="969815" y="-690931"/>
            <a:chExt cx="2438405" cy="50810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815" y="-690931"/>
              <a:ext cx="2438405" cy="508102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142896" y="-69301"/>
              <a:ext cx="2112922" cy="36991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35326" y="219549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5327" y="186172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10000" y="186172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171" y="207508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5326" y="318354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5327" y="284978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10000" y="284978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171" y="3063145"/>
            <a:ext cx="304800" cy="30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8652" y="2474924"/>
            <a:ext cx="2438405" cy="508102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249301" y="3937411"/>
            <a:ext cx="3695790" cy="2148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56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1218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466155" y="53474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6156" y="50136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0829" y="501364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27008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35647" y="53474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5648" y="50136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10321" y="501364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2" y="5227008"/>
            <a:ext cx="304800" cy="304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66800" y="1725757"/>
            <a:ext cx="10058400" cy="3168396"/>
            <a:chOff x="1066800" y="1725757"/>
            <a:chExt cx="10058400" cy="31683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25757"/>
              <a:ext cx="10058400" cy="31683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093495" y="1998524"/>
              <a:ext cx="6050505" cy="2287386"/>
            </a:xfrm>
            <a:custGeom>
              <a:avLst/>
              <a:gdLst>
                <a:gd name="connsiteX0" fmla="*/ 0 w 5205378"/>
                <a:gd name="connsiteY0" fmla="*/ 0 h 2148840"/>
                <a:gd name="connsiteX1" fmla="*/ 5205378 w 5205378"/>
                <a:gd name="connsiteY1" fmla="*/ 0 h 2148840"/>
                <a:gd name="connsiteX2" fmla="*/ 5205378 w 5205378"/>
                <a:gd name="connsiteY2" fmla="*/ 2148840 h 2148840"/>
                <a:gd name="connsiteX3" fmla="*/ 0 w 5205378"/>
                <a:gd name="connsiteY3" fmla="*/ 2148840 h 2148840"/>
                <a:gd name="connsiteX4" fmla="*/ 0 w 5205378"/>
                <a:gd name="connsiteY4" fmla="*/ 0 h 2148840"/>
                <a:gd name="connsiteX0" fmla="*/ 401782 w 5607160"/>
                <a:gd name="connsiteY0" fmla="*/ 0 h 2287386"/>
                <a:gd name="connsiteX1" fmla="*/ 5607160 w 5607160"/>
                <a:gd name="connsiteY1" fmla="*/ 0 h 2287386"/>
                <a:gd name="connsiteX2" fmla="*/ 5607160 w 5607160"/>
                <a:gd name="connsiteY2" fmla="*/ 2148840 h 2287386"/>
                <a:gd name="connsiteX3" fmla="*/ 0 w 5607160"/>
                <a:gd name="connsiteY3" fmla="*/ 2287386 h 2287386"/>
                <a:gd name="connsiteX4" fmla="*/ 401782 w 5607160"/>
                <a:gd name="connsiteY4" fmla="*/ 0 h 2287386"/>
                <a:gd name="connsiteX0" fmla="*/ 401782 w 6050505"/>
                <a:gd name="connsiteY0" fmla="*/ 0 h 2287386"/>
                <a:gd name="connsiteX1" fmla="*/ 5607160 w 6050505"/>
                <a:gd name="connsiteY1" fmla="*/ 0 h 2287386"/>
                <a:gd name="connsiteX2" fmla="*/ 6050505 w 6050505"/>
                <a:gd name="connsiteY2" fmla="*/ 2273531 h 2287386"/>
                <a:gd name="connsiteX3" fmla="*/ 0 w 6050505"/>
                <a:gd name="connsiteY3" fmla="*/ 2287386 h 2287386"/>
                <a:gd name="connsiteX4" fmla="*/ 401782 w 6050505"/>
                <a:gd name="connsiteY4" fmla="*/ 0 h 22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0505" h="2287386">
                  <a:moveTo>
                    <a:pt x="401782" y="0"/>
                  </a:moveTo>
                  <a:lnTo>
                    <a:pt x="5607160" y="0"/>
                  </a:lnTo>
                  <a:lnTo>
                    <a:pt x="6050505" y="2273531"/>
                  </a:lnTo>
                  <a:lnTo>
                    <a:pt x="0" y="2287386"/>
                  </a:lnTo>
                  <a:lnTo>
                    <a:pt x="40178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35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6850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466155" y="54859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6156" y="51521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0829" y="515219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65553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35647" y="54859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5648" y="51521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10321" y="51521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2" y="5365553"/>
            <a:ext cx="304800" cy="304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412653" y="2733394"/>
            <a:ext cx="7148945" cy="2251918"/>
            <a:chOff x="1066800" y="1725757"/>
            <a:chExt cx="10058400" cy="31683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25757"/>
              <a:ext cx="10058400" cy="3168396"/>
            </a:xfrm>
            <a:prstGeom prst="rect">
              <a:avLst/>
            </a:prstGeom>
          </p:spPr>
        </p:pic>
        <p:sp>
          <p:nvSpPr>
            <p:cNvPr id="20" name="Rectangle 15"/>
            <p:cNvSpPr/>
            <p:nvPr/>
          </p:nvSpPr>
          <p:spPr>
            <a:xfrm>
              <a:off x="3093495" y="1998524"/>
              <a:ext cx="6050505" cy="2287386"/>
            </a:xfrm>
            <a:custGeom>
              <a:avLst/>
              <a:gdLst>
                <a:gd name="connsiteX0" fmla="*/ 0 w 5205378"/>
                <a:gd name="connsiteY0" fmla="*/ 0 h 2148840"/>
                <a:gd name="connsiteX1" fmla="*/ 5205378 w 5205378"/>
                <a:gd name="connsiteY1" fmla="*/ 0 h 2148840"/>
                <a:gd name="connsiteX2" fmla="*/ 5205378 w 5205378"/>
                <a:gd name="connsiteY2" fmla="*/ 2148840 h 2148840"/>
                <a:gd name="connsiteX3" fmla="*/ 0 w 5205378"/>
                <a:gd name="connsiteY3" fmla="*/ 2148840 h 2148840"/>
                <a:gd name="connsiteX4" fmla="*/ 0 w 5205378"/>
                <a:gd name="connsiteY4" fmla="*/ 0 h 2148840"/>
                <a:gd name="connsiteX0" fmla="*/ 401782 w 5607160"/>
                <a:gd name="connsiteY0" fmla="*/ 0 h 2287386"/>
                <a:gd name="connsiteX1" fmla="*/ 5607160 w 5607160"/>
                <a:gd name="connsiteY1" fmla="*/ 0 h 2287386"/>
                <a:gd name="connsiteX2" fmla="*/ 5607160 w 5607160"/>
                <a:gd name="connsiteY2" fmla="*/ 2148840 h 2287386"/>
                <a:gd name="connsiteX3" fmla="*/ 0 w 5607160"/>
                <a:gd name="connsiteY3" fmla="*/ 2287386 h 2287386"/>
                <a:gd name="connsiteX4" fmla="*/ 401782 w 5607160"/>
                <a:gd name="connsiteY4" fmla="*/ 0 h 2287386"/>
                <a:gd name="connsiteX0" fmla="*/ 401782 w 6050505"/>
                <a:gd name="connsiteY0" fmla="*/ 0 h 2287386"/>
                <a:gd name="connsiteX1" fmla="*/ 5607160 w 6050505"/>
                <a:gd name="connsiteY1" fmla="*/ 0 h 2287386"/>
                <a:gd name="connsiteX2" fmla="*/ 6050505 w 6050505"/>
                <a:gd name="connsiteY2" fmla="*/ 2273531 h 2287386"/>
                <a:gd name="connsiteX3" fmla="*/ 0 w 6050505"/>
                <a:gd name="connsiteY3" fmla="*/ 2287386 h 2287386"/>
                <a:gd name="connsiteX4" fmla="*/ 401782 w 6050505"/>
                <a:gd name="connsiteY4" fmla="*/ 0 h 22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0505" h="2287386">
                  <a:moveTo>
                    <a:pt x="401782" y="0"/>
                  </a:moveTo>
                  <a:lnTo>
                    <a:pt x="5607160" y="0"/>
                  </a:lnTo>
                  <a:lnTo>
                    <a:pt x="6050505" y="2273531"/>
                  </a:lnTo>
                  <a:lnTo>
                    <a:pt x="0" y="2287386"/>
                  </a:lnTo>
                  <a:lnTo>
                    <a:pt x="40178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47407" y="2733394"/>
            <a:ext cx="7148945" cy="2251918"/>
            <a:chOff x="1066800" y="1725757"/>
            <a:chExt cx="10058400" cy="316839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25757"/>
              <a:ext cx="10058400" cy="3168396"/>
            </a:xfrm>
            <a:prstGeom prst="rect">
              <a:avLst/>
            </a:prstGeom>
          </p:spPr>
        </p:pic>
        <p:sp>
          <p:nvSpPr>
            <p:cNvPr id="23" name="Rectangle 15"/>
            <p:cNvSpPr/>
            <p:nvPr/>
          </p:nvSpPr>
          <p:spPr>
            <a:xfrm>
              <a:off x="3093495" y="1998524"/>
              <a:ext cx="6050505" cy="2287386"/>
            </a:xfrm>
            <a:custGeom>
              <a:avLst/>
              <a:gdLst>
                <a:gd name="connsiteX0" fmla="*/ 0 w 5205378"/>
                <a:gd name="connsiteY0" fmla="*/ 0 h 2148840"/>
                <a:gd name="connsiteX1" fmla="*/ 5205378 w 5205378"/>
                <a:gd name="connsiteY1" fmla="*/ 0 h 2148840"/>
                <a:gd name="connsiteX2" fmla="*/ 5205378 w 5205378"/>
                <a:gd name="connsiteY2" fmla="*/ 2148840 h 2148840"/>
                <a:gd name="connsiteX3" fmla="*/ 0 w 5205378"/>
                <a:gd name="connsiteY3" fmla="*/ 2148840 h 2148840"/>
                <a:gd name="connsiteX4" fmla="*/ 0 w 5205378"/>
                <a:gd name="connsiteY4" fmla="*/ 0 h 2148840"/>
                <a:gd name="connsiteX0" fmla="*/ 401782 w 5607160"/>
                <a:gd name="connsiteY0" fmla="*/ 0 h 2287386"/>
                <a:gd name="connsiteX1" fmla="*/ 5607160 w 5607160"/>
                <a:gd name="connsiteY1" fmla="*/ 0 h 2287386"/>
                <a:gd name="connsiteX2" fmla="*/ 5607160 w 5607160"/>
                <a:gd name="connsiteY2" fmla="*/ 2148840 h 2287386"/>
                <a:gd name="connsiteX3" fmla="*/ 0 w 5607160"/>
                <a:gd name="connsiteY3" fmla="*/ 2287386 h 2287386"/>
                <a:gd name="connsiteX4" fmla="*/ 401782 w 5607160"/>
                <a:gd name="connsiteY4" fmla="*/ 0 h 2287386"/>
                <a:gd name="connsiteX0" fmla="*/ 401782 w 6050505"/>
                <a:gd name="connsiteY0" fmla="*/ 0 h 2287386"/>
                <a:gd name="connsiteX1" fmla="*/ 5607160 w 6050505"/>
                <a:gd name="connsiteY1" fmla="*/ 0 h 2287386"/>
                <a:gd name="connsiteX2" fmla="*/ 6050505 w 6050505"/>
                <a:gd name="connsiteY2" fmla="*/ 2273531 h 2287386"/>
                <a:gd name="connsiteX3" fmla="*/ 0 w 6050505"/>
                <a:gd name="connsiteY3" fmla="*/ 2287386 h 2287386"/>
                <a:gd name="connsiteX4" fmla="*/ 401782 w 6050505"/>
                <a:gd name="connsiteY4" fmla="*/ 0 h 22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0505" h="2287386">
                  <a:moveTo>
                    <a:pt x="401782" y="0"/>
                  </a:moveTo>
                  <a:lnTo>
                    <a:pt x="5607160" y="0"/>
                  </a:lnTo>
                  <a:lnTo>
                    <a:pt x="6050505" y="2273531"/>
                  </a:lnTo>
                  <a:lnTo>
                    <a:pt x="0" y="2287386"/>
                  </a:lnTo>
                  <a:lnTo>
                    <a:pt x="40178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466155" y="215655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66156" y="182279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40829" y="182279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36150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135647" y="215655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5648" y="182279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10321" y="18227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2" y="2036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3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1218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466155" y="53474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6156" y="50136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0829" y="501364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27008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35647" y="53474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5648" y="50136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10321" y="501364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2" y="5227008"/>
            <a:ext cx="304800" cy="304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318719" y="1856503"/>
            <a:ext cx="3554561" cy="2887290"/>
            <a:chOff x="4318719" y="1856503"/>
            <a:chExt cx="3554561" cy="28872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19" y="1856503"/>
              <a:ext cx="3554561" cy="288729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419600" y="1948645"/>
              <a:ext cx="3338945" cy="19413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3667" y="1856503"/>
            <a:ext cx="3554561" cy="2887290"/>
            <a:chOff x="4318719" y="1856503"/>
            <a:chExt cx="3554561" cy="28872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19" y="1856503"/>
              <a:ext cx="3554561" cy="288729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419600" y="1948645"/>
              <a:ext cx="3338945" cy="19413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02899" y="1856503"/>
            <a:ext cx="3554561" cy="2887290"/>
            <a:chOff x="4318719" y="1856503"/>
            <a:chExt cx="3554561" cy="288729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19" y="1856503"/>
              <a:ext cx="3554561" cy="288729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419600" y="1948645"/>
              <a:ext cx="3338945" cy="19413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35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1218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Product mockups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3046" y="1850333"/>
            <a:ext cx="3554561" cy="2887290"/>
            <a:chOff x="4318719" y="1856503"/>
            <a:chExt cx="3554561" cy="28872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19" y="1856503"/>
              <a:ext cx="3554561" cy="288729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419600" y="1948645"/>
              <a:ext cx="3338945" cy="19413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82660" y="3081693"/>
            <a:ext cx="3554561" cy="2887290"/>
            <a:chOff x="4318719" y="1856503"/>
            <a:chExt cx="3554561" cy="28872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19" y="1856503"/>
              <a:ext cx="3554561" cy="288729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419600" y="1948645"/>
              <a:ext cx="3338945" cy="19413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7144049" y="242632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44050" y="209256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18723" y="2092561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94" y="2305921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44049" y="341438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44050" y="308061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218723" y="3080618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44049" y="440295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4050" y="406919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18723" y="406919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144049" y="53885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44050" y="50547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18723" y="505478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94" y="3293978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83" y="4282554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83" y="528561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94412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623667" y="654609"/>
            <a:ext cx="3009844" cy="18426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667" y="2563925"/>
            <a:ext cx="3009844" cy="18426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667" y="4473241"/>
            <a:ext cx="3009844" cy="18426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68649" y="1575937"/>
            <a:ext cx="3009844" cy="18426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68649" y="3485253"/>
            <a:ext cx="3009844" cy="18426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065293" y="1915591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649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6038" y="1565472"/>
            <a:ext cx="6760318" cy="4500308"/>
            <a:chOff x="1618561" y="649847"/>
            <a:chExt cx="6760318" cy="4500308"/>
          </a:xfrm>
          <a:solidFill>
            <a:schemeClr val="accent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14675" y="2245965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9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8" name="Group 10057"/>
          <p:cNvGrpSpPr/>
          <p:nvPr/>
        </p:nvGrpSpPr>
        <p:grpSpPr>
          <a:xfrm>
            <a:off x="2046083" y="5393304"/>
            <a:ext cx="8368146" cy="794076"/>
            <a:chOff x="0" y="2944038"/>
            <a:chExt cx="12192000" cy="794076"/>
          </a:xfrm>
        </p:grpSpPr>
        <p:sp>
          <p:nvSpPr>
            <p:cNvPr id="10059" name="TextBox 10058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Pitch deck 2018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8561" y="649847"/>
            <a:ext cx="9043197" cy="4500308"/>
            <a:chOff x="1618561" y="649847"/>
            <a:chExt cx="9043197" cy="4500308"/>
          </a:xfrm>
        </p:grpSpPr>
        <p:grpSp>
          <p:nvGrpSpPr>
            <p:cNvPr id="2" name="Group 1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</p:grpSpPr>
          <p:sp>
            <p:nvSpPr>
              <p:cNvPr id="10067" name="Diamond 10066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73" name="Group 10072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10074" name="Diamond 10073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5" name="Diamond 10074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6" name="Diamond 10075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048402" y="649847"/>
              <a:ext cx="5613356" cy="4500308"/>
              <a:chOff x="235115" y="1178846"/>
              <a:chExt cx="5613356" cy="450030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35115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iamond 18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7025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43053" y="1523908"/>
            <a:ext cx="6760318" cy="4500308"/>
            <a:chOff x="1618561" y="649847"/>
            <a:chExt cx="6760318" cy="4500308"/>
          </a:xfrm>
          <a:solidFill>
            <a:schemeClr val="accent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95744" y="2148807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327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6038" y="1565472"/>
            <a:ext cx="6760318" cy="4500308"/>
            <a:chOff x="1618561" y="649847"/>
            <a:chExt cx="6760318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14675" y="2245965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498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523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43053" y="1523908"/>
            <a:ext cx="6760318" cy="4500308"/>
            <a:chOff x="1618561" y="649847"/>
            <a:chExt cx="6760318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95744" y="2148807"/>
            <a:ext cx="42589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89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03418" y="605234"/>
            <a:ext cx="9088582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2256" y="53241"/>
            <a:ext cx="11326076" cy="6806056"/>
            <a:chOff x="242256" y="53241"/>
            <a:chExt cx="11326076" cy="6806056"/>
          </a:xfrm>
          <a:blipFill>
            <a:blip r:embed="rId2"/>
            <a:stretch>
              <a:fillRect/>
            </a:stretch>
          </a:blipFill>
        </p:grpSpPr>
        <p:grpSp>
          <p:nvGrpSpPr>
            <p:cNvPr id="7" name="Group 6"/>
            <p:cNvGrpSpPr/>
            <p:nvPr/>
          </p:nvGrpSpPr>
          <p:grpSpPr>
            <a:xfrm>
              <a:off x="4808014" y="2358989"/>
              <a:ext cx="6760318" cy="4500308"/>
              <a:chOff x="1618561" y="649847"/>
              <a:chExt cx="6760318" cy="4500308"/>
            </a:xfrm>
            <a:grpFill/>
          </p:grpSpPr>
          <p:grpSp>
            <p:nvGrpSpPr>
              <p:cNvPr id="8" name="Group 7"/>
              <p:cNvGrpSpPr/>
              <p:nvPr/>
            </p:nvGrpSpPr>
            <p:grpSpPr>
              <a:xfrm>
                <a:off x="1618561" y="649847"/>
                <a:ext cx="4477439" cy="4500308"/>
                <a:chOff x="1371032" y="1178846"/>
                <a:chExt cx="4477439" cy="4500308"/>
              </a:xfrm>
              <a:grpFill/>
            </p:grpSpPr>
            <p:sp>
              <p:nvSpPr>
                <p:cNvPr id="18" name="Diamond 17"/>
                <p:cNvSpPr/>
                <p:nvPr/>
              </p:nvSpPr>
              <p:spPr>
                <a:xfrm>
                  <a:off x="1371032" y="2331720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2517994" y="1178846"/>
                  <a:ext cx="3330477" cy="4500308"/>
                  <a:chOff x="862885" y="721217"/>
                  <a:chExt cx="3330477" cy="4500308"/>
                </a:xfrm>
                <a:grpFill/>
              </p:grpSpPr>
              <p:sp>
                <p:nvSpPr>
                  <p:cNvPr id="20" name="Diamond 19"/>
                  <p:cNvSpPr/>
                  <p:nvPr/>
                </p:nvSpPr>
                <p:spPr>
                  <a:xfrm>
                    <a:off x="862885" y="721217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Diamond 20"/>
                  <p:cNvSpPr/>
                  <p:nvPr/>
                </p:nvSpPr>
                <p:spPr>
                  <a:xfrm>
                    <a:off x="1998802" y="1874091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Diamond 21"/>
                  <p:cNvSpPr/>
                  <p:nvPr/>
                </p:nvSpPr>
                <p:spPr>
                  <a:xfrm>
                    <a:off x="862885" y="3026965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5048402" y="649847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5" name="Diamond 14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Diamond 15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242256" y="53241"/>
              <a:ext cx="6760318" cy="4500308"/>
              <a:chOff x="1618561" y="649847"/>
              <a:chExt cx="6760318" cy="4500308"/>
            </a:xfrm>
            <a:grpFill/>
          </p:grpSpPr>
          <p:grpSp>
            <p:nvGrpSpPr>
              <p:cNvPr id="25" name="Group 24"/>
              <p:cNvGrpSpPr/>
              <p:nvPr/>
            </p:nvGrpSpPr>
            <p:grpSpPr>
              <a:xfrm>
                <a:off x="1618561" y="649847"/>
                <a:ext cx="4477439" cy="4500308"/>
                <a:chOff x="1371032" y="1178846"/>
                <a:chExt cx="4477439" cy="4500308"/>
              </a:xfrm>
              <a:grpFill/>
            </p:grpSpPr>
            <p:sp>
              <p:nvSpPr>
                <p:cNvPr id="30" name="Diamond 29"/>
                <p:cNvSpPr/>
                <p:nvPr/>
              </p:nvSpPr>
              <p:spPr>
                <a:xfrm>
                  <a:off x="1371032" y="2331720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2517994" y="1178846"/>
                  <a:ext cx="3330477" cy="4500308"/>
                  <a:chOff x="862885" y="721217"/>
                  <a:chExt cx="3330477" cy="4500308"/>
                </a:xfrm>
                <a:grpFill/>
              </p:grpSpPr>
              <p:sp>
                <p:nvSpPr>
                  <p:cNvPr id="32" name="Diamond 31"/>
                  <p:cNvSpPr/>
                  <p:nvPr/>
                </p:nvSpPr>
                <p:spPr>
                  <a:xfrm>
                    <a:off x="862885" y="721217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Diamond 32"/>
                  <p:cNvSpPr/>
                  <p:nvPr/>
                </p:nvSpPr>
                <p:spPr>
                  <a:xfrm>
                    <a:off x="1998802" y="1874091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Diamond 33"/>
                  <p:cNvSpPr/>
                  <p:nvPr/>
                </p:nvSpPr>
                <p:spPr>
                  <a:xfrm>
                    <a:off x="862885" y="3026965"/>
                    <a:ext cx="2194560" cy="219456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5048402" y="649847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Diamond 28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7062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03418" y="605234"/>
            <a:ext cx="9088582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8014" y="2358989"/>
            <a:ext cx="6760318" cy="4500308"/>
            <a:chOff x="1618561" y="649847"/>
            <a:chExt cx="6760318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42256" y="53241"/>
            <a:ext cx="6760318" cy="4500308"/>
            <a:chOff x="1618561" y="649847"/>
            <a:chExt cx="6760318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25" name="Group 24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30" name="Diamond 29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32" name="Diamond 31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Diamond 32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Diamond 33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27" name="Diamond 26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iamond 27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682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03418" y="605234"/>
            <a:ext cx="9088582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portfolio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8014" y="2358989"/>
            <a:ext cx="6760318" cy="4500308"/>
            <a:chOff x="1618561" y="649847"/>
            <a:chExt cx="6760318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8" name="Group 7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8" name="Diamond 17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15" name="Diamond 14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42256" y="53241"/>
            <a:ext cx="6760318" cy="4500308"/>
            <a:chOff x="1618561" y="649847"/>
            <a:chExt cx="6760318" cy="4500308"/>
          </a:xfrm>
          <a:blipFill>
            <a:blip r:embed="rId4"/>
            <a:stretch>
              <a:fillRect/>
            </a:stretch>
          </a:blipFill>
        </p:grpSpPr>
        <p:grpSp>
          <p:nvGrpSpPr>
            <p:cNvPr id="25" name="Group 24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30" name="Diamond 29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32" name="Diamond 31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Diamond 32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Diamond 33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5048402" y="649847"/>
              <a:ext cx="3330477" cy="4500308"/>
              <a:chOff x="862885" y="721217"/>
              <a:chExt cx="3330477" cy="4500308"/>
            </a:xfrm>
            <a:grpFill/>
          </p:grpSpPr>
          <p:sp>
            <p:nvSpPr>
              <p:cNvPr id="27" name="Diamond 26"/>
              <p:cNvSpPr/>
              <p:nvPr/>
            </p:nvSpPr>
            <p:spPr>
              <a:xfrm>
                <a:off x="862885" y="721217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iamond 27"/>
              <p:cNvSpPr/>
              <p:nvPr/>
            </p:nvSpPr>
            <p:spPr>
              <a:xfrm>
                <a:off x="1998802" y="1874091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862885" y="3026965"/>
                <a:ext cx="2194560" cy="2194560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4703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72405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Single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67057" y="2243479"/>
            <a:ext cx="110578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7057" y="3893889"/>
            <a:ext cx="110578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431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5401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two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26863" y="1609189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50069" y="1609188"/>
            <a:ext cx="541673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26863" y="4255610"/>
            <a:ext cx="54167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250069" y="4255609"/>
            <a:ext cx="54167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mus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75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54014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three column text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911716" y="1653913"/>
            <a:ext cx="325031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70842" y="1653914"/>
            <a:ext cx="325031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029968" y="1653913"/>
            <a:ext cx="325031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411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34432" y="2399991"/>
            <a:ext cx="10699331" cy="3189647"/>
            <a:chOff x="4991101" y="4921251"/>
            <a:chExt cx="3876676" cy="1155701"/>
          </a:xfrm>
        </p:grpSpPr>
        <p:sp>
          <p:nvSpPr>
            <p:cNvPr id="5" name="Freeform 1963"/>
            <p:cNvSpPr>
              <a:spLocks/>
            </p:cNvSpPr>
            <p:nvPr/>
          </p:nvSpPr>
          <p:spPr bwMode="auto">
            <a:xfrm>
              <a:off x="6754814" y="5259389"/>
              <a:ext cx="349250" cy="563563"/>
            </a:xfrm>
            <a:custGeom>
              <a:avLst/>
              <a:gdLst>
                <a:gd name="T0" fmla="*/ 109 w 220"/>
                <a:gd name="T1" fmla="*/ 0 h 355"/>
                <a:gd name="T2" fmla="*/ 135 w 220"/>
                <a:gd name="T3" fmla="*/ 3 h 355"/>
                <a:gd name="T4" fmla="*/ 158 w 220"/>
                <a:gd name="T5" fmla="*/ 11 h 355"/>
                <a:gd name="T6" fmla="*/ 178 w 220"/>
                <a:gd name="T7" fmla="*/ 24 h 355"/>
                <a:gd name="T8" fmla="*/ 195 w 220"/>
                <a:gd name="T9" fmla="*/ 41 h 355"/>
                <a:gd name="T10" fmla="*/ 208 w 220"/>
                <a:gd name="T11" fmla="*/ 62 h 355"/>
                <a:gd name="T12" fmla="*/ 217 w 220"/>
                <a:gd name="T13" fmla="*/ 85 h 355"/>
                <a:gd name="T14" fmla="*/ 220 w 220"/>
                <a:gd name="T15" fmla="*/ 110 h 355"/>
                <a:gd name="T16" fmla="*/ 218 w 220"/>
                <a:gd name="T17" fmla="*/ 125 h 355"/>
                <a:gd name="T18" fmla="*/ 214 w 220"/>
                <a:gd name="T19" fmla="*/ 143 h 355"/>
                <a:gd name="T20" fmla="*/ 207 w 220"/>
                <a:gd name="T21" fmla="*/ 163 h 355"/>
                <a:gd name="T22" fmla="*/ 198 w 220"/>
                <a:gd name="T23" fmla="*/ 186 h 355"/>
                <a:gd name="T24" fmla="*/ 187 w 220"/>
                <a:gd name="T25" fmla="*/ 209 h 355"/>
                <a:gd name="T26" fmla="*/ 176 w 220"/>
                <a:gd name="T27" fmla="*/ 232 h 355"/>
                <a:gd name="T28" fmla="*/ 164 w 220"/>
                <a:gd name="T29" fmla="*/ 256 h 355"/>
                <a:gd name="T30" fmla="*/ 153 w 220"/>
                <a:gd name="T31" fmla="*/ 278 h 355"/>
                <a:gd name="T32" fmla="*/ 141 w 220"/>
                <a:gd name="T33" fmla="*/ 298 h 355"/>
                <a:gd name="T34" fmla="*/ 131 w 220"/>
                <a:gd name="T35" fmla="*/ 317 h 355"/>
                <a:gd name="T36" fmla="*/ 123 w 220"/>
                <a:gd name="T37" fmla="*/ 333 h 355"/>
                <a:gd name="T38" fmla="*/ 116 w 220"/>
                <a:gd name="T39" fmla="*/ 344 h 355"/>
                <a:gd name="T40" fmla="*/ 112 w 220"/>
                <a:gd name="T41" fmla="*/ 352 h 355"/>
                <a:gd name="T42" fmla="*/ 109 w 220"/>
                <a:gd name="T43" fmla="*/ 355 h 355"/>
                <a:gd name="T44" fmla="*/ 108 w 220"/>
                <a:gd name="T45" fmla="*/ 352 h 355"/>
                <a:gd name="T46" fmla="*/ 104 w 220"/>
                <a:gd name="T47" fmla="*/ 344 h 355"/>
                <a:gd name="T48" fmla="*/ 97 w 220"/>
                <a:gd name="T49" fmla="*/ 333 h 355"/>
                <a:gd name="T50" fmla="*/ 88 w 220"/>
                <a:gd name="T51" fmla="*/ 317 h 355"/>
                <a:gd name="T52" fmla="*/ 77 w 220"/>
                <a:gd name="T53" fmla="*/ 298 h 355"/>
                <a:gd name="T54" fmla="*/ 67 w 220"/>
                <a:gd name="T55" fmla="*/ 278 h 355"/>
                <a:gd name="T56" fmla="*/ 54 w 220"/>
                <a:gd name="T57" fmla="*/ 256 h 355"/>
                <a:gd name="T58" fmla="*/ 43 w 220"/>
                <a:gd name="T59" fmla="*/ 232 h 355"/>
                <a:gd name="T60" fmla="*/ 31 w 220"/>
                <a:gd name="T61" fmla="*/ 209 h 355"/>
                <a:gd name="T62" fmla="*/ 22 w 220"/>
                <a:gd name="T63" fmla="*/ 186 h 355"/>
                <a:gd name="T64" fmla="*/ 13 w 220"/>
                <a:gd name="T65" fmla="*/ 163 h 355"/>
                <a:gd name="T66" fmla="*/ 6 w 220"/>
                <a:gd name="T67" fmla="*/ 143 h 355"/>
                <a:gd name="T68" fmla="*/ 2 w 220"/>
                <a:gd name="T69" fmla="*/ 125 h 355"/>
                <a:gd name="T70" fmla="*/ 0 w 220"/>
                <a:gd name="T71" fmla="*/ 110 h 355"/>
                <a:gd name="T72" fmla="*/ 3 w 220"/>
                <a:gd name="T73" fmla="*/ 85 h 355"/>
                <a:gd name="T74" fmla="*/ 11 w 220"/>
                <a:gd name="T75" fmla="*/ 62 h 355"/>
                <a:gd name="T76" fmla="*/ 24 w 220"/>
                <a:gd name="T77" fmla="*/ 41 h 355"/>
                <a:gd name="T78" fmla="*/ 41 w 220"/>
                <a:gd name="T79" fmla="*/ 24 h 355"/>
                <a:gd name="T80" fmla="*/ 61 w 220"/>
                <a:gd name="T81" fmla="*/ 11 h 355"/>
                <a:gd name="T82" fmla="*/ 84 w 220"/>
                <a:gd name="T83" fmla="*/ 3 h 355"/>
                <a:gd name="T84" fmla="*/ 109 w 220"/>
                <a:gd name="T85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" h="355">
                  <a:moveTo>
                    <a:pt x="109" y="0"/>
                  </a:moveTo>
                  <a:lnTo>
                    <a:pt x="135" y="3"/>
                  </a:lnTo>
                  <a:lnTo>
                    <a:pt x="158" y="11"/>
                  </a:lnTo>
                  <a:lnTo>
                    <a:pt x="178" y="24"/>
                  </a:lnTo>
                  <a:lnTo>
                    <a:pt x="195" y="41"/>
                  </a:lnTo>
                  <a:lnTo>
                    <a:pt x="208" y="62"/>
                  </a:lnTo>
                  <a:lnTo>
                    <a:pt x="217" y="85"/>
                  </a:lnTo>
                  <a:lnTo>
                    <a:pt x="220" y="110"/>
                  </a:lnTo>
                  <a:lnTo>
                    <a:pt x="218" y="125"/>
                  </a:lnTo>
                  <a:lnTo>
                    <a:pt x="214" y="143"/>
                  </a:lnTo>
                  <a:lnTo>
                    <a:pt x="207" y="163"/>
                  </a:lnTo>
                  <a:lnTo>
                    <a:pt x="198" y="186"/>
                  </a:lnTo>
                  <a:lnTo>
                    <a:pt x="187" y="209"/>
                  </a:lnTo>
                  <a:lnTo>
                    <a:pt x="176" y="232"/>
                  </a:lnTo>
                  <a:lnTo>
                    <a:pt x="164" y="256"/>
                  </a:lnTo>
                  <a:lnTo>
                    <a:pt x="153" y="278"/>
                  </a:lnTo>
                  <a:lnTo>
                    <a:pt x="141" y="298"/>
                  </a:lnTo>
                  <a:lnTo>
                    <a:pt x="131" y="317"/>
                  </a:lnTo>
                  <a:lnTo>
                    <a:pt x="123" y="333"/>
                  </a:lnTo>
                  <a:lnTo>
                    <a:pt x="116" y="344"/>
                  </a:lnTo>
                  <a:lnTo>
                    <a:pt x="112" y="352"/>
                  </a:lnTo>
                  <a:lnTo>
                    <a:pt x="109" y="355"/>
                  </a:lnTo>
                  <a:lnTo>
                    <a:pt x="108" y="352"/>
                  </a:lnTo>
                  <a:lnTo>
                    <a:pt x="104" y="344"/>
                  </a:lnTo>
                  <a:lnTo>
                    <a:pt x="97" y="333"/>
                  </a:lnTo>
                  <a:lnTo>
                    <a:pt x="88" y="317"/>
                  </a:lnTo>
                  <a:lnTo>
                    <a:pt x="77" y="298"/>
                  </a:lnTo>
                  <a:lnTo>
                    <a:pt x="67" y="278"/>
                  </a:lnTo>
                  <a:lnTo>
                    <a:pt x="54" y="256"/>
                  </a:lnTo>
                  <a:lnTo>
                    <a:pt x="43" y="232"/>
                  </a:lnTo>
                  <a:lnTo>
                    <a:pt x="31" y="209"/>
                  </a:lnTo>
                  <a:lnTo>
                    <a:pt x="22" y="186"/>
                  </a:lnTo>
                  <a:lnTo>
                    <a:pt x="13" y="163"/>
                  </a:lnTo>
                  <a:lnTo>
                    <a:pt x="6" y="143"/>
                  </a:lnTo>
                  <a:lnTo>
                    <a:pt x="2" y="12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1"/>
                  </a:lnTo>
                  <a:lnTo>
                    <a:pt x="41" y="24"/>
                  </a:lnTo>
                  <a:lnTo>
                    <a:pt x="61" y="11"/>
                  </a:lnTo>
                  <a:lnTo>
                    <a:pt x="84" y="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964"/>
            <p:cNvSpPr>
              <a:spLocks/>
            </p:cNvSpPr>
            <p:nvPr/>
          </p:nvSpPr>
          <p:spPr bwMode="auto">
            <a:xfrm>
              <a:off x="7242176" y="4973639"/>
              <a:ext cx="523875" cy="846138"/>
            </a:xfrm>
            <a:custGeom>
              <a:avLst/>
              <a:gdLst>
                <a:gd name="T0" fmla="*/ 165 w 330"/>
                <a:gd name="T1" fmla="*/ 0 h 533"/>
                <a:gd name="T2" fmla="*/ 198 w 330"/>
                <a:gd name="T3" fmla="*/ 3 h 533"/>
                <a:gd name="T4" fmla="*/ 229 w 330"/>
                <a:gd name="T5" fmla="*/ 13 h 533"/>
                <a:gd name="T6" fmla="*/ 257 w 330"/>
                <a:gd name="T7" fmla="*/ 27 h 533"/>
                <a:gd name="T8" fmla="*/ 282 w 330"/>
                <a:gd name="T9" fmla="*/ 48 h 533"/>
                <a:gd name="T10" fmla="*/ 301 w 330"/>
                <a:gd name="T11" fmla="*/ 72 h 533"/>
                <a:gd name="T12" fmla="*/ 318 w 330"/>
                <a:gd name="T13" fmla="*/ 101 h 533"/>
                <a:gd name="T14" fmla="*/ 327 w 330"/>
                <a:gd name="T15" fmla="*/ 132 h 533"/>
                <a:gd name="T16" fmla="*/ 330 w 330"/>
                <a:gd name="T17" fmla="*/ 165 h 533"/>
                <a:gd name="T18" fmla="*/ 329 w 330"/>
                <a:gd name="T19" fmla="*/ 182 h 533"/>
                <a:gd name="T20" fmla="*/ 324 w 330"/>
                <a:gd name="T21" fmla="*/ 202 h 533"/>
                <a:gd name="T22" fmla="*/ 318 w 330"/>
                <a:gd name="T23" fmla="*/ 224 h 533"/>
                <a:gd name="T24" fmla="*/ 310 w 330"/>
                <a:gd name="T25" fmla="*/ 249 h 533"/>
                <a:gd name="T26" fmla="*/ 299 w 330"/>
                <a:gd name="T27" fmla="*/ 274 h 533"/>
                <a:gd name="T28" fmla="*/ 288 w 330"/>
                <a:gd name="T29" fmla="*/ 302 h 533"/>
                <a:gd name="T30" fmla="*/ 274 w 330"/>
                <a:gd name="T31" fmla="*/ 329 h 533"/>
                <a:gd name="T32" fmla="*/ 261 w 330"/>
                <a:gd name="T33" fmla="*/ 357 h 533"/>
                <a:gd name="T34" fmla="*/ 248 w 330"/>
                <a:gd name="T35" fmla="*/ 383 h 533"/>
                <a:gd name="T36" fmla="*/ 234 w 330"/>
                <a:gd name="T37" fmla="*/ 409 h 533"/>
                <a:gd name="T38" fmla="*/ 220 w 330"/>
                <a:gd name="T39" fmla="*/ 435 h 533"/>
                <a:gd name="T40" fmla="*/ 207 w 330"/>
                <a:gd name="T41" fmla="*/ 458 h 533"/>
                <a:gd name="T42" fmla="*/ 196 w 330"/>
                <a:gd name="T43" fmla="*/ 479 h 533"/>
                <a:gd name="T44" fmla="*/ 186 w 330"/>
                <a:gd name="T45" fmla="*/ 498 h 533"/>
                <a:gd name="T46" fmla="*/ 176 w 330"/>
                <a:gd name="T47" fmla="*/ 513 h 533"/>
                <a:gd name="T48" fmla="*/ 171 w 330"/>
                <a:gd name="T49" fmla="*/ 524 h 533"/>
                <a:gd name="T50" fmla="*/ 166 w 330"/>
                <a:gd name="T51" fmla="*/ 531 h 533"/>
                <a:gd name="T52" fmla="*/ 165 w 330"/>
                <a:gd name="T53" fmla="*/ 533 h 533"/>
                <a:gd name="T54" fmla="*/ 163 w 330"/>
                <a:gd name="T55" fmla="*/ 531 h 533"/>
                <a:gd name="T56" fmla="*/ 159 w 330"/>
                <a:gd name="T57" fmla="*/ 524 h 533"/>
                <a:gd name="T58" fmla="*/ 152 w 330"/>
                <a:gd name="T59" fmla="*/ 513 h 533"/>
                <a:gd name="T60" fmla="*/ 144 w 330"/>
                <a:gd name="T61" fmla="*/ 498 h 533"/>
                <a:gd name="T62" fmla="*/ 134 w 330"/>
                <a:gd name="T63" fmla="*/ 479 h 533"/>
                <a:gd name="T64" fmla="*/ 121 w 330"/>
                <a:gd name="T65" fmla="*/ 458 h 533"/>
                <a:gd name="T66" fmla="*/ 109 w 330"/>
                <a:gd name="T67" fmla="*/ 435 h 533"/>
                <a:gd name="T68" fmla="*/ 96 w 330"/>
                <a:gd name="T69" fmla="*/ 409 h 533"/>
                <a:gd name="T70" fmla="*/ 82 w 330"/>
                <a:gd name="T71" fmla="*/ 383 h 533"/>
                <a:gd name="T72" fmla="*/ 69 w 330"/>
                <a:gd name="T73" fmla="*/ 357 h 533"/>
                <a:gd name="T74" fmla="*/ 55 w 330"/>
                <a:gd name="T75" fmla="*/ 329 h 533"/>
                <a:gd name="T76" fmla="*/ 42 w 330"/>
                <a:gd name="T77" fmla="*/ 302 h 533"/>
                <a:gd name="T78" fmla="*/ 31 w 330"/>
                <a:gd name="T79" fmla="*/ 274 h 533"/>
                <a:gd name="T80" fmla="*/ 20 w 330"/>
                <a:gd name="T81" fmla="*/ 249 h 533"/>
                <a:gd name="T82" fmla="*/ 11 w 330"/>
                <a:gd name="T83" fmla="*/ 224 h 533"/>
                <a:gd name="T84" fmla="*/ 5 w 330"/>
                <a:gd name="T85" fmla="*/ 202 h 533"/>
                <a:gd name="T86" fmla="*/ 1 w 330"/>
                <a:gd name="T87" fmla="*/ 182 h 533"/>
                <a:gd name="T88" fmla="*/ 0 w 330"/>
                <a:gd name="T89" fmla="*/ 165 h 533"/>
                <a:gd name="T90" fmla="*/ 3 w 330"/>
                <a:gd name="T91" fmla="*/ 132 h 533"/>
                <a:gd name="T92" fmla="*/ 12 w 330"/>
                <a:gd name="T93" fmla="*/ 101 h 533"/>
                <a:gd name="T94" fmla="*/ 27 w 330"/>
                <a:gd name="T95" fmla="*/ 72 h 533"/>
                <a:gd name="T96" fmla="*/ 48 w 330"/>
                <a:gd name="T97" fmla="*/ 48 h 533"/>
                <a:gd name="T98" fmla="*/ 72 w 330"/>
                <a:gd name="T99" fmla="*/ 27 h 533"/>
                <a:gd name="T100" fmla="*/ 101 w 330"/>
                <a:gd name="T101" fmla="*/ 13 h 533"/>
                <a:gd name="T102" fmla="*/ 132 w 330"/>
                <a:gd name="T103" fmla="*/ 3 h 533"/>
                <a:gd name="T104" fmla="*/ 165 w 330"/>
                <a:gd name="T105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0" h="533">
                  <a:moveTo>
                    <a:pt x="165" y="0"/>
                  </a:moveTo>
                  <a:lnTo>
                    <a:pt x="198" y="3"/>
                  </a:lnTo>
                  <a:lnTo>
                    <a:pt x="229" y="13"/>
                  </a:lnTo>
                  <a:lnTo>
                    <a:pt x="257" y="27"/>
                  </a:lnTo>
                  <a:lnTo>
                    <a:pt x="282" y="48"/>
                  </a:lnTo>
                  <a:lnTo>
                    <a:pt x="301" y="72"/>
                  </a:lnTo>
                  <a:lnTo>
                    <a:pt x="318" y="101"/>
                  </a:lnTo>
                  <a:lnTo>
                    <a:pt x="327" y="132"/>
                  </a:lnTo>
                  <a:lnTo>
                    <a:pt x="330" y="165"/>
                  </a:lnTo>
                  <a:lnTo>
                    <a:pt x="329" y="182"/>
                  </a:lnTo>
                  <a:lnTo>
                    <a:pt x="324" y="202"/>
                  </a:lnTo>
                  <a:lnTo>
                    <a:pt x="318" y="224"/>
                  </a:lnTo>
                  <a:lnTo>
                    <a:pt x="310" y="249"/>
                  </a:lnTo>
                  <a:lnTo>
                    <a:pt x="299" y="274"/>
                  </a:lnTo>
                  <a:lnTo>
                    <a:pt x="288" y="302"/>
                  </a:lnTo>
                  <a:lnTo>
                    <a:pt x="274" y="329"/>
                  </a:lnTo>
                  <a:lnTo>
                    <a:pt x="261" y="357"/>
                  </a:lnTo>
                  <a:lnTo>
                    <a:pt x="248" y="383"/>
                  </a:lnTo>
                  <a:lnTo>
                    <a:pt x="234" y="409"/>
                  </a:lnTo>
                  <a:lnTo>
                    <a:pt x="220" y="435"/>
                  </a:lnTo>
                  <a:lnTo>
                    <a:pt x="207" y="458"/>
                  </a:lnTo>
                  <a:lnTo>
                    <a:pt x="196" y="479"/>
                  </a:lnTo>
                  <a:lnTo>
                    <a:pt x="186" y="498"/>
                  </a:lnTo>
                  <a:lnTo>
                    <a:pt x="176" y="513"/>
                  </a:lnTo>
                  <a:lnTo>
                    <a:pt x="171" y="524"/>
                  </a:lnTo>
                  <a:lnTo>
                    <a:pt x="166" y="531"/>
                  </a:lnTo>
                  <a:lnTo>
                    <a:pt x="165" y="533"/>
                  </a:lnTo>
                  <a:lnTo>
                    <a:pt x="163" y="531"/>
                  </a:lnTo>
                  <a:lnTo>
                    <a:pt x="159" y="524"/>
                  </a:lnTo>
                  <a:lnTo>
                    <a:pt x="152" y="513"/>
                  </a:lnTo>
                  <a:lnTo>
                    <a:pt x="144" y="498"/>
                  </a:lnTo>
                  <a:lnTo>
                    <a:pt x="134" y="479"/>
                  </a:lnTo>
                  <a:lnTo>
                    <a:pt x="121" y="458"/>
                  </a:lnTo>
                  <a:lnTo>
                    <a:pt x="109" y="435"/>
                  </a:lnTo>
                  <a:lnTo>
                    <a:pt x="96" y="409"/>
                  </a:lnTo>
                  <a:lnTo>
                    <a:pt x="82" y="383"/>
                  </a:lnTo>
                  <a:lnTo>
                    <a:pt x="69" y="357"/>
                  </a:lnTo>
                  <a:lnTo>
                    <a:pt x="55" y="329"/>
                  </a:lnTo>
                  <a:lnTo>
                    <a:pt x="42" y="302"/>
                  </a:lnTo>
                  <a:lnTo>
                    <a:pt x="31" y="274"/>
                  </a:lnTo>
                  <a:lnTo>
                    <a:pt x="20" y="249"/>
                  </a:lnTo>
                  <a:lnTo>
                    <a:pt x="11" y="224"/>
                  </a:lnTo>
                  <a:lnTo>
                    <a:pt x="5" y="202"/>
                  </a:lnTo>
                  <a:lnTo>
                    <a:pt x="1" y="182"/>
                  </a:lnTo>
                  <a:lnTo>
                    <a:pt x="0" y="165"/>
                  </a:lnTo>
                  <a:lnTo>
                    <a:pt x="3" y="132"/>
                  </a:lnTo>
                  <a:lnTo>
                    <a:pt x="12" y="101"/>
                  </a:lnTo>
                  <a:lnTo>
                    <a:pt x="27" y="72"/>
                  </a:lnTo>
                  <a:lnTo>
                    <a:pt x="48" y="48"/>
                  </a:lnTo>
                  <a:lnTo>
                    <a:pt x="72" y="27"/>
                  </a:lnTo>
                  <a:lnTo>
                    <a:pt x="101" y="13"/>
                  </a:lnTo>
                  <a:lnTo>
                    <a:pt x="132" y="3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965"/>
            <p:cNvSpPr>
              <a:spLocks/>
            </p:cNvSpPr>
            <p:nvPr/>
          </p:nvSpPr>
          <p:spPr bwMode="auto">
            <a:xfrm>
              <a:off x="7929564" y="5334001"/>
              <a:ext cx="303213" cy="485775"/>
            </a:xfrm>
            <a:custGeom>
              <a:avLst/>
              <a:gdLst>
                <a:gd name="T0" fmla="*/ 96 w 191"/>
                <a:gd name="T1" fmla="*/ 0 h 306"/>
                <a:gd name="T2" fmla="*/ 121 w 191"/>
                <a:gd name="T3" fmla="*/ 3 h 306"/>
                <a:gd name="T4" fmla="*/ 144 w 191"/>
                <a:gd name="T5" fmla="*/ 13 h 306"/>
                <a:gd name="T6" fmla="*/ 163 w 191"/>
                <a:gd name="T7" fmla="*/ 28 h 306"/>
                <a:gd name="T8" fmla="*/ 178 w 191"/>
                <a:gd name="T9" fmla="*/ 47 h 306"/>
                <a:gd name="T10" fmla="*/ 187 w 191"/>
                <a:gd name="T11" fmla="*/ 70 h 306"/>
                <a:gd name="T12" fmla="*/ 191 w 191"/>
                <a:gd name="T13" fmla="*/ 95 h 306"/>
                <a:gd name="T14" fmla="*/ 190 w 191"/>
                <a:gd name="T15" fmla="*/ 109 h 306"/>
                <a:gd name="T16" fmla="*/ 185 w 191"/>
                <a:gd name="T17" fmla="*/ 125 h 306"/>
                <a:gd name="T18" fmla="*/ 178 w 191"/>
                <a:gd name="T19" fmla="*/ 145 h 306"/>
                <a:gd name="T20" fmla="*/ 169 w 191"/>
                <a:gd name="T21" fmla="*/ 165 h 306"/>
                <a:gd name="T22" fmla="*/ 160 w 191"/>
                <a:gd name="T23" fmla="*/ 187 h 306"/>
                <a:gd name="T24" fmla="*/ 148 w 191"/>
                <a:gd name="T25" fmla="*/ 209 h 306"/>
                <a:gd name="T26" fmla="*/ 138 w 191"/>
                <a:gd name="T27" fmla="*/ 231 h 306"/>
                <a:gd name="T28" fmla="*/ 128 w 191"/>
                <a:gd name="T29" fmla="*/ 251 h 306"/>
                <a:gd name="T30" fmla="*/ 117 w 191"/>
                <a:gd name="T31" fmla="*/ 269 h 306"/>
                <a:gd name="T32" fmla="*/ 108 w 191"/>
                <a:gd name="T33" fmla="*/ 285 h 306"/>
                <a:gd name="T34" fmla="*/ 101 w 191"/>
                <a:gd name="T35" fmla="*/ 296 h 306"/>
                <a:gd name="T36" fmla="*/ 98 w 191"/>
                <a:gd name="T37" fmla="*/ 304 h 306"/>
                <a:gd name="T38" fmla="*/ 96 w 191"/>
                <a:gd name="T39" fmla="*/ 306 h 306"/>
                <a:gd name="T40" fmla="*/ 95 w 191"/>
                <a:gd name="T41" fmla="*/ 304 h 306"/>
                <a:gd name="T42" fmla="*/ 90 w 191"/>
                <a:gd name="T43" fmla="*/ 296 h 306"/>
                <a:gd name="T44" fmla="*/ 83 w 191"/>
                <a:gd name="T45" fmla="*/ 285 h 306"/>
                <a:gd name="T46" fmla="*/ 75 w 191"/>
                <a:gd name="T47" fmla="*/ 269 h 306"/>
                <a:gd name="T48" fmla="*/ 65 w 191"/>
                <a:gd name="T49" fmla="*/ 251 h 306"/>
                <a:gd name="T50" fmla="*/ 54 w 191"/>
                <a:gd name="T51" fmla="*/ 231 h 306"/>
                <a:gd name="T52" fmla="*/ 43 w 191"/>
                <a:gd name="T53" fmla="*/ 209 h 306"/>
                <a:gd name="T54" fmla="*/ 33 w 191"/>
                <a:gd name="T55" fmla="*/ 187 h 306"/>
                <a:gd name="T56" fmla="*/ 22 w 191"/>
                <a:gd name="T57" fmla="*/ 165 h 306"/>
                <a:gd name="T58" fmla="*/ 14 w 191"/>
                <a:gd name="T59" fmla="*/ 145 h 306"/>
                <a:gd name="T60" fmla="*/ 7 w 191"/>
                <a:gd name="T61" fmla="*/ 125 h 306"/>
                <a:gd name="T62" fmla="*/ 3 w 191"/>
                <a:gd name="T63" fmla="*/ 109 h 306"/>
                <a:gd name="T64" fmla="*/ 0 w 191"/>
                <a:gd name="T65" fmla="*/ 95 h 306"/>
                <a:gd name="T66" fmla="*/ 4 w 191"/>
                <a:gd name="T67" fmla="*/ 70 h 306"/>
                <a:gd name="T68" fmla="*/ 14 w 191"/>
                <a:gd name="T69" fmla="*/ 47 h 306"/>
                <a:gd name="T70" fmla="*/ 29 w 191"/>
                <a:gd name="T71" fmla="*/ 28 h 306"/>
                <a:gd name="T72" fmla="*/ 47 w 191"/>
                <a:gd name="T73" fmla="*/ 13 h 306"/>
                <a:gd name="T74" fmla="*/ 70 w 191"/>
                <a:gd name="T75" fmla="*/ 3 h 306"/>
                <a:gd name="T76" fmla="*/ 96 w 191"/>
                <a:gd name="T7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306">
                  <a:moveTo>
                    <a:pt x="96" y="0"/>
                  </a:moveTo>
                  <a:lnTo>
                    <a:pt x="121" y="3"/>
                  </a:lnTo>
                  <a:lnTo>
                    <a:pt x="144" y="13"/>
                  </a:lnTo>
                  <a:lnTo>
                    <a:pt x="163" y="28"/>
                  </a:lnTo>
                  <a:lnTo>
                    <a:pt x="178" y="47"/>
                  </a:lnTo>
                  <a:lnTo>
                    <a:pt x="187" y="70"/>
                  </a:lnTo>
                  <a:lnTo>
                    <a:pt x="191" y="95"/>
                  </a:lnTo>
                  <a:lnTo>
                    <a:pt x="190" y="109"/>
                  </a:lnTo>
                  <a:lnTo>
                    <a:pt x="185" y="125"/>
                  </a:lnTo>
                  <a:lnTo>
                    <a:pt x="178" y="145"/>
                  </a:lnTo>
                  <a:lnTo>
                    <a:pt x="169" y="165"/>
                  </a:lnTo>
                  <a:lnTo>
                    <a:pt x="160" y="187"/>
                  </a:lnTo>
                  <a:lnTo>
                    <a:pt x="148" y="209"/>
                  </a:lnTo>
                  <a:lnTo>
                    <a:pt x="138" y="231"/>
                  </a:lnTo>
                  <a:lnTo>
                    <a:pt x="128" y="251"/>
                  </a:lnTo>
                  <a:lnTo>
                    <a:pt x="117" y="269"/>
                  </a:lnTo>
                  <a:lnTo>
                    <a:pt x="108" y="285"/>
                  </a:lnTo>
                  <a:lnTo>
                    <a:pt x="101" y="296"/>
                  </a:lnTo>
                  <a:lnTo>
                    <a:pt x="98" y="304"/>
                  </a:lnTo>
                  <a:lnTo>
                    <a:pt x="96" y="306"/>
                  </a:lnTo>
                  <a:lnTo>
                    <a:pt x="95" y="304"/>
                  </a:lnTo>
                  <a:lnTo>
                    <a:pt x="90" y="296"/>
                  </a:lnTo>
                  <a:lnTo>
                    <a:pt x="83" y="285"/>
                  </a:lnTo>
                  <a:lnTo>
                    <a:pt x="75" y="269"/>
                  </a:lnTo>
                  <a:lnTo>
                    <a:pt x="65" y="251"/>
                  </a:lnTo>
                  <a:lnTo>
                    <a:pt x="54" y="231"/>
                  </a:lnTo>
                  <a:lnTo>
                    <a:pt x="43" y="209"/>
                  </a:lnTo>
                  <a:lnTo>
                    <a:pt x="33" y="187"/>
                  </a:lnTo>
                  <a:lnTo>
                    <a:pt x="22" y="165"/>
                  </a:lnTo>
                  <a:lnTo>
                    <a:pt x="14" y="145"/>
                  </a:lnTo>
                  <a:lnTo>
                    <a:pt x="7" y="125"/>
                  </a:lnTo>
                  <a:lnTo>
                    <a:pt x="3" y="109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4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66"/>
            <p:cNvSpPr>
              <a:spLocks/>
            </p:cNvSpPr>
            <p:nvPr/>
          </p:nvSpPr>
          <p:spPr bwMode="auto">
            <a:xfrm>
              <a:off x="8447089" y="5143501"/>
              <a:ext cx="420688" cy="676275"/>
            </a:xfrm>
            <a:custGeom>
              <a:avLst/>
              <a:gdLst>
                <a:gd name="T0" fmla="*/ 132 w 265"/>
                <a:gd name="T1" fmla="*/ 0 h 426"/>
                <a:gd name="T2" fmla="*/ 163 w 265"/>
                <a:gd name="T3" fmla="*/ 3 h 426"/>
                <a:gd name="T4" fmla="*/ 191 w 265"/>
                <a:gd name="T5" fmla="*/ 13 h 426"/>
                <a:gd name="T6" fmla="*/ 216 w 265"/>
                <a:gd name="T7" fmla="*/ 28 h 426"/>
                <a:gd name="T8" fmla="*/ 235 w 265"/>
                <a:gd name="T9" fmla="*/ 49 h 426"/>
                <a:gd name="T10" fmla="*/ 252 w 265"/>
                <a:gd name="T11" fmla="*/ 74 h 426"/>
                <a:gd name="T12" fmla="*/ 262 w 265"/>
                <a:gd name="T13" fmla="*/ 102 h 426"/>
                <a:gd name="T14" fmla="*/ 265 w 265"/>
                <a:gd name="T15" fmla="*/ 132 h 426"/>
                <a:gd name="T16" fmla="*/ 263 w 265"/>
                <a:gd name="T17" fmla="*/ 148 h 426"/>
                <a:gd name="T18" fmla="*/ 260 w 265"/>
                <a:gd name="T19" fmla="*/ 166 h 426"/>
                <a:gd name="T20" fmla="*/ 253 w 265"/>
                <a:gd name="T21" fmla="*/ 187 h 426"/>
                <a:gd name="T22" fmla="*/ 245 w 265"/>
                <a:gd name="T23" fmla="*/ 208 h 426"/>
                <a:gd name="T24" fmla="*/ 234 w 265"/>
                <a:gd name="T25" fmla="*/ 232 h 426"/>
                <a:gd name="T26" fmla="*/ 223 w 265"/>
                <a:gd name="T27" fmla="*/ 257 h 426"/>
                <a:gd name="T28" fmla="*/ 211 w 265"/>
                <a:gd name="T29" fmla="*/ 282 h 426"/>
                <a:gd name="T30" fmla="*/ 199 w 265"/>
                <a:gd name="T31" fmla="*/ 307 h 426"/>
                <a:gd name="T32" fmla="*/ 186 w 265"/>
                <a:gd name="T33" fmla="*/ 330 h 426"/>
                <a:gd name="T34" fmla="*/ 175 w 265"/>
                <a:gd name="T35" fmla="*/ 353 h 426"/>
                <a:gd name="T36" fmla="*/ 163 w 265"/>
                <a:gd name="T37" fmla="*/ 372 h 426"/>
                <a:gd name="T38" fmla="*/ 153 w 265"/>
                <a:gd name="T39" fmla="*/ 391 h 426"/>
                <a:gd name="T40" fmla="*/ 145 w 265"/>
                <a:gd name="T41" fmla="*/ 406 h 426"/>
                <a:gd name="T42" fmla="*/ 138 w 265"/>
                <a:gd name="T43" fmla="*/ 417 h 426"/>
                <a:gd name="T44" fmla="*/ 135 w 265"/>
                <a:gd name="T45" fmla="*/ 424 h 426"/>
                <a:gd name="T46" fmla="*/ 132 w 265"/>
                <a:gd name="T47" fmla="*/ 426 h 426"/>
                <a:gd name="T48" fmla="*/ 131 w 265"/>
                <a:gd name="T49" fmla="*/ 424 h 426"/>
                <a:gd name="T50" fmla="*/ 128 w 265"/>
                <a:gd name="T51" fmla="*/ 417 h 426"/>
                <a:gd name="T52" fmla="*/ 121 w 265"/>
                <a:gd name="T53" fmla="*/ 406 h 426"/>
                <a:gd name="T54" fmla="*/ 112 w 265"/>
                <a:gd name="T55" fmla="*/ 391 h 426"/>
                <a:gd name="T56" fmla="*/ 102 w 265"/>
                <a:gd name="T57" fmla="*/ 372 h 426"/>
                <a:gd name="T58" fmla="*/ 91 w 265"/>
                <a:gd name="T59" fmla="*/ 353 h 426"/>
                <a:gd name="T60" fmla="*/ 79 w 265"/>
                <a:gd name="T61" fmla="*/ 330 h 426"/>
                <a:gd name="T62" fmla="*/ 67 w 265"/>
                <a:gd name="T63" fmla="*/ 307 h 426"/>
                <a:gd name="T64" fmla="*/ 54 w 265"/>
                <a:gd name="T65" fmla="*/ 282 h 426"/>
                <a:gd name="T66" fmla="*/ 43 w 265"/>
                <a:gd name="T67" fmla="*/ 257 h 426"/>
                <a:gd name="T68" fmla="*/ 31 w 265"/>
                <a:gd name="T69" fmla="*/ 232 h 426"/>
                <a:gd name="T70" fmla="*/ 21 w 265"/>
                <a:gd name="T71" fmla="*/ 208 h 426"/>
                <a:gd name="T72" fmla="*/ 13 w 265"/>
                <a:gd name="T73" fmla="*/ 187 h 426"/>
                <a:gd name="T74" fmla="*/ 6 w 265"/>
                <a:gd name="T75" fmla="*/ 166 h 426"/>
                <a:gd name="T76" fmla="*/ 3 w 265"/>
                <a:gd name="T77" fmla="*/ 148 h 426"/>
                <a:gd name="T78" fmla="*/ 0 w 265"/>
                <a:gd name="T79" fmla="*/ 132 h 426"/>
                <a:gd name="T80" fmla="*/ 4 w 265"/>
                <a:gd name="T81" fmla="*/ 102 h 426"/>
                <a:gd name="T82" fmla="*/ 14 w 265"/>
                <a:gd name="T83" fmla="*/ 74 h 426"/>
                <a:gd name="T84" fmla="*/ 30 w 265"/>
                <a:gd name="T85" fmla="*/ 49 h 426"/>
                <a:gd name="T86" fmla="*/ 50 w 265"/>
                <a:gd name="T87" fmla="*/ 28 h 426"/>
                <a:gd name="T88" fmla="*/ 75 w 265"/>
                <a:gd name="T89" fmla="*/ 13 h 426"/>
                <a:gd name="T90" fmla="*/ 102 w 265"/>
                <a:gd name="T91" fmla="*/ 3 h 426"/>
                <a:gd name="T92" fmla="*/ 132 w 265"/>
                <a:gd name="T9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426">
                  <a:moveTo>
                    <a:pt x="132" y="0"/>
                  </a:moveTo>
                  <a:lnTo>
                    <a:pt x="163" y="3"/>
                  </a:lnTo>
                  <a:lnTo>
                    <a:pt x="191" y="13"/>
                  </a:lnTo>
                  <a:lnTo>
                    <a:pt x="216" y="28"/>
                  </a:lnTo>
                  <a:lnTo>
                    <a:pt x="235" y="49"/>
                  </a:lnTo>
                  <a:lnTo>
                    <a:pt x="252" y="74"/>
                  </a:lnTo>
                  <a:lnTo>
                    <a:pt x="262" y="102"/>
                  </a:lnTo>
                  <a:lnTo>
                    <a:pt x="265" y="132"/>
                  </a:lnTo>
                  <a:lnTo>
                    <a:pt x="263" y="148"/>
                  </a:lnTo>
                  <a:lnTo>
                    <a:pt x="260" y="166"/>
                  </a:lnTo>
                  <a:lnTo>
                    <a:pt x="253" y="187"/>
                  </a:lnTo>
                  <a:lnTo>
                    <a:pt x="245" y="208"/>
                  </a:lnTo>
                  <a:lnTo>
                    <a:pt x="234" y="232"/>
                  </a:lnTo>
                  <a:lnTo>
                    <a:pt x="223" y="257"/>
                  </a:lnTo>
                  <a:lnTo>
                    <a:pt x="211" y="282"/>
                  </a:lnTo>
                  <a:lnTo>
                    <a:pt x="199" y="307"/>
                  </a:lnTo>
                  <a:lnTo>
                    <a:pt x="186" y="330"/>
                  </a:lnTo>
                  <a:lnTo>
                    <a:pt x="175" y="353"/>
                  </a:lnTo>
                  <a:lnTo>
                    <a:pt x="163" y="372"/>
                  </a:lnTo>
                  <a:lnTo>
                    <a:pt x="153" y="391"/>
                  </a:lnTo>
                  <a:lnTo>
                    <a:pt x="145" y="406"/>
                  </a:lnTo>
                  <a:lnTo>
                    <a:pt x="138" y="417"/>
                  </a:lnTo>
                  <a:lnTo>
                    <a:pt x="135" y="424"/>
                  </a:lnTo>
                  <a:lnTo>
                    <a:pt x="132" y="426"/>
                  </a:lnTo>
                  <a:lnTo>
                    <a:pt x="131" y="424"/>
                  </a:lnTo>
                  <a:lnTo>
                    <a:pt x="128" y="417"/>
                  </a:lnTo>
                  <a:lnTo>
                    <a:pt x="121" y="406"/>
                  </a:lnTo>
                  <a:lnTo>
                    <a:pt x="112" y="391"/>
                  </a:lnTo>
                  <a:lnTo>
                    <a:pt x="102" y="372"/>
                  </a:lnTo>
                  <a:lnTo>
                    <a:pt x="91" y="353"/>
                  </a:lnTo>
                  <a:lnTo>
                    <a:pt x="79" y="330"/>
                  </a:lnTo>
                  <a:lnTo>
                    <a:pt x="67" y="307"/>
                  </a:lnTo>
                  <a:lnTo>
                    <a:pt x="54" y="282"/>
                  </a:lnTo>
                  <a:lnTo>
                    <a:pt x="43" y="257"/>
                  </a:lnTo>
                  <a:lnTo>
                    <a:pt x="31" y="232"/>
                  </a:lnTo>
                  <a:lnTo>
                    <a:pt x="21" y="208"/>
                  </a:lnTo>
                  <a:lnTo>
                    <a:pt x="13" y="187"/>
                  </a:lnTo>
                  <a:lnTo>
                    <a:pt x="6" y="166"/>
                  </a:lnTo>
                  <a:lnTo>
                    <a:pt x="3" y="148"/>
                  </a:lnTo>
                  <a:lnTo>
                    <a:pt x="0" y="132"/>
                  </a:lnTo>
                  <a:lnTo>
                    <a:pt x="4" y="102"/>
                  </a:lnTo>
                  <a:lnTo>
                    <a:pt x="14" y="74"/>
                  </a:lnTo>
                  <a:lnTo>
                    <a:pt x="30" y="49"/>
                  </a:lnTo>
                  <a:lnTo>
                    <a:pt x="50" y="28"/>
                  </a:lnTo>
                  <a:lnTo>
                    <a:pt x="75" y="13"/>
                  </a:lnTo>
                  <a:lnTo>
                    <a:pt x="102" y="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967"/>
            <p:cNvSpPr>
              <a:spLocks/>
            </p:cNvSpPr>
            <p:nvPr/>
          </p:nvSpPr>
          <p:spPr bwMode="auto">
            <a:xfrm>
              <a:off x="6832601" y="5881689"/>
              <a:ext cx="193675" cy="195263"/>
            </a:xfrm>
            <a:custGeom>
              <a:avLst/>
              <a:gdLst>
                <a:gd name="T0" fmla="*/ 60 w 122"/>
                <a:gd name="T1" fmla="*/ 0 h 123"/>
                <a:gd name="T2" fmla="*/ 80 w 122"/>
                <a:gd name="T3" fmla="*/ 4 h 123"/>
                <a:gd name="T4" fmla="*/ 97 w 122"/>
                <a:gd name="T5" fmla="*/ 13 h 123"/>
                <a:gd name="T6" fmla="*/ 110 w 122"/>
                <a:gd name="T7" fmla="*/ 26 h 123"/>
                <a:gd name="T8" fmla="*/ 119 w 122"/>
                <a:gd name="T9" fmla="*/ 43 h 123"/>
                <a:gd name="T10" fmla="*/ 122 w 122"/>
                <a:gd name="T11" fmla="*/ 62 h 123"/>
                <a:gd name="T12" fmla="*/ 119 w 122"/>
                <a:gd name="T13" fmla="*/ 82 h 123"/>
                <a:gd name="T14" fmla="*/ 110 w 122"/>
                <a:gd name="T15" fmla="*/ 98 h 123"/>
                <a:gd name="T16" fmla="*/ 97 w 122"/>
                <a:gd name="T17" fmla="*/ 112 h 123"/>
                <a:gd name="T18" fmla="*/ 80 w 122"/>
                <a:gd name="T19" fmla="*/ 121 h 123"/>
                <a:gd name="T20" fmla="*/ 60 w 122"/>
                <a:gd name="T21" fmla="*/ 123 h 123"/>
                <a:gd name="T22" fmla="*/ 41 w 122"/>
                <a:gd name="T23" fmla="*/ 121 h 123"/>
                <a:gd name="T24" fmla="*/ 25 w 122"/>
                <a:gd name="T25" fmla="*/ 112 h 123"/>
                <a:gd name="T26" fmla="*/ 11 w 122"/>
                <a:gd name="T27" fmla="*/ 98 h 123"/>
                <a:gd name="T28" fmla="*/ 3 w 122"/>
                <a:gd name="T29" fmla="*/ 82 h 123"/>
                <a:gd name="T30" fmla="*/ 0 w 122"/>
                <a:gd name="T31" fmla="*/ 62 h 123"/>
                <a:gd name="T32" fmla="*/ 3 w 122"/>
                <a:gd name="T33" fmla="*/ 43 h 123"/>
                <a:gd name="T34" fmla="*/ 11 w 122"/>
                <a:gd name="T35" fmla="*/ 26 h 123"/>
                <a:gd name="T36" fmla="*/ 25 w 122"/>
                <a:gd name="T37" fmla="*/ 13 h 123"/>
                <a:gd name="T38" fmla="*/ 41 w 122"/>
                <a:gd name="T39" fmla="*/ 4 h 123"/>
                <a:gd name="T40" fmla="*/ 60 w 122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23">
                  <a:moveTo>
                    <a:pt x="60" y="0"/>
                  </a:moveTo>
                  <a:lnTo>
                    <a:pt x="80" y="4"/>
                  </a:lnTo>
                  <a:lnTo>
                    <a:pt x="97" y="13"/>
                  </a:lnTo>
                  <a:lnTo>
                    <a:pt x="110" y="26"/>
                  </a:lnTo>
                  <a:lnTo>
                    <a:pt x="119" y="43"/>
                  </a:lnTo>
                  <a:lnTo>
                    <a:pt x="122" y="62"/>
                  </a:lnTo>
                  <a:lnTo>
                    <a:pt x="119" y="82"/>
                  </a:lnTo>
                  <a:lnTo>
                    <a:pt x="110" y="98"/>
                  </a:lnTo>
                  <a:lnTo>
                    <a:pt x="97" y="112"/>
                  </a:lnTo>
                  <a:lnTo>
                    <a:pt x="80" y="121"/>
                  </a:lnTo>
                  <a:lnTo>
                    <a:pt x="60" y="123"/>
                  </a:lnTo>
                  <a:lnTo>
                    <a:pt x="41" y="121"/>
                  </a:lnTo>
                  <a:lnTo>
                    <a:pt x="25" y="112"/>
                  </a:lnTo>
                  <a:lnTo>
                    <a:pt x="11" y="98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3"/>
                  </a:lnTo>
                  <a:lnTo>
                    <a:pt x="11" y="26"/>
                  </a:lnTo>
                  <a:lnTo>
                    <a:pt x="25" y="13"/>
                  </a:lnTo>
                  <a:lnTo>
                    <a:pt x="41" y="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968"/>
            <p:cNvSpPr>
              <a:spLocks/>
            </p:cNvSpPr>
            <p:nvPr/>
          </p:nvSpPr>
          <p:spPr bwMode="auto">
            <a:xfrm>
              <a:off x="7405689" y="5881689"/>
              <a:ext cx="195263" cy="195263"/>
            </a:xfrm>
            <a:custGeom>
              <a:avLst/>
              <a:gdLst>
                <a:gd name="T0" fmla="*/ 62 w 123"/>
                <a:gd name="T1" fmla="*/ 0 h 123"/>
                <a:gd name="T2" fmla="*/ 81 w 123"/>
                <a:gd name="T3" fmla="*/ 4 h 123"/>
                <a:gd name="T4" fmla="*/ 98 w 123"/>
                <a:gd name="T5" fmla="*/ 13 h 123"/>
                <a:gd name="T6" fmla="*/ 111 w 123"/>
                <a:gd name="T7" fmla="*/ 26 h 123"/>
                <a:gd name="T8" fmla="*/ 120 w 123"/>
                <a:gd name="T9" fmla="*/ 43 h 123"/>
                <a:gd name="T10" fmla="*/ 123 w 123"/>
                <a:gd name="T11" fmla="*/ 62 h 123"/>
                <a:gd name="T12" fmla="*/ 120 w 123"/>
                <a:gd name="T13" fmla="*/ 82 h 123"/>
                <a:gd name="T14" fmla="*/ 111 w 123"/>
                <a:gd name="T15" fmla="*/ 98 h 123"/>
                <a:gd name="T16" fmla="*/ 98 w 123"/>
                <a:gd name="T17" fmla="*/ 112 h 123"/>
                <a:gd name="T18" fmla="*/ 81 w 123"/>
                <a:gd name="T19" fmla="*/ 121 h 123"/>
                <a:gd name="T20" fmla="*/ 62 w 123"/>
                <a:gd name="T21" fmla="*/ 123 h 123"/>
                <a:gd name="T22" fmla="*/ 42 w 123"/>
                <a:gd name="T23" fmla="*/ 121 h 123"/>
                <a:gd name="T24" fmla="*/ 25 w 123"/>
                <a:gd name="T25" fmla="*/ 112 h 123"/>
                <a:gd name="T26" fmla="*/ 13 w 123"/>
                <a:gd name="T27" fmla="*/ 98 h 123"/>
                <a:gd name="T28" fmla="*/ 3 w 123"/>
                <a:gd name="T29" fmla="*/ 82 h 123"/>
                <a:gd name="T30" fmla="*/ 0 w 123"/>
                <a:gd name="T31" fmla="*/ 62 h 123"/>
                <a:gd name="T32" fmla="*/ 3 w 123"/>
                <a:gd name="T33" fmla="*/ 43 h 123"/>
                <a:gd name="T34" fmla="*/ 13 w 123"/>
                <a:gd name="T35" fmla="*/ 26 h 123"/>
                <a:gd name="T36" fmla="*/ 25 w 123"/>
                <a:gd name="T37" fmla="*/ 13 h 123"/>
                <a:gd name="T38" fmla="*/ 42 w 123"/>
                <a:gd name="T39" fmla="*/ 4 h 123"/>
                <a:gd name="T40" fmla="*/ 62 w 123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62" y="0"/>
                  </a:moveTo>
                  <a:lnTo>
                    <a:pt x="81" y="4"/>
                  </a:lnTo>
                  <a:lnTo>
                    <a:pt x="98" y="13"/>
                  </a:lnTo>
                  <a:lnTo>
                    <a:pt x="111" y="26"/>
                  </a:lnTo>
                  <a:lnTo>
                    <a:pt x="120" y="43"/>
                  </a:lnTo>
                  <a:lnTo>
                    <a:pt x="123" y="62"/>
                  </a:lnTo>
                  <a:lnTo>
                    <a:pt x="120" y="82"/>
                  </a:lnTo>
                  <a:lnTo>
                    <a:pt x="111" y="98"/>
                  </a:lnTo>
                  <a:lnTo>
                    <a:pt x="98" y="112"/>
                  </a:lnTo>
                  <a:lnTo>
                    <a:pt x="81" y="121"/>
                  </a:lnTo>
                  <a:lnTo>
                    <a:pt x="62" y="123"/>
                  </a:lnTo>
                  <a:lnTo>
                    <a:pt x="42" y="121"/>
                  </a:lnTo>
                  <a:lnTo>
                    <a:pt x="25" y="112"/>
                  </a:lnTo>
                  <a:lnTo>
                    <a:pt x="13" y="98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5" y="13"/>
                  </a:lnTo>
                  <a:lnTo>
                    <a:pt x="42" y="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69"/>
            <p:cNvSpPr>
              <a:spLocks/>
            </p:cNvSpPr>
            <p:nvPr/>
          </p:nvSpPr>
          <p:spPr bwMode="auto">
            <a:xfrm>
              <a:off x="7985126" y="5881689"/>
              <a:ext cx="195263" cy="195263"/>
            </a:xfrm>
            <a:custGeom>
              <a:avLst/>
              <a:gdLst>
                <a:gd name="T0" fmla="*/ 61 w 123"/>
                <a:gd name="T1" fmla="*/ 0 h 123"/>
                <a:gd name="T2" fmla="*/ 80 w 123"/>
                <a:gd name="T3" fmla="*/ 4 h 123"/>
                <a:gd name="T4" fmla="*/ 97 w 123"/>
                <a:gd name="T5" fmla="*/ 13 h 123"/>
                <a:gd name="T6" fmla="*/ 110 w 123"/>
                <a:gd name="T7" fmla="*/ 26 h 123"/>
                <a:gd name="T8" fmla="*/ 119 w 123"/>
                <a:gd name="T9" fmla="*/ 43 h 123"/>
                <a:gd name="T10" fmla="*/ 123 w 123"/>
                <a:gd name="T11" fmla="*/ 62 h 123"/>
                <a:gd name="T12" fmla="*/ 119 w 123"/>
                <a:gd name="T13" fmla="*/ 82 h 123"/>
                <a:gd name="T14" fmla="*/ 110 w 123"/>
                <a:gd name="T15" fmla="*/ 98 h 123"/>
                <a:gd name="T16" fmla="*/ 97 w 123"/>
                <a:gd name="T17" fmla="*/ 112 h 123"/>
                <a:gd name="T18" fmla="*/ 80 w 123"/>
                <a:gd name="T19" fmla="*/ 121 h 123"/>
                <a:gd name="T20" fmla="*/ 61 w 123"/>
                <a:gd name="T21" fmla="*/ 123 h 123"/>
                <a:gd name="T22" fmla="*/ 41 w 123"/>
                <a:gd name="T23" fmla="*/ 121 h 123"/>
                <a:gd name="T24" fmla="*/ 25 w 123"/>
                <a:gd name="T25" fmla="*/ 112 h 123"/>
                <a:gd name="T26" fmla="*/ 11 w 123"/>
                <a:gd name="T27" fmla="*/ 98 h 123"/>
                <a:gd name="T28" fmla="*/ 2 w 123"/>
                <a:gd name="T29" fmla="*/ 82 h 123"/>
                <a:gd name="T30" fmla="*/ 0 w 123"/>
                <a:gd name="T31" fmla="*/ 62 h 123"/>
                <a:gd name="T32" fmla="*/ 2 w 123"/>
                <a:gd name="T33" fmla="*/ 43 h 123"/>
                <a:gd name="T34" fmla="*/ 11 w 123"/>
                <a:gd name="T35" fmla="*/ 26 h 123"/>
                <a:gd name="T36" fmla="*/ 25 w 123"/>
                <a:gd name="T37" fmla="*/ 13 h 123"/>
                <a:gd name="T38" fmla="*/ 41 w 123"/>
                <a:gd name="T39" fmla="*/ 4 h 123"/>
                <a:gd name="T40" fmla="*/ 61 w 123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61" y="0"/>
                  </a:moveTo>
                  <a:lnTo>
                    <a:pt x="80" y="4"/>
                  </a:lnTo>
                  <a:lnTo>
                    <a:pt x="97" y="13"/>
                  </a:lnTo>
                  <a:lnTo>
                    <a:pt x="110" y="26"/>
                  </a:lnTo>
                  <a:lnTo>
                    <a:pt x="119" y="43"/>
                  </a:lnTo>
                  <a:lnTo>
                    <a:pt x="123" y="62"/>
                  </a:lnTo>
                  <a:lnTo>
                    <a:pt x="119" y="82"/>
                  </a:lnTo>
                  <a:lnTo>
                    <a:pt x="110" y="98"/>
                  </a:lnTo>
                  <a:lnTo>
                    <a:pt x="97" y="112"/>
                  </a:lnTo>
                  <a:lnTo>
                    <a:pt x="80" y="121"/>
                  </a:lnTo>
                  <a:lnTo>
                    <a:pt x="61" y="123"/>
                  </a:lnTo>
                  <a:lnTo>
                    <a:pt x="41" y="121"/>
                  </a:lnTo>
                  <a:lnTo>
                    <a:pt x="25" y="112"/>
                  </a:lnTo>
                  <a:lnTo>
                    <a:pt x="11" y="98"/>
                  </a:lnTo>
                  <a:lnTo>
                    <a:pt x="2" y="82"/>
                  </a:lnTo>
                  <a:lnTo>
                    <a:pt x="0" y="62"/>
                  </a:lnTo>
                  <a:lnTo>
                    <a:pt x="2" y="43"/>
                  </a:lnTo>
                  <a:lnTo>
                    <a:pt x="11" y="26"/>
                  </a:lnTo>
                  <a:lnTo>
                    <a:pt x="25" y="13"/>
                  </a:lnTo>
                  <a:lnTo>
                    <a:pt x="41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970"/>
            <p:cNvSpPr>
              <a:spLocks noChangeArrowheads="1"/>
            </p:cNvSpPr>
            <p:nvPr/>
          </p:nvSpPr>
          <p:spPr bwMode="auto">
            <a:xfrm>
              <a:off x="5207001" y="5948364"/>
              <a:ext cx="3479800" cy="55563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1"/>
            <p:cNvSpPr>
              <a:spLocks/>
            </p:cNvSpPr>
            <p:nvPr/>
          </p:nvSpPr>
          <p:spPr bwMode="auto">
            <a:xfrm>
              <a:off x="5094289" y="5881689"/>
              <a:ext cx="195263" cy="195263"/>
            </a:xfrm>
            <a:custGeom>
              <a:avLst/>
              <a:gdLst>
                <a:gd name="T0" fmla="*/ 62 w 123"/>
                <a:gd name="T1" fmla="*/ 0 h 123"/>
                <a:gd name="T2" fmla="*/ 81 w 123"/>
                <a:gd name="T3" fmla="*/ 4 h 123"/>
                <a:gd name="T4" fmla="*/ 97 w 123"/>
                <a:gd name="T5" fmla="*/ 13 h 123"/>
                <a:gd name="T6" fmla="*/ 111 w 123"/>
                <a:gd name="T7" fmla="*/ 26 h 123"/>
                <a:gd name="T8" fmla="*/ 120 w 123"/>
                <a:gd name="T9" fmla="*/ 43 h 123"/>
                <a:gd name="T10" fmla="*/ 123 w 123"/>
                <a:gd name="T11" fmla="*/ 62 h 123"/>
                <a:gd name="T12" fmla="*/ 120 w 123"/>
                <a:gd name="T13" fmla="*/ 82 h 123"/>
                <a:gd name="T14" fmla="*/ 111 w 123"/>
                <a:gd name="T15" fmla="*/ 98 h 123"/>
                <a:gd name="T16" fmla="*/ 97 w 123"/>
                <a:gd name="T17" fmla="*/ 112 h 123"/>
                <a:gd name="T18" fmla="*/ 81 w 123"/>
                <a:gd name="T19" fmla="*/ 121 h 123"/>
                <a:gd name="T20" fmla="*/ 62 w 123"/>
                <a:gd name="T21" fmla="*/ 123 h 123"/>
                <a:gd name="T22" fmla="*/ 42 w 123"/>
                <a:gd name="T23" fmla="*/ 121 h 123"/>
                <a:gd name="T24" fmla="*/ 25 w 123"/>
                <a:gd name="T25" fmla="*/ 112 h 123"/>
                <a:gd name="T26" fmla="*/ 13 w 123"/>
                <a:gd name="T27" fmla="*/ 98 h 123"/>
                <a:gd name="T28" fmla="*/ 3 w 123"/>
                <a:gd name="T29" fmla="*/ 82 h 123"/>
                <a:gd name="T30" fmla="*/ 0 w 123"/>
                <a:gd name="T31" fmla="*/ 62 h 123"/>
                <a:gd name="T32" fmla="*/ 3 w 123"/>
                <a:gd name="T33" fmla="*/ 43 h 123"/>
                <a:gd name="T34" fmla="*/ 13 w 123"/>
                <a:gd name="T35" fmla="*/ 26 h 123"/>
                <a:gd name="T36" fmla="*/ 25 w 123"/>
                <a:gd name="T37" fmla="*/ 13 h 123"/>
                <a:gd name="T38" fmla="*/ 42 w 123"/>
                <a:gd name="T39" fmla="*/ 4 h 123"/>
                <a:gd name="T40" fmla="*/ 62 w 123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62" y="0"/>
                  </a:moveTo>
                  <a:lnTo>
                    <a:pt x="81" y="4"/>
                  </a:lnTo>
                  <a:lnTo>
                    <a:pt x="97" y="13"/>
                  </a:lnTo>
                  <a:lnTo>
                    <a:pt x="111" y="26"/>
                  </a:lnTo>
                  <a:lnTo>
                    <a:pt x="120" y="43"/>
                  </a:lnTo>
                  <a:lnTo>
                    <a:pt x="123" y="62"/>
                  </a:lnTo>
                  <a:lnTo>
                    <a:pt x="120" y="82"/>
                  </a:lnTo>
                  <a:lnTo>
                    <a:pt x="111" y="98"/>
                  </a:lnTo>
                  <a:lnTo>
                    <a:pt x="97" y="112"/>
                  </a:lnTo>
                  <a:lnTo>
                    <a:pt x="81" y="121"/>
                  </a:lnTo>
                  <a:lnTo>
                    <a:pt x="62" y="123"/>
                  </a:lnTo>
                  <a:lnTo>
                    <a:pt x="42" y="121"/>
                  </a:lnTo>
                  <a:lnTo>
                    <a:pt x="25" y="112"/>
                  </a:lnTo>
                  <a:lnTo>
                    <a:pt x="13" y="98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5" y="13"/>
                  </a:lnTo>
                  <a:lnTo>
                    <a:pt x="42" y="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72"/>
            <p:cNvSpPr>
              <a:spLocks/>
            </p:cNvSpPr>
            <p:nvPr/>
          </p:nvSpPr>
          <p:spPr bwMode="auto">
            <a:xfrm>
              <a:off x="5670551" y="5881689"/>
              <a:ext cx="193675" cy="195263"/>
            </a:xfrm>
            <a:custGeom>
              <a:avLst/>
              <a:gdLst>
                <a:gd name="T0" fmla="*/ 60 w 122"/>
                <a:gd name="T1" fmla="*/ 0 h 123"/>
                <a:gd name="T2" fmla="*/ 80 w 122"/>
                <a:gd name="T3" fmla="*/ 4 h 123"/>
                <a:gd name="T4" fmla="*/ 97 w 122"/>
                <a:gd name="T5" fmla="*/ 13 h 123"/>
                <a:gd name="T6" fmla="*/ 110 w 122"/>
                <a:gd name="T7" fmla="*/ 26 h 123"/>
                <a:gd name="T8" fmla="*/ 119 w 122"/>
                <a:gd name="T9" fmla="*/ 43 h 123"/>
                <a:gd name="T10" fmla="*/ 122 w 122"/>
                <a:gd name="T11" fmla="*/ 62 h 123"/>
                <a:gd name="T12" fmla="*/ 119 w 122"/>
                <a:gd name="T13" fmla="*/ 82 h 123"/>
                <a:gd name="T14" fmla="*/ 110 w 122"/>
                <a:gd name="T15" fmla="*/ 98 h 123"/>
                <a:gd name="T16" fmla="*/ 97 w 122"/>
                <a:gd name="T17" fmla="*/ 112 h 123"/>
                <a:gd name="T18" fmla="*/ 80 w 122"/>
                <a:gd name="T19" fmla="*/ 121 h 123"/>
                <a:gd name="T20" fmla="*/ 60 w 122"/>
                <a:gd name="T21" fmla="*/ 123 h 123"/>
                <a:gd name="T22" fmla="*/ 41 w 122"/>
                <a:gd name="T23" fmla="*/ 121 h 123"/>
                <a:gd name="T24" fmla="*/ 25 w 122"/>
                <a:gd name="T25" fmla="*/ 112 h 123"/>
                <a:gd name="T26" fmla="*/ 11 w 122"/>
                <a:gd name="T27" fmla="*/ 98 h 123"/>
                <a:gd name="T28" fmla="*/ 2 w 122"/>
                <a:gd name="T29" fmla="*/ 82 h 123"/>
                <a:gd name="T30" fmla="*/ 0 w 122"/>
                <a:gd name="T31" fmla="*/ 62 h 123"/>
                <a:gd name="T32" fmla="*/ 2 w 122"/>
                <a:gd name="T33" fmla="*/ 43 h 123"/>
                <a:gd name="T34" fmla="*/ 11 w 122"/>
                <a:gd name="T35" fmla="*/ 26 h 123"/>
                <a:gd name="T36" fmla="*/ 25 w 122"/>
                <a:gd name="T37" fmla="*/ 13 h 123"/>
                <a:gd name="T38" fmla="*/ 41 w 122"/>
                <a:gd name="T39" fmla="*/ 4 h 123"/>
                <a:gd name="T40" fmla="*/ 60 w 122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23">
                  <a:moveTo>
                    <a:pt x="60" y="0"/>
                  </a:moveTo>
                  <a:lnTo>
                    <a:pt x="80" y="4"/>
                  </a:lnTo>
                  <a:lnTo>
                    <a:pt x="97" y="13"/>
                  </a:lnTo>
                  <a:lnTo>
                    <a:pt x="110" y="26"/>
                  </a:lnTo>
                  <a:lnTo>
                    <a:pt x="119" y="43"/>
                  </a:lnTo>
                  <a:lnTo>
                    <a:pt x="122" y="62"/>
                  </a:lnTo>
                  <a:lnTo>
                    <a:pt x="119" y="82"/>
                  </a:lnTo>
                  <a:lnTo>
                    <a:pt x="110" y="98"/>
                  </a:lnTo>
                  <a:lnTo>
                    <a:pt x="97" y="112"/>
                  </a:lnTo>
                  <a:lnTo>
                    <a:pt x="80" y="121"/>
                  </a:lnTo>
                  <a:lnTo>
                    <a:pt x="60" y="123"/>
                  </a:lnTo>
                  <a:lnTo>
                    <a:pt x="41" y="121"/>
                  </a:lnTo>
                  <a:lnTo>
                    <a:pt x="25" y="112"/>
                  </a:lnTo>
                  <a:lnTo>
                    <a:pt x="11" y="98"/>
                  </a:lnTo>
                  <a:lnTo>
                    <a:pt x="2" y="82"/>
                  </a:lnTo>
                  <a:lnTo>
                    <a:pt x="0" y="62"/>
                  </a:lnTo>
                  <a:lnTo>
                    <a:pt x="2" y="43"/>
                  </a:lnTo>
                  <a:lnTo>
                    <a:pt x="11" y="26"/>
                  </a:lnTo>
                  <a:lnTo>
                    <a:pt x="25" y="13"/>
                  </a:lnTo>
                  <a:lnTo>
                    <a:pt x="41" y="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73"/>
            <p:cNvSpPr>
              <a:spLocks/>
            </p:cNvSpPr>
            <p:nvPr/>
          </p:nvSpPr>
          <p:spPr bwMode="auto">
            <a:xfrm>
              <a:off x="6246814" y="5881689"/>
              <a:ext cx="195263" cy="195263"/>
            </a:xfrm>
            <a:custGeom>
              <a:avLst/>
              <a:gdLst>
                <a:gd name="T0" fmla="*/ 62 w 123"/>
                <a:gd name="T1" fmla="*/ 0 h 123"/>
                <a:gd name="T2" fmla="*/ 82 w 123"/>
                <a:gd name="T3" fmla="*/ 4 h 123"/>
                <a:gd name="T4" fmla="*/ 98 w 123"/>
                <a:gd name="T5" fmla="*/ 13 h 123"/>
                <a:gd name="T6" fmla="*/ 112 w 123"/>
                <a:gd name="T7" fmla="*/ 26 h 123"/>
                <a:gd name="T8" fmla="*/ 120 w 123"/>
                <a:gd name="T9" fmla="*/ 43 h 123"/>
                <a:gd name="T10" fmla="*/ 123 w 123"/>
                <a:gd name="T11" fmla="*/ 62 h 123"/>
                <a:gd name="T12" fmla="*/ 120 w 123"/>
                <a:gd name="T13" fmla="*/ 82 h 123"/>
                <a:gd name="T14" fmla="*/ 112 w 123"/>
                <a:gd name="T15" fmla="*/ 98 h 123"/>
                <a:gd name="T16" fmla="*/ 98 w 123"/>
                <a:gd name="T17" fmla="*/ 112 h 123"/>
                <a:gd name="T18" fmla="*/ 82 w 123"/>
                <a:gd name="T19" fmla="*/ 121 h 123"/>
                <a:gd name="T20" fmla="*/ 62 w 123"/>
                <a:gd name="T21" fmla="*/ 123 h 123"/>
                <a:gd name="T22" fmla="*/ 43 w 123"/>
                <a:gd name="T23" fmla="*/ 121 h 123"/>
                <a:gd name="T24" fmla="*/ 25 w 123"/>
                <a:gd name="T25" fmla="*/ 112 h 123"/>
                <a:gd name="T26" fmla="*/ 13 w 123"/>
                <a:gd name="T27" fmla="*/ 98 h 123"/>
                <a:gd name="T28" fmla="*/ 4 w 123"/>
                <a:gd name="T29" fmla="*/ 82 h 123"/>
                <a:gd name="T30" fmla="*/ 0 w 123"/>
                <a:gd name="T31" fmla="*/ 62 h 123"/>
                <a:gd name="T32" fmla="*/ 4 w 123"/>
                <a:gd name="T33" fmla="*/ 43 h 123"/>
                <a:gd name="T34" fmla="*/ 13 w 123"/>
                <a:gd name="T35" fmla="*/ 26 h 123"/>
                <a:gd name="T36" fmla="*/ 25 w 123"/>
                <a:gd name="T37" fmla="*/ 13 h 123"/>
                <a:gd name="T38" fmla="*/ 43 w 123"/>
                <a:gd name="T39" fmla="*/ 4 h 123"/>
                <a:gd name="T40" fmla="*/ 62 w 123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62" y="0"/>
                  </a:moveTo>
                  <a:lnTo>
                    <a:pt x="82" y="4"/>
                  </a:lnTo>
                  <a:lnTo>
                    <a:pt x="98" y="13"/>
                  </a:lnTo>
                  <a:lnTo>
                    <a:pt x="112" y="26"/>
                  </a:lnTo>
                  <a:lnTo>
                    <a:pt x="120" y="43"/>
                  </a:lnTo>
                  <a:lnTo>
                    <a:pt x="123" y="62"/>
                  </a:lnTo>
                  <a:lnTo>
                    <a:pt x="120" y="82"/>
                  </a:lnTo>
                  <a:lnTo>
                    <a:pt x="112" y="98"/>
                  </a:lnTo>
                  <a:lnTo>
                    <a:pt x="98" y="112"/>
                  </a:lnTo>
                  <a:lnTo>
                    <a:pt x="82" y="121"/>
                  </a:lnTo>
                  <a:lnTo>
                    <a:pt x="62" y="123"/>
                  </a:lnTo>
                  <a:lnTo>
                    <a:pt x="43" y="121"/>
                  </a:lnTo>
                  <a:lnTo>
                    <a:pt x="25" y="112"/>
                  </a:lnTo>
                  <a:lnTo>
                    <a:pt x="13" y="98"/>
                  </a:lnTo>
                  <a:lnTo>
                    <a:pt x="4" y="82"/>
                  </a:lnTo>
                  <a:lnTo>
                    <a:pt x="0" y="62"/>
                  </a:lnTo>
                  <a:lnTo>
                    <a:pt x="4" y="43"/>
                  </a:lnTo>
                  <a:lnTo>
                    <a:pt x="13" y="26"/>
                  </a:lnTo>
                  <a:lnTo>
                    <a:pt x="25" y="13"/>
                  </a:lnTo>
                  <a:lnTo>
                    <a:pt x="43" y="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74"/>
            <p:cNvSpPr>
              <a:spLocks/>
            </p:cNvSpPr>
            <p:nvPr/>
          </p:nvSpPr>
          <p:spPr bwMode="auto">
            <a:xfrm>
              <a:off x="8559801" y="5881689"/>
              <a:ext cx="195263" cy="195263"/>
            </a:xfrm>
            <a:custGeom>
              <a:avLst/>
              <a:gdLst>
                <a:gd name="T0" fmla="*/ 61 w 123"/>
                <a:gd name="T1" fmla="*/ 0 h 123"/>
                <a:gd name="T2" fmla="*/ 81 w 123"/>
                <a:gd name="T3" fmla="*/ 4 h 123"/>
                <a:gd name="T4" fmla="*/ 98 w 123"/>
                <a:gd name="T5" fmla="*/ 13 h 123"/>
                <a:gd name="T6" fmla="*/ 112 w 123"/>
                <a:gd name="T7" fmla="*/ 26 h 123"/>
                <a:gd name="T8" fmla="*/ 120 w 123"/>
                <a:gd name="T9" fmla="*/ 43 h 123"/>
                <a:gd name="T10" fmla="*/ 123 w 123"/>
                <a:gd name="T11" fmla="*/ 62 h 123"/>
                <a:gd name="T12" fmla="*/ 120 w 123"/>
                <a:gd name="T13" fmla="*/ 82 h 123"/>
                <a:gd name="T14" fmla="*/ 112 w 123"/>
                <a:gd name="T15" fmla="*/ 98 h 123"/>
                <a:gd name="T16" fmla="*/ 98 w 123"/>
                <a:gd name="T17" fmla="*/ 112 h 123"/>
                <a:gd name="T18" fmla="*/ 81 w 123"/>
                <a:gd name="T19" fmla="*/ 121 h 123"/>
                <a:gd name="T20" fmla="*/ 61 w 123"/>
                <a:gd name="T21" fmla="*/ 123 h 123"/>
                <a:gd name="T22" fmla="*/ 43 w 123"/>
                <a:gd name="T23" fmla="*/ 121 h 123"/>
                <a:gd name="T24" fmla="*/ 26 w 123"/>
                <a:gd name="T25" fmla="*/ 112 h 123"/>
                <a:gd name="T26" fmla="*/ 12 w 123"/>
                <a:gd name="T27" fmla="*/ 98 h 123"/>
                <a:gd name="T28" fmla="*/ 4 w 123"/>
                <a:gd name="T29" fmla="*/ 82 h 123"/>
                <a:gd name="T30" fmla="*/ 0 w 123"/>
                <a:gd name="T31" fmla="*/ 62 h 123"/>
                <a:gd name="T32" fmla="*/ 4 w 123"/>
                <a:gd name="T33" fmla="*/ 43 h 123"/>
                <a:gd name="T34" fmla="*/ 12 w 123"/>
                <a:gd name="T35" fmla="*/ 26 h 123"/>
                <a:gd name="T36" fmla="*/ 26 w 123"/>
                <a:gd name="T37" fmla="*/ 13 h 123"/>
                <a:gd name="T38" fmla="*/ 43 w 123"/>
                <a:gd name="T39" fmla="*/ 4 h 123"/>
                <a:gd name="T40" fmla="*/ 61 w 123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61" y="0"/>
                  </a:moveTo>
                  <a:lnTo>
                    <a:pt x="81" y="4"/>
                  </a:lnTo>
                  <a:lnTo>
                    <a:pt x="98" y="13"/>
                  </a:lnTo>
                  <a:lnTo>
                    <a:pt x="112" y="26"/>
                  </a:lnTo>
                  <a:lnTo>
                    <a:pt x="120" y="43"/>
                  </a:lnTo>
                  <a:lnTo>
                    <a:pt x="123" y="62"/>
                  </a:lnTo>
                  <a:lnTo>
                    <a:pt x="120" y="82"/>
                  </a:lnTo>
                  <a:lnTo>
                    <a:pt x="112" y="98"/>
                  </a:lnTo>
                  <a:lnTo>
                    <a:pt x="98" y="112"/>
                  </a:lnTo>
                  <a:lnTo>
                    <a:pt x="81" y="121"/>
                  </a:lnTo>
                  <a:lnTo>
                    <a:pt x="61" y="123"/>
                  </a:lnTo>
                  <a:lnTo>
                    <a:pt x="43" y="121"/>
                  </a:lnTo>
                  <a:lnTo>
                    <a:pt x="26" y="112"/>
                  </a:lnTo>
                  <a:lnTo>
                    <a:pt x="12" y="98"/>
                  </a:lnTo>
                  <a:lnTo>
                    <a:pt x="4" y="82"/>
                  </a:lnTo>
                  <a:lnTo>
                    <a:pt x="0" y="62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75"/>
            <p:cNvSpPr>
              <a:spLocks/>
            </p:cNvSpPr>
            <p:nvPr/>
          </p:nvSpPr>
          <p:spPr bwMode="auto">
            <a:xfrm>
              <a:off x="6813551" y="5321301"/>
              <a:ext cx="230188" cy="230188"/>
            </a:xfrm>
            <a:custGeom>
              <a:avLst/>
              <a:gdLst>
                <a:gd name="T0" fmla="*/ 72 w 145"/>
                <a:gd name="T1" fmla="*/ 0 h 145"/>
                <a:gd name="T2" fmla="*/ 92 w 145"/>
                <a:gd name="T3" fmla="*/ 2 h 145"/>
                <a:gd name="T4" fmla="*/ 109 w 145"/>
                <a:gd name="T5" fmla="*/ 9 h 145"/>
                <a:gd name="T6" fmla="*/ 124 w 145"/>
                <a:gd name="T7" fmla="*/ 21 h 145"/>
                <a:gd name="T8" fmla="*/ 135 w 145"/>
                <a:gd name="T9" fmla="*/ 36 h 145"/>
                <a:gd name="T10" fmla="*/ 142 w 145"/>
                <a:gd name="T11" fmla="*/ 53 h 145"/>
                <a:gd name="T12" fmla="*/ 145 w 145"/>
                <a:gd name="T13" fmla="*/ 72 h 145"/>
                <a:gd name="T14" fmla="*/ 142 w 145"/>
                <a:gd name="T15" fmla="*/ 92 h 145"/>
                <a:gd name="T16" fmla="*/ 135 w 145"/>
                <a:gd name="T17" fmla="*/ 109 h 145"/>
                <a:gd name="T18" fmla="*/ 124 w 145"/>
                <a:gd name="T19" fmla="*/ 123 h 145"/>
                <a:gd name="T20" fmla="*/ 109 w 145"/>
                <a:gd name="T21" fmla="*/ 134 h 145"/>
                <a:gd name="T22" fmla="*/ 92 w 145"/>
                <a:gd name="T23" fmla="*/ 142 h 145"/>
                <a:gd name="T24" fmla="*/ 72 w 145"/>
                <a:gd name="T25" fmla="*/ 145 h 145"/>
                <a:gd name="T26" fmla="*/ 54 w 145"/>
                <a:gd name="T27" fmla="*/ 142 h 145"/>
                <a:gd name="T28" fmla="*/ 36 w 145"/>
                <a:gd name="T29" fmla="*/ 134 h 145"/>
                <a:gd name="T30" fmla="*/ 22 w 145"/>
                <a:gd name="T31" fmla="*/ 123 h 145"/>
                <a:gd name="T32" fmla="*/ 10 w 145"/>
                <a:gd name="T33" fmla="*/ 109 h 145"/>
                <a:gd name="T34" fmla="*/ 4 w 145"/>
                <a:gd name="T35" fmla="*/ 92 h 145"/>
                <a:gd name="T36" fmla="*/ 0 w 145"/>
                <a:gd name="T37" fmla="*/ 72 h 145"/>
                <a:gd name="T38" fmla="*/ 4 w 145"/>
                <a:gd name="T39" fmla="*/ 53 h 145"/>
                <a:gd name="T40" fmla="*/ 10 w 145"/>
                <a:gd name="T41" fmla="*/ 36 h 145"/>
                <a:gd name="T42" fmla="*/ 22 w 145"/>
                <a:gd name="T43" fmla="*/ 21 h 145"/>
                <a:gd name="T44" fmla="*/ 36 w 145"/>
                <a:gd name="T45" fmla="*/ 9 h 145"/>
                <a:gd name="T46" fmla="*/ 54 w 145"/>
                <a:gd name="T47" fmla="*/ 2 h 145"/>
                <a:gd name="T48" fmla="*/ 72 w 145"/>
                <a:gd name="T4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92" y="2"/>
                  </a:lnTo>
                  <a:lnTo>
                    <a:pt x="109" y="9"/>
                  </a:lnTo>
                  <a:lnTo>
                    <a:pt x="124" y="21"/>
                  </a:lnTo>
                  <a:lnTo>
                    <a:pt x="135" y="36"/>
                  </a:lnTo>
                  <a:lnTo>
                    <a:pt x="142" y="53"/>
                  </a:lnTo>
                  <a:lnTo>
                    <a:pt x="145" y="72"/>
                  </a:lnTo>
                  <a:lnTo>
                    <a:pt x="142" y="92"/>
                  </a:lnTo>
                  <a:lnTo>
                    <a:pt x="135" y="109"/>
                  </a:lnTo>
                  <a:lnTo>
                    <a:pt x="124" y="123"/>
                  </a:lnTo>
                  <a:lnTo>
                    <a:pt x="109" y="134"/>
                  </a:lnTo>
                  <a:lnTo>
                    <a:pt x="92" y="142"/>
                  </a:lnTo>
                  <a:lnTo>
                    <a:pt x="72" y="145"/>
                  </a:lnTo>
                  <a:lnTo>
                    <a:pt x="54" y="142"/>
                  </a:lnTo>
                  <a:lnTo>
                    <a:pt x="36" y="134"/>
                  </a:lnTo>
                  <a:lnTo>
                    <a:pt x="22" y="123"/>
                  </a:lnTo>
                  <a:lnTo>
                    <a:pt x="10" y="109"/>
                  </a:lnTo>
                  <a:lnTo>
                    <a:pt x="4" y="92"/>
                  </a:lnTo>
                  <a:lnTo>
                    <a:pt x="0" y="72"/>
                  </a:lnTo>
                  <a:lnTo>
                    <a:pt x="4" y="53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6" y="9"/>
                  </a:lnTo>
                  <a:lnTo>
                    <a:pt x="54" y="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976"/>
            <p:cNvSpPr>
              <a:spLocks/>
            </p:cNvSpPr>
            <p:nvPr/>
          </p:nvSpPr>
          <p:spPr bwMode="auto">
            <a:xfrm>
              <a:off x="8516939" y="5199064"/>
              <a:ext cx="282575" cy="284163"/>
            </a:xfrm>
            <a:custGeom>
              <a:avLst/>
              <a:gdLst>
                <a:gd name="T0" fmla="*/ 88 w 178"/>
                <a:gd name="T1" fmla="*/ 0 h 179"/>
                <a:gd name="T2" fmla="*/ 112 w 178"/>
                <a:gd name="T3" fmla="*/ 4 h 179"/>
                <a:gd name="T4" fmla="*/ 134 w 178"/>
                <a:gd name="T5" fmla="*/ 13 h 179"/>
                <a:gd name="T6" fmla="*/ 152 w 178"/>
                <a:gd name="T7" fmla="*/ 27 h 179"/>
                <a:gd name="T8" fmla="*/ 166 w 178"/>
                <a:gd name="T9" fmla="*/ 45 h 179"/>
                <a:gd name="T10" fmla="*/ 175 w 178"/>
                <a:gd name="T11" fmla="*/ 67 h 179"/>
                <a:gd name="T12" fmla="*/ 178 w 178"/>
                <a:gd name="T13" fmla="*/ 90 h 179"/>
                <a:gd name="T14" fmla="*/ 175 w 178"/>
                <a:gd name="T15" fmla="*/ 114 h 179"/>
                <a:gd name="T16" fmla="*/ 166 w 178"/>
                <a:gd name="T17" fmla="*/ 136 h 179"/>
                <a:gd name="T18" fmla="*/ 152 w 178"/>
                <a:gd name="T19" fmla="*/ 154 h 179"/>
                <a:gd name="T20" fmla="*/ 134 w 178"/>
                <a:gd name="T21" fmla="*/ 168 h 179"/>
                <a:gd name="T22" fmla="*/ 112 w 178"/>
                <a:gd name="T23" fmla="*/ 177 h 179"/>
                <a:gd name="T24" fmla="*/ 88 w 178"/>
                <a:gd name="T25" fmla="*/ 179 h 179"/>
                <a:gd name="T26" fmla="*/ 65 w 178"/>
                <a:gd name="T27" fmla="*/ 177 h 179"/>
                <a:gd name="T28" fmla="*/ 43 w 178"/>
                <a:gd name="T29" fmla="*/ 168 h 179"/>
                <a:gd name="T30" fmla="*/ 25 w 178"/>
                <a:gd name="T31" fmla="*/ 154 h 179"/>
                <a:gd name="T32" fmla="*/ 11 w 178"/>
                <a:gd name="T33" fmla="*/ 136 h 179"/>
                <a:gd name="T34" fmla="*/ 2 w 178"/>
                <a:gd name="T35" fmla="*/ 114 h 179"/>
                <a:gd name="T36" fmla="*/ 0 w 178"/>
                <a:gd name="T37" fmla="*/ 90 h 179"/>
                <a:gd name="T38" fmla="*/ 2 w 178"/>
                <a:gd name="T39" fmla="*/ 67 h 179"/>
                <a:gd name="T40" fmla="*/ 11 w 178"/>
                <a:gd name="T41" fmla="*/ 45 h 179"/>
                <a:gd name="T42" fmla="*/ 25 w 178"/>
                <a:gd name="T43" fmla="*/ 27 h 179"/>
                <a:gd name="T44" fmla="*/ 43 w 178"/>
                <a:gd name="T45" fmla="*/ 13 h 179"/>
                <a:gd name="T46" fmla="*/ 65 w 178"/>
                <a:gd name="T47" fmla="*/ 4 h 179"/>
                <a:gd name="T48" fmla="*/ 88 w 178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179">
                  <a:moveTo>
                    <a:pt x="88" y="0"/>
                  </a:moveTo>
                  <a:lnTo>
                    <a:pt x="112" y="4"/>
                  </a:lnTo>
                  <a:lnTo>
                    <a:pt x="134" y="13"/>
                  </a:lnTo>
                  <a:lnTo>
                    <a:pt x="152" y="27"/>
                  </a:lnTo>
                  <a:lnTo>
                    <a:pt x="166" y="45"/>
                  </a:lnTo>
                  <a:lnTo>
                    <a:pt x="175" y="67"/>
                  </a:lnTo>
                  <a:lnTo>
                    <a:pt x="178" y="90"/>
                  </a:lnTo>
                  <a:lnTo>
                    <a:pt x="175" y="114"/>
                  </a:lnTo>
                  <a:lnTo>
                    <a:pt x="166" y="136"/>
                  </a:lnTo>
                  <a:lnTo>
                    <a:pt x="152" y="154"/>
                  </a:lnTo>
                  <a:lnTo>
                    <a:pt x="134" y="168"/>
                  </a:lnTo>
                  <a:lnTo>
                    <a:pt x="112" y="177"/>
                  </a:lnTo>
                  <a:lnTo>
                    <a:pt x="88" y="179"/>
                  </a:lnTo>
                  <a:lnTo>
                    <a:pt x="65" y="177"/>
                  </a:lnTo>
                  <a:lnTo>
                    <a:pt x="43" y="168"/>
                  </a:lnTo>
                  <a:lnTo>
                    <a:pt x="25" y="154"/>
                  </a:lnTo>
                  <a:lnTo>
                    <a:pt x="11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11" y="45"/>
                  </a:lnTo>
                  <a:lnTo>
                    <a:pt x="25" y="27"/>
                  </a:lnTo>
                  <a:lnTo>
                    <a:pt x="43" y="13"/>
                  </a:lnTo>
                  <a:lnTo>
                    <a:pt x="65" y="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77"/>
            <p:cNvSpPr>
              <a:spLocks/>
            </p:cNvSpPr>
            <p:nvPr/>
          </p:nvSpPr>
          <p:spPr bwMode="auto">
            <a:xfrm>
              <a:off x="7310439" y="5045076"/>
              <a:ext cx="387350" cy="385763"/>
            </a:xfrm>
            <a:custGeom>
              <a:avLst/>
              <a:gdLst>
                <a:gd name="T0" fmla="*/ 122 w 244"/>
                <a:gd name="T1" fmla="*/ 0 h 243"/>
                <a:gd name="T2" fmla="*/ 149 w 244"/>
                <a:gd name="T3" fmla="*/ 3 h 243"/>
                <a:gd name="T4" fmla="*/ 175 w 244"/>
                <a:gd name="T5" fmla="*/ 12 h 243"/>
                <a:gd name="T6" fmla="*/ 198 w 244"/>
                <a:gd name="T7" fmla="*/ 26 h 243"/>
                <a:gd name="T8" fmla="*/ 216 w 244"/>
                <a:gd name="T9" fmla="*/ 46 h 243"/>
                <a:gd name="T10" fmla="*/ 231 w 244"/>
                <a:gd name="T11" fmla="*/ 67 h 243"/>
                <a:gd name="T12" fmla="*/ 240 w 244"/>
                <a:gd name="T13" fmla="*/ 94 h 243"/>
                <a:gd name="T14" fmla="*/ 244 w 244"/>
                <a:gd name="T15" fmla="*/ 121 h 243"/>
                <a:gd name="T16" fmla="*/ 240 w 244"/>
                <a:gd name="T17" fmla="*/ 149 h 243"/>
                <a:gd name="T18" fmla="*/ 231 w 244"/>
                <a:gd name="T19" fmla="*/ 174 h 243"/>
                <a:gd name="T20" fmla="*/ 216 w 244"/>
                <a:gd name="T21" fmla="*/ 197 h 243"/>
                <a:gd name="T22" fmla="*/ 198 w 244"/>
                <a:gd name="T23" fmla="*/ 215 h 243"/>
                <a:gd name="T24" fmla="*/ 175 w 244"/>
                <a:gd name="T25" fmla="*/ 230 h 243"/>
                <a:gd name="T26" fmla="*/ 149 w 244"/>
                <a:gd name="T27" fmla="*/ 239 h 243"/>
                <a:gd name="T28" fmla="*/ 122 w 244"/>
                <a:gd name="T29" fmla="*/ 243 h 243"/>
                <a:gd name="T30" fmla="*/ 94 w 244"/>
                <a:gd name="T31" fmla="*/ 239 h 243"/>
                <a:gd name="T32" fmla="*/ 68 w 244"/>
                <a:gd name="T33" fmla="*/ 230 h 243"/>
                <a:gd name="T34" fmla="*/ 46 w 244"/>
                <a:gd name="T35" fmla="*/ 215 h 243"/>
                <a:gd name="T36" fmla="*/ 27 w 244"/>
                <a:gd name="T37" fmla="*/ 197 h 243"/>
                <a:gd name="T38" fmla="*/ 13 w 244"/>
                <a:gd name="T39" fmla="*/ 174 h 243"/>
                <a:gd name="T40" fmla="*/ 4 w 244"/>
                <a:gd name="T41" fmla="*/ 149 h 243"/>
                <a:gd name="T42" fmla="*/ 0 w 244"/>
                <a:gd name="T43" fmla="*/ 121 h 243"/>
                <a:gd name="T44" fmla="*/ 4 w 244"/>
                <a:gd name="T45" fmla="*/ 94 h 243"/>
                <a:gd name="T46" fmla="*/ 13 w 244"/>
                <a:gd name="T47" fmla="*/ 67 h 243"/>
                <a:gd name="T48" fmla="*/ 27 w 244"/>
                <a:gd name="T49" fmla="*/ 46 h 243"/>
                <a:gd name="T50" fmla="*/ 46 w 244"/>
                <a:gd name="T51" fmla="*/ 26 h 243"/>
                <a:gd name="T52" fmla="*/ 68 w 244"/>
                <a:gd name="T53" fmla="*/ 12 h 243"/>
                <a:gd name="T54" fmla="*/ 94 w 244"/>
                <a:gd name="T55" fmla="*/ 3 h 243"/>
                <a:gd name="T56" fmla="*/ 122 w 244"/>
                <a:gd name="T5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4" h="243">
                  <a:moveTo>
                    <a:pt x="122" y="0"/>
                  </a:moveTo>
                  <a:lnTo>
                    <a:pt x="149" y="3"/>
                  </a:lnTo>
                  <a:lnTo>
                    <a:pt x="175" y="12"/>
                  </a:lnTo>
                  <a:lnTo>
                    <a:pt x="198" y="26"/>
                  </a:lnTo>
                  <a:lnTo>
                    <a:pt x="216" y="46"/>
                  </a:lnTo>
                  <a:lnTo>
                    <a:pt x="231" y="67"/>
                  </a:lnTo>
                  <a:lnTo>
                    <a:pt x="240" y="94"/>
                  </a:lnTo>
                  <a:lnTo>
                    <a:pt x="244" y="121"/>
                  </a:lnTo>
                  <a:lnTo>
                    <a:pt x="240" y="149"/>
                  </a:lnTo>
                  <a:lnTo>
                    <a:pt x="231" y="174"/>
                  </a:lnTo>
                  <a:lnTo>
                    <a:pt x="216" y="197"/>
                  </a:lnTo>
                  <a:lnTo>
                    <a:pt x="198" y="215"/>
                  </a:lnTo>
                  <a:lnTo>
                    <a:pt x="175" y="230"/>
                  </a:lnTo>
                  <a:lnTo>
                    <a:pt x="149" y="239"/>
                  </a:lnTo>
                  <a:lnTo>
                    <a:pt x="122" y="243"/>
                  </a:lnTo>
                  <a:lnTo>
                    <a:pt x="94" y="239"/>
                  </a:lnTo>
                  <a:lnTo>
                    <a:pt x="68" y="230"/>
                  </a:lnTo>
                  <a:lnTo>
                    <a:pt x="46" y="215"/>
                  </a:lnTo>
                  <a:lnTo>
                    <a:pt x="27" y="197"/>
                  </a:lnTo>
                  <a:lnTo>
                    <a:pt x="13" y="174"/>
                  </a:lnTo>
                  <a:lnTo>
                    <a:pt x="4" y="149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3" y="67"/>
                  </a:lnTo>
                  <a:lnTo>
                    <a:pt x="27" y="46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4" y="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78"/>
            <p:cNvSpPr>
              <a:spLocks/>
            </p:cNvSpPr>
            <p:nvPr/>
          </p:nvSpPr>
          <p:spPr bwMode="auto">
            <a:xfrm>
              <a:off x="7978776" y="5386389"/>
              <a:ext cx="204788" cy="203200"/>
            </a:xfrm>
            <a:custGeom>
              <a:avLst/>
              <a:gdLst>
                <a:gd name="T0" fmla="*/ 65 w 129"/>
                <a:gd name="T1" fmla="*/ 0 h 128"/>
                <a:gd name="T2" fmla="*/ 85 w 129"/>
                <a:gd name="T3" fmla="*/ 4 h 128"/>
                <a:gd name="T4" fmla="*/ 103 w 129"/>
                <a:gd name="T5" fmla="*/ 13 h 128"/>
                <a:gd name="T6" fmla="*/ 116 w 129"/>
                <a:gd name="T7" fmla="*/ 27 h 128"/>
                <a:gd name="T8" fmla="*/ 125 w 129"/>
                <a:gd name="T9" fmla="*/ 44 h 128"/>
                <a:gd name="T10" fmla="*/ 129 w 129"/>
                <a:gd name="T11" fmla="*/ 65 h 128"/>
                <a:gd name="T12" fmla="*/ 125 w 129"/>
                <a:gd name="T13" fmla="*/ 84 h 128"/>
                <a:gd name="T14" fmla="*/ 116 w 129"/>
                <a:gd name="T15" fmla="*/ 102 h 128"/>
                <a:gd name="T16" fmla="*/ 103 w 129"/>
                <a:gd name="T17" fmla="*/ 116 h 128"/>
                <a:gd name="T18" fmla="*/ 85 w 129"/>
                <a:gd name="T19" fmla="*/ 125 h 128"/>
                <a:gd name="T20" fmla="*/ 65 w 129"/>
                <a:gd name="T21" fmla="*/ 128 h 128"/>
                <a:gd name="T22" fmla="*/ 45 w 129"/>
                <a:gd name="T23" fmla="*/ 125 h 128"/>
                <a:gd name="T24" fmla="*/ 27 w 129"/>
                <a:gd name="T25" fmla="*/ 116 h 128"/>
                <a:gd name="T26" fmla="*/ 13 w 129"/>
                <a:gd name="T27" fmla="*/ 102 h 128"/>
                <a:gd name="T28" fmla="*/ 4 w 129"/>
                <a:gd name="T29" fmla="*/ 84 h 128"/>
                <a:gd name="T30" fmla="*/ 0 w 129"/>
                <a:gd name="T31" fmla="*/ 65 h 128"/>
                <a:gd name="T32" fmla="*/ 4 w 129"/>
                <a:gd name="T33" fmla="*/ 44 h 128"/>
                <a:gd name="T34" fmla="*/ 13 w 129"/>
                <a:gd name="T35" fmla="*/ 27 h 128"/>
                <a:gd name="T36" fmla="*/ 27 w 129"/>
                <a:gd name="T37" fmla="*/ 13 h 128"/>
                <a:gd name="T38" fmla="*/ 45 w 129"/>
                <a:gd name="T39" fmla="*/ 4 h 128"/>
                <a:gd name="T40" fmla="*/ 65 w 129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65" y="0"/>
                  </a:moveTo>
                  <a:lnTo>
                    <a:pt x="85" y="4"/>
                  </a:lnTo>
                  <a:lnTo>
                    <a:pt x="103" y="13"/>
                  </a:lnTo>
                  <a:lnTo>
                    <a:pt x="116" y="27"/>
                  </a:lnTo>
                  <a:lnTo>
                    <a:pt x="125" y="44"/>
                  </a:lnTo>
                  <a:lnTo>
                    <a:pt x="129" y="65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5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88"/>
            <p:cNvSpPr>
              <a:spLocks/>
            </p:cNvSpPr>
            <p:nvPr/>
          </p:nvSpPr>
          <p:spPr bwMode="auto">
            <a:xfrm>
              <a:off x="4991101" y="5176839"/>
              <a:ext cx="398463" cy="646113"/>
            </a:xfrm>
            <a:custGeom>
              <a:avLst/>
              <a:gdLst>
                <a:gd name="T0" fmla="*/ 125 w 251"/>
                <a:gd name="T1" fmla="*/ 0 h 407"/>
                <a:gd name="T2" fmla="*/ 153 w 251"/>
                <a:gd name="T3" fmla="*/ 4 h 407"/>
                <a:gd name="T4" fmla="*/ 181 w 251"/>
                <a:gd name="T5" fmla="*/ 13 h 407"/>
                <a:gd name="T6" fmla="*/ 204 w 251"/>
                <a:gd name="T7" fmla="*/ 28 h 407"/>
                <a:gd name="T8" fmla="*/ 223 w 251"/>
                <a:gd name="T9" fmla="*/ 47 h 407"/>
                <a:gd name="T10" fmla="*/ 238 w 251"/>
                <a:gd name="T11" fmla="*/ 72 h 407"/>
                <a:gd name="T12" fmla="*/ 247 w 251"/>
                <a:gd name="T13" fmla="*/ 98 h 407"/>
                <a:gd name="T14" fmla="*/ 251 w 251"/>
                <a:gd name="T15" fmla="*/ 127 h 407"/>
                <a:gd name="T16" fmla="*/ 250 w 251"/>
                <a:gd name="T17" fmla="*/ 143 h 407"/>
                <a:gd name="T18" fmla="*/ 245 w 251"/>
                <a:gd name="T19" fmla="*/ 161 h 407"/>
                <a:gd name="T20" fmla="*/ 238 w 251"/>
                <a:gd name="T21" fmla="*/ 183 h 407"/>
                <a:gd name="T22" fmla="*/ 229 w 251"/>
                <a:gd name="T23" fmla="*/ 206 h 407"/>
                <a:gd name="T24" fmla="*/ 219 w 251"/>
                <a:gd name="T25" fmla="*/ 230 h 407"/>
                <a:gd name="T26" fmla="*/ 206 w 251"/>
                <a:gd name="T27" fmla="*/ 255 h 407"/>
                <a:gd name="T28" fmla="*/ 195 w 251"/>
                <a:gd name="T29" fmla="*/ 280 h 407"/>
                <a:gd name="T30" fmla="*/ 182 w 251"/>
                <a:gd name="T31" fmla="*/ 304 h 407"/>
                <a:gd name="T32" fmla="*/ 169 w 251"/>
                <a:gd name="T33" fmla="*/ 329 h 407"/>
                <a:gd name="T34" fmla="*/ 158 w 251"/>
                <a:gd name="T35" fmla="*/ 349 h 407"/>
                <a:gd name="T36" fmla="*/ 148 w 251"/>
                <a:gd name="T37" fmla="*/ 369 h 407"/>
                <a:gd name="T38" fmla="*/ 138 w 251"/>
                <a:gd name="T39" fmla="*/ 385 h 407"/>
                <a:gd name="T40" fmla="*/ 131 w 251"/>
                <a:gd name="T41" fmla="*/ 396 h 407"/>
                <a:gd name="T42" fmla="*/ 127 w 251"/>
                <a:gd name="T43" fmla="*/ 404 h 407"/>
                <a:gd name="T44" fmla="*/ 125 w 251"/>
                <a:gd name="T45" fmla="*/ 407 h 407"/>
                <a:gd name="T46" fmla="*/ 123 w 251"/>
                <a:gd name="T47" fmla="*/ 404 h 407"/>
                <a:gd name="T48" fmla="*/ 119 w 251"/>
                <a:gd name="T49" fmla="*/ 396 h 407"/>
                <a:gd name="T50" fmla="*/ 112 w 251"/>
                <a:gd name="T51" fmla="*/ 385 h 407"/>
                <a:gd name="T52" fmla="*/ 103 w 251"/>
                <a:gd name="T53" fmla="*/ 369 h 407"/>
                <a:gd name="T54" fmla="*/ 92 w 251"/>
                <a:gd name="T55" fmla="*/ 349 h 407"/>
                <a:gd name="T56" fmla="*/ 81 w 251"/>
                <a:gd name="T57" fmla="*/ 329 h 407"/>
                <a:gd name="T58" fmla="*/ 68 w 251"/>
                <a:gd name="T59" fmla="*/ 304 h 407"/>
                <a:gd name="T60" fmla="*/ 56 w 251"/>
                <a:gd name="T61" fmla="*/ 280 h 407"/>
                <a:gd name="T62" fmla="*/ 43 w 251"/>
                <a:gd name="T63" fmla="*/ 255 h 407"/>
                <a:gd name="T64" fmla="*/ 32 w 251"/>
                <a:gd name="T65" fmla="*/ 230 h 407"/>
                <a:gd name="T66" fmla="*/ 21 w 251"/>
                <a:gd name="T67" fmla="*/ 206 h 407"/>
                <a:gd name="T68" fmla="*/ 12 w 251"/>
                <a:gd name="T69" fmla="*/ 183 h 407"/>
                <a:gd name="T70" fmla="*/ 5 w 251"/>
                <a:gd name="T71" fmla="*/ 161 h 407"/>
                <a:gd name="T72" fmla="*/ 1 w 251"/>
                <a:gd name="T73" fmla="*/ 143 h 407"/>
                <a:gd name="T74" fmla="*/ 0 w 251"/>
                <a:gd name="T75" fmla="*/ 127 h 407"/>
                <a:gd name="T76" fmla="*/ 2 w 251"/>
                <a:gd name="T77" fmla="*/ 98 h 407"/>
                <a:gd name="T78" fmla="*/ 12 w 251"/>
                <a:gd name="T79" fmla="*/ 72 h 407"/>
                <a:gd name="T80" fmla="*/ 27 w 251"/>
                <a:gd name="T81" fmla="*/ 47 h 407"/>
                <a:gd name="T82" fmla="*/ 47 w 251"/>
                <a:gd name="T83" fmla="*/ 28 h 407"/>
                <a:gd name="T84" fmla="*/ 70 w 251"/>
                <a:gd name="T85" fmla="*/ 13 h 407"/>
                <a:gd name="T86" fmla="*/ 96 w 251"/>
                <a:gd name="T87" fmla="*/ 4 h 407"/>
                <a:gd name="T88" fmla="*/ 125 w 251"/>
                <a:gd name="T8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1" h="407">
                  <a:moveTo>
                    <a:pt x="125" y="0"/>
                  </a:moveTo>
                  <a:lnTo>
                    <a:pt x="153" y="4"/>
                  </a:lnTo>
                  <a:lnTo>
                    <a:pt x="181" y="13"/>
                  </a:lnTo>
                  <a:lnTo>
                    <a:pt x="204" y="28"/>
                  </a:lnTo>
                  <a:lnTo>
                    <a:pt x="223" y="47"/>
                  </a:lnTo>
                  <a:lnTo>
                    <a:pt x="238" y="72"/>
                  </a:lnTo>
                  <a:lnTo>
                    <a:pt x="247" y="98"/>
                  </a:lnTo>
                  <a:lnTo>
                    <a:pt x="251" y="127"/>
                  </a:lnTo>
                  <a:lnTo>
                    <a:pt x="250" y="143"/>
                  </a:lnTo>
                  <a:lnTo>
                    <a:pt x="245" y="161"/>
                  </a:lnTo>
                  <a:lnTo>
                    <a:pt x="238" y="183"/>
                  </a:lnTo>
                  <a:lnTo>
                    <a:pt x="229" y="206"/>
                  </a:lnTo>
                  <a:lnTo>
                    <a:pt x="219" y="230"/>
                  </a:lnTo>
                  <a:lnTo>
                    <a:pt x="206" y="255"/>
                  </a:lnTo>
                  <a:lnTo>
                    <a:pt x="195" y="280"/>
                  </a:lnTo>
                  <a:lnTo>
                    <a:pt x="182" y="304"/>
                  </a:lnTo>
                  <a:lnTo>
                    <a:pt x="169" y="329"/>
                  </a:lnTo>
                  <a:lnTo>
                    <a:pt x="158" y="349"/>
                  </a:lnTo>
                  <a:lnTo>
                    <a:pt x="148" y="369"/>
                  </a:lnTo>
                  <a:lnTo>
                    <a:pt x="138" y="385"/>
                  </a:lnTo>
                  <a:lnTo>
                    <a:pt x="131" y="396"/>
                  </a:lnTo>
                  <a:lnTo>
                    <a:pt x="127" y="404"/>
                  </a:lnTo>
                  <a:lnTo>
                    <a:pt x="125" y="407"/>
                  </a:lnTo>
                  <a:lnTo>
                    <a:pt x="123" y="404"/>
                  </a:lnTo>
                  <a:lnTo>
                    <a:pt x="119" y="396"/>
                  </a:lnTo>
                  <a:lnTo>
                    <a:pt x="112" y="385"/>
                  </a:lnTo>
                  <a:lnTo>
                    <a:pt x="103" y="369"/>
                  </a:lnTo>
                  <a:lnTo>
                    <a:pt x="92" y="349"/>
                  </a:lnTo>
                  <a:lnTo>
                    <a:pt x="81" y="329"/>
                  </a:lnTo>
                  <a:lnTo>
                    <a:pt x="68" y="304"/>
                  </a:lnTo>
                  <a:lnTo>
                    <a:pt x="56" y="280"/>
                  </a:lnTo>
                  <a:lnTo>
                    <a:pt x="43" y="255"/>
                  </a:lnTo>
                  <a:lnTo>
                    <a:pt x="32" y="230"/>
                  </a:lnTo>
                  <a:lnTo>
                    <a:pt x="21" y="206"/>
                  </a:lnTo>
                  <a:lnTo>
                    <a:pt x="12" y="183"/>
                  </a:lnTo>
                  <a:lnTo>
                    <a:pt x="5" y="161"/>
                  </a:lnTo>
                  <a:lnTo>
                    <a:pt x="1" y="143"/>
                  </a:lnTo>
                  <a:lnTo>
                    <a:pt x="0" y="127"/>
                  </a:lnTo>
                  <a:lnTo>
                    <a:pt x="2" y="98"/>
                  </a:lnTo>
                  <a:lnTo>
                    <a:pt x="12" y="72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89"/>
            <p:cNvSpPr>
              <a:spLocks/>
            </p:cNvSpPr>
            <p:nvPr/>
          </p:nvSpPr>
          <p:spPr bwMode="auto">
            <a:xfrm>
              <a:off x="5497514" y="4921251"/>
              <a:ext cx="558800" cy="901700"/>
            </a:xfrm>
            <a:custGeom>
              <a:avLst/>
              <a:gdLst>
                <a:gd name="T0" fmla="*/ 176 w 352"/>
                <a:gd name="T1" fmla="*/ 0 h 568"/>
                <a:gd name="T2" fmla="*/ 212 w 352"/>
                <a:gd name="T3" fmla="*/ 3 h 568"/>
                <a:gd name="T4" fmla="*/ 245 w 352"/>
                <a:gd name="T5" fmla="*/ 13 h 568"/>
                <a:gd name="T6" fmla="*/ 275 w 352"/>
                <a:gd name="T7" fmla="*/ 29 h 568"/>
                <a:gd name="T8" fmla="*/ 300 w 352"/>
                <a:gd name="T9" fmla="*/ 51 h 568"/>
                <a:gd name="T10" fmla="*/ 322 w 352"/>
                <a:gd name="T11" fmla="*/ 76 h 568"/>
                <a:gd name="T12" fmla="*/ 338 w 352"/>
                <a:gd name="T13" fmla="*/ 106 h 568"/>
                <a:gd name="T14" fmla="*/ 348 w 352"/>
                <a:gd name="T15" fmla="*/ 140 h 568"/>
                <a:gd name="T16" fmla="*/ 352 w 352"/>
                <a:gd name="T17" fmla="*/ 175 h 568"/>
                <a:gd name="T18" fmla="*/ 351 w 352"/>
                <a:gd name="T19" fmla="*/ 194 h 568"/>
                <a:gd name="T20" fmla="*/ 346 w 352"/>
                <a:gd name="T21" fmla="*/ 214 h 568"/>
                <a:gd name="T22" fmla="*/ 339 w 352"/>
                <a:gd name="T23" fmla="*/ 238 h 568"/>
                <a:gd name="T24" fmla="*/ 330 w 352"/>
                <a:gd name="T25" fmla="*/ 265 h 568"/>
                <a:gd name="T26" fmla="*/ 318 w 352"/>
                <a:gd name="T27" fmla="*/ 292 h 568"/>
                <a:gd name="T28" fmla="*/ 306 w 352"/>
                <a:gd name="T29" fmla="*/ 321 h 568"/>
                <a:gd name="T30" fmla="*/ 293 w 352"/>
                <a:gd name="T31" fmla="*/ 350 h 568"/>
                <a:gd name="T32" fmla="*/ 278 w 352"/>
                <a:gd name="T33" fmla="*/ 379 h 568"/>
                <a:gd name="T34" fmla="*/ 265 w 352"/>
                <a:gd name="T35" fmla="*/ 408 h 568"/>
                <a:gd name="T36" fmla="*/ 250 w 352"/>
                <a:gd name="T37" fmla="*/ 436 h 568"/>
                <a:gd name="T38" fmla="*/ 235 w 352"/>
                <a:gd name="T39" fmla="*/ 463 h 568"/>
                <a:gd name="T40" fmla="*/ 222 w 352"/>
                <a:gd name="T41" fmla="*/ 487 h 568"/>
                <a:gd name="T42" fmla="*/ 209 w 352"/>
                <a:gd name="T43" fmla="*/ 510 h 568"/>
                <a:gd name="T44" fmla="*/ 198 w 352"/>
                <a:gd name="T45" fmla="*/ 530 h 568"/>
                <a:gd name="T46" fmla="*/ 189 w 352"/>
                <a:gd name="T47" fmla="*/ 546 h 568"/>
                <a:gd name="T48" fmla="*/ 182 w 352"/>
                <a:gd name="T49" fmla="*/ 557 h 568"/>
                <a:gd name="T50" fmla="*/ 177 w 352"/>
                <a:gd name="T51" fmla="*/ 565 h 568"/>
                <a:gd name="T52" fmla="*/ 176 w 352"/>
                <a:gd name="T53" fmla="*/ 568 h 568"/>
                <a:gd name="T54" fmla="*/ 174 w 352"/>
                <a:gd name="T55" fmla="*/ 565 h 568"/>
                <a:gd name="T56" fmla="*/ 169 w 352"/>
                <a:gd name="T57" fmla="*/ 557 h 568"/>
                <a:gd name="T58" fmla="*/ 162 w 352"/>
                <a:gd name="T59" fmla="*/ 546 h 568"/>
                <a:gd name="T60" fmla="*/ 153 w 352"/>
                <a:gd name="T61" fmla="*/ 530 h 568"/>
                <a:gd name="T62" fmla="*/ 143 w 352"/>
                <a:gd name="T63" fmla="*/ 510 h 568"/>
                <a:gd name="T64" fmla="*/ 130 w 352"/>
                <a:gd name="T65" fmla="*/ 487 h 568"/>
                <a:gd name="T66" fmla="*/ 117 w 352"/>
                <a:gd name="T67" fmla="*/ 463 h 568"/>
                <a:gd name="T68" fmla="*/ 103 w 352"/>
                <a:gd name="T69" fmla="*/ 436 h 568"/>
                <a:gd name="T70" fmla="*/ 88 w 352"/>
                <a:gd name="T71" fmla="*/ 408 h 568"/>
                <a:gd name="T72" fmla="*/ 73 w 352"/>
                <a:gd name="T73" fmla="*/ 379 h 568"/>
                <a:gd name="T74" fmla="*/ 59 w 352"/>
                <a:gd name="T75" fmla="*/ 350 h 568"/>
                <a:gd name="T76" fmla="*/ 45 w 352"/>
                <a:gd name="T77" fmla="*/ 321 h 568"/>
                <a:gd name="T78" fmla="*/ 33 w 352"/>
                <a:gd name="T79" fmla="*/ 292 h 568"/>
                <a:gd name="T80" fmla="*/ 22 w 352"/>
                <a:gd name="T81" fmla="*/ 265 h 568"/>
                <a:gd name="T82" fmla="*/ 13 w 352"/>
                <a:gd name="T83" fmla="*/ 238 h 568"/>
                <a:gd name="T84" fmla="*/ 5 w 352"/>
                <a:gd name="T85" fmla="*/ 214 h 568"/>
                <a:gd name="T86" fmla="*/ 2 w 352"/>
                <a:gd name="T87" fmla="*/ 194 h 568"/>
                <a:gd name="T88" fmla="*/ 0 w 352"/>
                <a:gd name="T89" fmla="*/ 175 h 568"/>
                <a:gd name="T90" fmla="*/ 3 w 352"/>
                <a:gd name="T91" fmla="*/ 140 h 568"/>
                <a:gd name="T92" fmla="*/ 13 w 352"/>
                <a:gd name="T93" fmla="*/ 106 h 568"/>
                <a:gd name="T94" fmla="*/ 29 w 352"/>
                <a:gd name="T95" fmla="*/ 76 h 568"/>
                <a:gd name="T96" fmla="*/ 51 w 352"/>
                <a:gd name="T97" fmla="*/ 51 h 568"/>
                <a:gd name="T98" fmla="*/ 78 w 352"/>
                <a:gd name="T99" fmla="*/ 29 h 568"/>
                <a:gd name="T100" fmla="*/ 107 w 352"/>
                <a:gd name="T101" fmla="*/ 13 h 568"/>
                <a:gd name="T102" fmla="*/ 141 w 352"/>
                <a:gd name="T103" fmla="*/ 3 h 568"/>
                <a:gd name="T104" fmla="*/ 176 w 352"/>
                <a:gd name="T10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2" h="568">
                  <a:moveTo>
                    <a:pt x="176" y="0"/>
                  </a:moveTo>
                  <a:lnTo>
                    <a:pt x="212" y="3"/>
                  </a:lnTo>
                  <a:lnTo>
                    <a:pt x="245" y="13"/>
                  </a:lnTo>
                  <a:lnTo>
                    <a:pt x="275" y="29"/>
                  </a:lnTo>
                  <a:lnTo>
                    <a:pt x="300" y="51"/>
                  </a:lnTo>
                  <a:lnTo>
                    <a:pt x="322" y="76"/>
                  </a:lnTo>
                  <a:lnTo>
                    <a:pt x="338" y="106"/>
                  </a:lnTo>
                  <a:lnTo>
                    <a:pt x="348" y="140"/>
                  </a:lnTo>
                  <a:lnTo>
                    <a:pt x="352" y="175"/>
                  </a:lnTo>
                  <a:lnTo>
                    <a:pt x="351" y="194"/>
                  </a:lnTo>
                  <a:lnTo>
                    <a:pt x="346" y="214"/>
                  </a:lnTo>
                  <a:lnTo>
                    <a:pt x="339" y="238"/>
                  </a:lnTo>
                  <a:lnTo>
                    <a:pt x="330" y="265"/>
                  </a:lnTo>
                  <a:lnTo>
                    <a:pt x="318" y="292"/>
                  </a:lnTo>
                  <a:lnTo>
                    <a:pt x="306" y="321"/>
                  </a:lnTo>
                  <a:lnTo>
                    <a:pt x="293" y="350"/>
                  </a:lnTo>
                  <a:lnTo>
                    <a:pt x="278" y="379"/>
                  </a:lnTo>
                  <a:lnTo>
                    <a:pt x="265" y="408"/>
                  </a:lnTo>
                  <a:lnTo>
                    <a:pt x="250" y="436"/>
                  </a:lnTo>
                  <a:lnTo>
                    <a:pt x="235" y="463"/>
                  </a:lnTo>
                  <a:lnTo>
                    <a:pt x="222" y="487"/>
                  </a:lnTo>
                  <a:lnTo>
                    <a:pt x="209" y="510"/>
                  </a:lnTo>
                  <a:lnTo>
                    <a:pt x="198" y="530"/>
                  </a:lnTo>
                  <a:lnTo>
                    <a:pt x="189" y="546"/>
                  </a:lnTo>
                  <a:lnTo>
                    <a:pt x="182" y="557"/>
                  </a:lnTo>
                  <a:lnTo>
                    <a:pt x="177" y="565"/>
                  </a:lnTo>
                  <a:lnTo>
                    <a:pt x="176" y="568"/>
                  </a:lnTo>
                  <a:lnTo>
                    <a:pt x="174" y="565"/>
                  </a:lnTo>
                  <a:lnTo>
                    <a:pt x="169" y="557"/>
                  </a:lnTo>
                  <a:lnTo>
                    <a:pt x="162" y="546"/>
                  </a:lnTo>
                  <a:lnTo>
                    <a:pt x="153" y="530"/>
                  </a:lnTo>
                  <a:lnTo>
                    <a:pt x="143" y="510"/>
                  </a:lnTo>
                  <a:lnTo>
                    <a:pt x="130" y="487"/>
                  </a:lnTo>
                  <a:lnTo>
                    <a:pt x="117" y="463"/>
                  </a:lnTo>
                  <a:lnTo>
                    <a:pt x="103" y="436"/>
                  </a:lnTo>
                  <a:lnTo>
                    <a:pt x="88" y="408"/>
                  </a:lnTo>
                  <a:lnTo>
                    <a:pt x="73" y="379"/>
                  </a:lnTo>
                  <a:lnTo>
                    <a:pt x="59" y="350"/>
                  </a:lnTo>
                  <a:lnTo>
                    <a:pt x="45" y="321"/>
                  </a:lnTo>
                  <a:lnTo>
                    <a:pt x="33" y="292"/>
                  </a:lnTo>
                  <a:lnTo>
                    <a:pt x="22" y="265"/>
                  </a:lnTo>
                  <a:lnTo>
                    <a:pt x="13" y="238"/>
                  </a:lnTo>
                  <a:lnTo>
                    <a:pt x="5" y="214"/>
                  </a:lnTo>
                  <a:lnTo>
                    <a:pt x="2" y="194"/>
                  </a:lnTo>
                  <a:lnTo>
                    <a:pt x="0" y="175"/>
                  </a:lnTo>
                  <a:lnTo>
                    <a:pt x="3" y="140"/>
                  </a:lnTo>
                  <a:lnTo>
                    <a:pt x="13" y="106"/>
                  </a:lnTo>
                  <a:lnTo>
                    <a:pt x="29" y="76"/>
                  </a:lnTo>
                  <a:lnTo>
                    <a:pt x="51" y="51"/>
                  </a:lnTo>
                  <a:lnTo>
                    <a:pt x="78" y="29"/>
                  </a:lnTo>
                  <a:lnTo>
                    <a:pt x="107" y="13"/>
                  </a:lnTo>
                  <a:lnTo>
                    <a:pt x="141" y="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90"/>
            <p:cNvSpPr>
              <a:spLocks/>
            </p:cNvSpPr>
            <p:nvPr/>
          </p:nvSpPr>
          <p:spPr bwMode="auto">
            <a:xfrm>
              <a:off x="6140451" y="5133976"/>
              <a:ext cx="430213" cy="695325"/>
            </a:xfrm>
            <a:custGeom>
              <a:avLst/>
              <a:gdLst>
                <a:gd name="T0" fmla="*/ 135 w 271"/>
                <a:gd name="T1" fmla="*/ 0 h 438"/>
                <a:gd name="T2" fmla="*/ 162 w 271"/>
                <a:gd name="T3" fmla="*/ 2 h 438"/>
                <a:gd name="T4" fmla="*/ 188 w 271"/>
                <a:gd name="T5" fmla="*/ 10 h 438"/>
                <a:gd name="T6" fmla="*/ 211 w 271"/>
                <a:gd name="T7" fmla="*/ 23 h 438"/>
                <a:gd name="T8" fmla="*/ 231 w 271"/>
                <a:gd name="T9" fmla="*/ 40 h 438"/>
                <a:gd name="T10" fmla="*/ 247 w 271"/>
                <a:gd name="T11" fmla="*/ 60 h 438"/>
                <a:gd name="T12" fmla="*/ 260 w 271"/>
                <a:gd name="T13" fmla="*/ 82 h 438"/>
                <a:gd name="T14" fmla="*/ 268 w 271"/>
                <a:gd name="T15" fmla="*/ 108 h 438"/>
                <a:gd name="T16" fmla="*/ 271 w 271"/>
                <a:gd name="T17" fmla="*/ 135 h 438"/>
                <a:gd name="T18" fmla="*/ 269 w 271"/>
                <a:gd name="T19" fmla="*/ 151 h 438"/>
                <a:gd name="T20" fmla="*/ 266 w 271"/>
                <a:gd name="T21" fmla="*/ 170 h 438"/>
                <a:gd name="T22" fmla="*/ 259 w 271"/>
                <a:gd name="T23" fmla="*/ 191 h 438"/>
                <a:gd name="T24" fmla="*/ 250 w 271"/>
                <a:gd name="T25" fmla="*/ 214 h 438"/>
                <a:gd name="T26" fmla="*/ 239 w 271"/>
                <a:gd name="T27" fmla="*/ 240 h 438"/>
                <a:gd name="T28" fmla="*/ 228 w 271"/>
                <a:gd name="T29" fmla="*/ 265 h 438"/>
                <a:gd name="T30" fmla="*/ 215 w 271"/>
                <a:gd name="T31" fmla="*/ 290 h 438"/>
                <a:gd name="T32" fmla="*/ 203 w 271"/>
                <a:gd name="T33" fmla="*/ 315 h 438"/>
                <a:gd name="T34" fmla="*/ 190 w 271"/>
                <a:gd name="T35" fmla="*/ 339 h 438"/>
                <a:gd name="T36" fmla="*/ 179 w 271"/>
                <a:gd name="T37" fmla="*/ 362 h 438"/>
                <a:gd name="T38" fmla="*/ 167 w 271"/>
                <a:gd name="T39" fmla="*/ 383 h 438"/>
                <a:gd name="T40" fmla="*/ 157 w 271"/>
                <a:gd name="T41" fmla="*/ 401 h 438"/>
                <a:gd name="T42" fmla="*/ 148 w 271"/>
                <a:gd name="T43" fmla="*/ 416 h 438"/>
                <a:gd name="T44" fmla="*/ 141 w 271"/>
                <a:gd name="T45" fmla="*/ 429 h 438"/>
                <a:gd name="T46" fmla="*/ 136 w 271"/>
                <a:gd name="T47" fmla="*/ 436 h 438"/>
                <a:gd name="T48" fmla="*/ 135 w 271"/>
                <a:gd name="T49" fmla="*/ 438 h 438"/>
                <a:gd name="T50" fmla="*/ 134 w 271"/>
                <a:gd name="T51" fmla="*/ 436 h 438"/>
                <a:gd name="T52" fmla="*/ 129 w 271"/>
                <a:gd name="T53" fmla="*/ 429 h 438"/>
                <a:gd name="T54" fmla="*/ 122 w 271"/>
                <a:gd name="T55" fmla="*/ 416 h 438"/>
                <a:gd name="T56" fmla="*/ 114 w 271"/>
                <a:gd name="T57" fmla="*/ 401 h 438"/>
                <a:gd name="T58" fmla="*/ 104 w 271"/>
                <a:gd name="T59" fmla="*/ 383 h 438"/>
                <a:gd name="T60" fmla="*/ 92 w 271"/>
                <a:gd name="T61" fmla="*/ 362 h 438"/>
                <a:gd name="T62" fmla="*/ 80 w 271"/>
                <a:gd name="T63" fmla="*/ 339 h 438"/>
                <a:gd name="T64" fmla="*/ 67 w 271"/>
                <a:gd name="T65" fmla="*/ 315 h 438"/>
                <a:gd name="T66" fmla="*/ 55 w 271"/>
                <a:gd name="T67" fmla="*/ 290 h 438"/>
                <a:gd name="T68" fmla="*/ 42 w 271"/>
                <a:gd name="T69" fmla="*/ 265 h 438"/>
                <a:gd name="T70" fmla="*/ 31 w 271"/>
                <a:gd name="T71" fmla="*/ 240 h 438"/>
                <a:gd name="T72" fmla="*/ 20 w 271"/>
                <a:gd name="T73" fmla="*/ 214 h 438"/>
                <a:gd name="T74" fmla="*/ 12 w 271"/>
                <a:gd name="T75" fmla="*/ 191 h 438"/>
                <a:gd name="T76" fmla="*/ 5 w 271"/>
                <a:gd name="T77" fmla="*/ 170 h 438"/>
                <a:gd name="T78" fmla="*/ 1 w 271"/>
                <a:gd name="T79" fmla="*/ 151 h 438"/>
                <a:gd name="T80" fmla="*/ 0 w 271"/>
                <a:gd name="T81" fmla="*/ 135 h 438"/>
                <a:gd name="T82" fmla="*/ 2 w 271"/>
                <a:gd name="T83" fmla="*/ 108 h 438"/>
                <a:gd name="T84" fmla="*/ 10 w 271"/>
                <a:gd name="T85" fmla="*/ 82 h 438"/>
                <a:gd name="T86" fmla="*/ 22 w 271"/>
                <a:gd name="T87" fmla="*/ 60 h 438"/>
                <a:gd name="T88" fmla="*/ 39 w 271"/>
                <a:gd name="T89" fmla="*/ 40 h 438"/>
                <a:gd name="T90" fmla="*/ 59 w 271"/>
                <a:gd name="T91" fmla="*/ 23 h 438"/>
                <a:gd name="T92" fmla="*/ 82 w 271"/>
                <a:gd name="T93" fmla="*/ 10 h 438"/>
                <a:gd name="T94" fmla="*/ 107 w 271"/>
                <a:gd name="T95" fmla="*/ 2 h 438"/>
                <a:gd name="T96" fmla="*/ 135 w 271"/>
                <a:gd name="T9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1" h="438">
                  <a:moveTo>
                    <a:pt x="135" y="0"/>
                  </a:moveTo>
                  <a:lnTo>
                    <a:pt x="162" y="2"/>
                  </a:lnTo>
                  <a:lnTo>
                    <a:pt x="188" y="10"/>
                  </a:lnTo>
                  <a:lnTo>
                    <a:pt x="211" y="23"/>
                  </a:lnTo>
                  <a:lnTo>
                    <a:pt x="231" y="40"/>
                  </a:lnTo>
                  <a:lnTo>
                    <a:pt x="247" y="60"/>
                  </a:lnTo>
                  <a:lnTo>
                    <a:pt x="260" y="82"/>
                  </a:lnTo>
                  <a:lnTo>
                    <a:pt x="268" y="108"/>
                  </a:lnTo>
                  <a:lnTo>
                    <a:pt x="271" y="135"/>
                  </a:lnTo>
                  <a:lnTo>
                    <a:pt x="269" y="151"/>
                  </a:lnTo>
                  <a:lnTo>
                    <a:pt x="266" y="170"/>
                  </a:lnTo>
                  <a:lnTo>
                    <a:pt x="259" y="191"/>
                  </a:lnTo>
                  <a:lnTo>
                    <a:pt x="250" y="214"/>
                  </a:lnTo>
                  <a:lnTo>
                    <a:pt x="239" y="240"/>
                  </a:lnTo>
                  <a:lnTo>
                    <a:pt x="228" y="265"/>
                  </a:lnTo>
                  <a:lnTo>
                    <a:pt x="215" y="290"/>
                  </a:lnTo>
                  <a:lnTo>
                    <a:pt x="203" y="315"/>
                  </a:lnTo>
                  <a:lnTo>
                    <a:pt x="190" y="339"/>
                  </a:lnTo>
                  <a:lnTo>
                    <a:pt x="179" y="362"/>
                  </a:lnTo>
                  <a:lnTo>
                    <a:pt x="167" y="383"/>
                  </a:lnTo>
                  <a:lnTo>
                    <a:pt x="157" y="401"/>
                  </a:lnTo>
                  <a:lnTo>
                    <a:pt x="148" y="416"/>
                  </a:lnTo>
                  <a:lnTo>
                    <a:pt x="141" y="429"/>
                  </a:lnTo>
                  <a:lnTo>
                    <a:pt x="136" y="436"/>
                  </a:lnTo>
                  <a:lnTo>
                    <a:pt x="135" y="438"/>
                  </a:lnTo>
                  <a:lnTo>
                    <a:pt x="134" y="436"/>
                  </a:lnTo>
                  <a:lnTo>
                    <a:pt x="129" y="429"/>
                  </a:lnTo>
                  <a:lnTo>
                    <a:pt x="122" y="416"/>
                  </a:lnTo>
                  <a:lnTo>
                    <a:pt x="114" y="401"/>
                  </a:lnTo>
                  <a:lnTo>
                    <a:pt x="104" y="383"/>
                  </a:lnTo>
                  <a:lnTo>
                    <a:pt x="92" y="362"/>
                  </a:lnTo>
                  <a:lnTo>
                    <a:pt x="80" y="339"/>
                  </a:lnTo>
                  <a:lnTo>
                    <a:pt x="67" y="315"/>
                  </a:lnTo>
                  <a:lnTo>
                    <a:pt x="55" y="290"/>
                  </a:lnTo>
                  <a:lnTo>
                    <a:pt x="42" y="265"/>
                  </a:lnTo>
                  <a:lnTo>
                    <a:pt x="31" y="240"/>
                  </a:lnTo>
                  <a:lnTo>
                    <a:pt x="20" y="214"/>
                  </a:lnTo>
                  <a:lnTo>
                    <a:pt x="12" y="191"/>
                  </a:lnTo>
                  <a:lnTo>
                    <a:pt x="5" y="170"/>
                  </a:lnTo>
                  <a:lnTo>
                    <a:pt x="1" y="151"/>
                  </a:lnTo>
                  <a:lnTo>
                    <a:pt x="0" y="135"/>
                  </a:lnTo>
                  <a:lnTo>
                    <a:pt x="2" y="108"/>
                  </a:lnTo>
                  <a:lnTo>
                    <a:pt x="10" y="82"/>
                  </a:lnTo>
                  <a:lnTo>
                    <a:pt x="22" y="60"/>
                  </a:lnTo>
                  <a:lnTo>
                    <a:pt x="39" y="40"/>
                  </a:lnTo>
                  <a:lnTo>
                    <a:pt x="59" y="23"/>
                  </a:lnTo>
                  <a:lnTo>
                    <a:pt x="82" y="10"/>
                  </a:lnTo>
                  <a:lnTo>
                    <a:pt x="107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91"/>
            <p:cNvSpPr>
              <a:spLocks/>
            </p:cNvSpPr>
            <p:nvPr/>
          </p:nvSpPr>
          <p:spPr bwMode="auto">
            <a:xfrm>
              <a:off x="5057776" y="5246689"/>
              <a:ext cx="263525" cy="263525"/>
            </a:xfrm>
            <a:custGeom>
              <a:avLst/>
              <a:gdLst>
                <a:gd name="T0" fmla="*/ 83 w 166"/>
                <a:gd name="T1" fmla="*/ 0 h 166"/>
                <a:gd name="T2" fmla="*/ 106 w 166"/>
                <a:gd name="T3" fmla="*/ 3 h 166"/>
                <a:gd name="T4" fmla="*/ 125 w 166"/>
                <a:gd name="T5" fmla="*/ 11 h 166"/>
                <a:gd name="T6" fmla="*/ 141 w 166"/>
                <a:gd name="T7" fmla="*/ 25 h 166"/>
                <a:gd name="T8" fmla="*/ 155 w 166"/>
                <a:gd name="T9" fmla="*/ 41 h 166"/>
                <a:gd name="T10" fmla="*/ 163 w 166"/>
                <a:gd name="T11" fmla="*/ 62 h 166"/>
                <a:gd name="T12" fmla="*/ 166 w 166"/>
                <a:gd name="T13" fmla="*/ 84 h 166"/>
                <a:gd name="T14" fmla="*/ 163 w 166"/>
                <a:gd name="T15" fmla="*/ 106 h 166"/>
                <a:gd name="T16" fmla="*/ 155 w 166"/>
                <a:gd name="T17" fmla="*/ 125 h 166"/>
                <a:gd name="T18" fmla="*/ 141 w 166"/>
                <a:gd name="T19" fmla="*/ 142 h 166"/>
                <a:gd name="T20" fmla="*/ 125 w 166"/>
                <a:gd name="T21" fmla="*/ 155 h 166"/>
                <a:gd name="T22" fmla="*/ 106 w 166"/>
                <a:gd name="T23" fmla="*/ 163 h 166"/>
                <a:gd name="T24" fmla="*/ 83 w 166"/>
                <a:gd name="T25" fmla="*/ 166 h 166"/>
                <a:gd name="T26" fmla="*/ 61 w 166"/>
                <a:gd name="T27" fmla="*/ 163 h 166"/>
                <a:gd name="T28" fmla="*/ 41 w 166"/>
                <a:gd name="T29" fmla="*/ 155 h 166"/>
                <a:gd name="T30" fmla="*/ 24 w 166"/>
                <a:gd name="T31" fmla="*/ 142 h 166"/>
                <a:gd name="T32" fmla="*/ 11 w 166"/>
                <a:gd name="T33" fmla="*/ 125 h 166"/>
                <a:gd name="T34" fmla="*/ 3 w 166"/>
                <a:gd name="T35" fmla="*/ 106 h 166"/>
                <a:gd name="T36" fmla="*/ 0 w 166"/>
                <a:gd name="T37" fmla="*/ 84 h 166"/>
                <a:gd name="T38" fmla="*/ 3 w 166"/>
                <a:gd name="T39" fmla="*/ 62 h 166"/>
                <a:gd name="T40" fmla="*/ 11 w 166"/>
                <a:gd name="T41" fmla="*/ 41 h 166"/>
                <a:gd name="T42" fmla="*/ 24 w 166"/>
                <a:gd name="T43" fmla="*/ 25 h 166"/>
                <a:gd name="T44" fmla="*/ 41 w 166"/>
                <a:gd name="T45" fmla="*/ 11 h 166"/>
                <a:gd name="T46" fmla="*/ 61 w 166"/>
                <a:gd name="T47" fmla="*/ 3 h 166"/>
                <a:gd name="T48" fmla="*/ 83 w 166"/>
                <a:gd name="T4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lnTo>
                    <a:pt x="106" y="3"/>
                  </a:lnTo>
                  <a:lnTo>
                    <a:pt x="125" y="11"/>
                  </a:lnTo>
                  <a:lnTo>
                    <a:pt x="141" y="25"/>
                  </a:lnTo>
                  <a:lnTo>
                    <a:pt x="155" y="41"/>
                  </a:lnTo>
                  <a:lnTo>
                    <a:pt x="163" y="62"/>
                  </a:lnTo>
                  <a:lnTo>
                    <a:pt x="166" y="84"/>
                  </a:lnTo>
                  <a:lnTo>
                    <a:pt x="163" y="106"/>
                  </a:lnTo>
                  <a:lnTo>
                    <a:pt x="155" y="125"/>
                  </a:lnTo>
                  <a:lnTo>
                    <a:pt x="141" y="142"/>
                  </a:lnTo>
                  <a:lnTo>
                    <a:pt x="125" y="155"/>
                  </a:lnTo>
                  <a:lnTo>
                    <a:pt x="106" y="163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1" y="155"/>
                  </a:lnTo>
                  <a:lnTo>
                    <a:pt x="24" y="142"/>
                  </a:lnTo>
                  <a:lnTo>
                    <a:pt x="11" y="125"/>
                  </a:lnTo>
                  <a:lnTo>
                    <a:pt x="3" y="106"/>
                  </a:lnTo>
                  <a:lnTo>
                    <a:pt x="0" y="84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5"/>
                  </a:lnTo>
                  <a:lnTo>
                    <a:pt x="41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92"/>
            <p:cNvSpPr>
              <a:spLocks/>
            </p:cNvSpPr>
            <p:nvPr/>
          </p:nvSpPr>
          <p:spPr bwMode="auto">
            <a:xfrm>
              <a:off x="5572126" y="4995864"/>
              <a:ext cx="409575" cy="411163"/>
            </a:xfrm>
            <a:custGeom>
              <a:avLst/>
              <a:gdLst>
                <a:gd name="T0" fmla="*/ 129 w 258"/>
                <a:gd name="T1" fmla="*/ 0 h 259"/>
                <a:gd name="T2" fmla="*/ 159 w 258"/>
                <a:gd name="T3" fmla="*/ 3 h 259"/>
                <a:gd name="T4" fmla="*/ 185 w 258"/>
                <a:gd name="T5" fmla="*/ 13 h 259"/>
                <a:gd name="T6" fmla="*/ 210 w 258"/>
                <a:gd name="T7" fmla="*/ 28 h 259"/>
                <a:gd name="T8" fmla="*/ 230 w 258"/>
                <a:gd name="T9" fmla="*/ 49 h 259"/>
                <a:gd name="T10" fmla="*/ 245 w 258"/>
                <a:gd name="T11" fmla="*/ 73 h 259"/>
                <a:gd name="T12" fmla="*/ 254 w 258"/>
                <a:gd name="T13" fmla="*/ 99 h 259"/>
                <a:gd name="T14" fmla="*/ 258 w 258"/>
                <a:gd name="T15" fmla="*/ 129 h 259"/>
                <a:gd name="T16" fmla="*/ 254 w 258"/>
                <a:gd name="T17" fmla="*/ 159 h 259"/>
                <a:gd name="T18" fmla="*/ 245 w 258"/>
                <a:gd name="T19" fmla="*/ 187 h 259"/>
                <a:gd name="T20" fmla="*/ 230 w 258"/>
                <a:gd name="T21" fmla="*/ 211 h 259"/>
                <a:gd name="T22" fmla="*/ 210 w 258"/>
                <a:gd name="T23" fmla="*/ 230 h 259"/>
                <a:gd name="T24" fmla="*/ 185 w 258"/>
                <a:gd name="T25" fmla="*/ 245 h 259"/>
                <a:gd name="T26" fmla="*/ 159 w 258"/>
                <a:gd name="T27" fmla="*/ 255 h 259"/>
                <a:gd name="T28" fmla="*/ 129 w 258"/>
                <a:gd name="T29" fmla="*/ 259 h 259"/>
                <a:gd name="T30" fmla="*/ 99 w 258"/>
                <a:gd name="T31" fmla="*/ 255 h 259"/>
                <a:gd name="T32" fmla="*/ 72 w 258"/>
                <a:gd name="T33" fmla="*/ 245 h 259"/>
                <a:gd name="T34" fmla="*/ 48 w 258"/>
                <a:gd name="T35" fmla="*/ 230 h 259"/>
                <a:gd name="T36" fmla="*/ 28 w 258"/>
                <a:gd name="T37" fmla="*/ 211 h 259"/>
                <a:gd name="T38" fmla="*/ 12 w 258"/>
                <a:gd name="T39" fmla="*/ 187 h 259"/>
                <a:gd name="T40" fmla="*/ 3 w 258"/>
                <a:gd name="T41" fmla="*/ 159 h 259"/>
                <a:gd name="T42" fmla="*/ 0 w 258"/>
                <a:gd name="T43" fmla="*/ 129 h 259"/>
                <a:gd name="T44" fmla="*/ 3 w 258"/>
                <a:gd name="T45" fmla="*/ 99 h 259"/>
                <a:gd name="T46" fmla="*/ 12 w 258"/>
                <a:gd name="T47" fmla="*/ 73 h 259"/>
                <a:gd name="T48" fmla="*/ 28 w 258"/>
                <a:gd name="T49" fmla="*/ 49 h 259"/>
                <a:gd name="T50" fmla="*/ 48 w 258"/>
                <a:gd name="T51" fmla="*/ 28 h 259"/>
                <a:gd name="T52" fmla="*/ 72 w 258"/>
                <a:gd name="T53" fmla="*/ 13 h 259"/>
                <a:gd name="T54" fmla="*/ 99 w 258"/>
                <a:gd name="T55" fmla="*/ 3 h 259"/>
                <a:gd name="T56" fmla="*/ 129 w 25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59">
                  <a:moveTo>
                    <a:pt x="129" y="0"/>
                  </a:moveTo>
                  <a:lnTo>
                    <a:pt x="159" y="3"/>
                  </a:lnTo>
                  <a:lnTo>
                    <a:pt x="185" y="13"/>
                  </a:lnTo>
                  <a:lnTo>
                    <a:pt x="210" y="28"/>
                  </a:lnTo>
                  <a:lnTo>
                    <a:pt x="230" y="49"/>
                  </a:lnTo>
                  <a:lnTo>
                    <a:pt x="245" y="73"/>
                  </a:lnTo>
                  <a:lnTo>
                    <a:pt x="254" y="99"/>
                  </a:lnTo>
                  <a:lnTo>
                    <a:pt x="258" y="129"/>
                  </a:lnTo>
                  <a:lnTo>
                    <a:pt x="254" y="159"/>
                  </a:lnTo>
                  <a:lnTo>
                    <a:pt x="245" y="187"/>
                  </a:lnTo>
                  <a:lnTo>
                    <a:pt x="230" y="211"/>
                  </a:lnTo>
                  <a:lnTo>
                    <a:pt x="210" y="230"/>
                  </a:lnTo>
                  <a:lnTo>
                    <a:pt x="185" y="245"/>
                  </a:lnTo>
                  <a:lnTo>
                    <a:pt x="159" y="255"/>
                  </a:lnTo>
                  <a:lnTo>
                    <a:pt x="129" y="259"/>
                  </a:lnTo>
                  <a:lnTo>
                    <a:pt x="99" y="255"/>
                  </a:lnTo>
                  <a:lnTo>
                    <a:pt x="72" y="245"/>
                  </a:lnTo>
                  <a:lnTo>
                    <a:pt x="48" y="230"/>
                  </a:lnTo>
                  <a:lnTo>
                    <a:pt x="28" y="211"/>
                  </a:lnTo>
                  <a:lnTo>
                    <a:pt x="12" y="187"/>
                  </a:lnTo>
                  <a:lnTo>
                    <a:pt x="3" y="159"/>
                  </a:lnTo>
                  <a:lnTo>
                    <a:pt x="0" y="129"/>
                  </a:lnTo>
                  <a:lnTo>
                    <a:pt x="3" y="99"/>
                  </a:lnTo>
                  <a:lnTo>
                    <a:pt x="12" y="73"/>
                  </a:lnTo>
                  <a:lnTo>
                    <a:pt x="28" y="49"/>
                  </a:lnTo>
                  <a:lnTo>
                    <a:pt x="48" y="28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93"/>
            <p:cNvSpPr>
              <a:spLocks/>
            </p:cNvSpPr>
            <p:nvPr/>
          </p:nvSpPr>
          <p:spPr bwMode="auto">
            <a:xfrm>
              <a:off x="6208714" y="5210176"/>
              <a:ext cx="292100" cy="288925"/>
            </a:xfrm>
            <a:custGeom>
              <a:avLst/>
              <a:gdLst>
                <a:gd name="T0" fmla="*/ 92 w 184"/>
                <a:gd name="T1" fmla="*/ 0 h 182"/>
                <a:gd name="T2" fmla="*/ 116 w 184"/>
                <a:gd name="T3" fmla="*/ 2 h 182"/>
                <a:gd name="T4" fmla="*/ 138 w 184"/>
                <a:gd name="T5" fmla="*/ 12 h 182"/>
                <a:gd name="T6" fmla="*/ 157 w 184"/>
                <a:gd name="T7" fmla="*/ 26 h 182"/>
                <a:gd name="T8" fmla="*/ 171 w 184"/>
                <a:gd name="T9" fmla="*/ 45 h 182"/>
                <a:gd name="T10" fmla="*/ 180 w 184"/>
                <a:gd name="T11" fmla="*/ 67 h 182"/>
                <a:gd name="T12" fmla="*/ 184 w 184"/>
                <a:gd name="T13" fmla="*/ 91 h 182"/>
                <a:gd name="T14" fmla="*/ 180 w 184"/>
                <a:gd name="T15" fmla="*/ 116 h 182"/>
                <a:gd name="T16" fmla="*/ 171 w 184"/>
                <a:gd name="T17" fmla="*/ 138 h 182"/>
                <a:gd name="T18" fmla="*/ 157 w 184"/>
                <a:gd name="T19" fmla="*/ 156 h 182"/>
                <a:gd name="T20" fmla="*/ 138 w 184"/>
                <a:gd name="T21" fmla="*/ 170 h 182"/>
                <a:gd name="T22" fmla="*/ 116 w 184"/>
                <a:gd name="T23" fmla="*/ 179 h 182"/>
                <a:gd name="T24" fmla="*/ 92 w 184"/>
                <a:gd name="T25" fmla="*/ 182 h 182"/>
                <a:gd name="T26" fmla="*/ 68 w 184"/>
                <a:gd name="T27" fmla="*/ 179 h 182"/>
                <a:gd name="T28" fmla="*/ 46 w 184"/>
                <a:gd name="T29" fmla="*/ 170 h 182"/>
                <a:gd name="T30" fmla="*/ 28 w 184"/>
                <a:gd name="T31" fmla="*/ 156 h 182"/>
                <a:gd name="T32" fmla="*/ 13 w 184"/>
                <a:gd name="T33" fmla="*/ 138 h 182"/>
                <a:gd name="T34" fmla="*/ 4 w 184"/>
                <a:gd name="T35" fmla="*/ 116 h 182"/>
                <a:gd name="T36" fmla="*/ 0 w 184"/>
                <a:gd name="T37" fmla="*/ 91 h 182"/>
                <a:gd name="T38" fmla="*/ 4 w 184"/>
                <a:gd name="T39" fmla="*/ 67 h 182"/>
                <a:gd name="T40" fmla="*/ 13 w 184"/>
                <a:gd name="T41" fmla="*/ 45 h 182"/>
                <a:gd name="T42" fmla="*/ 28 w 184"/>
                <a:gd name="T43" fmla="*/ 26 h 182"/>
                <a:gd name="T44" fmla="*/ 46 w 184"/>
                <a:gd name="T45" fmla="*/ 12 h 182"/>
                <a:gd name="T46" fmla="*/ 68 w 184"/>
                <a:gd name="T47" fmla="*/ 2 h 182"/>
                <a:gd name="T48" fmla="*/ 92 w 184"/>
                <a:gd name="T4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82">
                  <a:moveTo>
                    <a:pt x="92" y="0"/>
                  </a:moveTo>
                  <a:lnTo>
                    <a:pt x="116" y="2"/>
                  </a:lnTo>
                  <a:lnTo>
                    <a:pt x="138" y="12"/>
                  </a:lnTo>
                  <a:lnTo>
                    <a:pt x="157" y="26"/>
                  </a:lnTo>
                  <a:lnTo>
                    <a:pt x="171" y="45"/>
                  </a:lnTo>
                  <a:lnTo>
                    <a:pt x="180" y="67"/>
                  </a:lnTo>
                  <a:lnTo>
                    <a:pt x="184" y="91"/>
                  </a:lnTo>
                  <a:lnTo>
                    <a:pt x="180" y="116"/>
                  </a:lnTo>
                  <a:lnTo>
                    <a:pt x="171" y="138"/>
                  </a:lnTo>
                  <a:lnTo>
                    <a:pt x="157" y="156"/>
                  </a:lnTo>
                  <a:lnTo>
                    <a:pt x="138" y="170"/>
                  </a:lnTo>
                  <a:lnTo>
                    <a:pt x="116" y="179"/>
                  </a:lnTo>
                  <a:lnTo>
                    <a:pt x="92" y="182"/>
                  </a:lnTo>
                  <a:lnTo>
                    <a:pt x="68" y="179"/>
                  </a:lnTo>
                  <a:lnTo>
                    <a:pt x="46" y="170"/>
                  </a:lnTo>
                  <a:lnTo>
                    <a:pt x="28" y="156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1"/>
                  </a:lnTo>
                  <a:lnTo>
                    <a:pt x="4" y="67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6" y="12"/>
                  </a:lnTo>
                  <a:lnTo>
                    <a:pt x="68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8450" y="1253858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43612" y="3452904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1m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99609" y="2931507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5m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6929" y="3360084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2m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1635" y="3598768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1m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46996" y="3013384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6m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41066" y="3747836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1m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39799" y="3359276"/>
            <a:ext cx="8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3m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2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8" name="Group 10057"/>
          <p:cNvGrpSpPr/>
          <p:nvPr/>
        </p:nvGrpSpPr>
        <p:grpSpPr>
          <a:xfrm>
            <a:off x="2046083" y="5393304"/>
            <a:ext cx="8368146" cy="794076"/>
            <a:chOff x="0" y="2944038"/>
            <a:chExt cx="12192000" cy="794076"/>
          </a:xfrm>
        </p:grpSpPr>
        <p:sp>
          <p:nvSpPr>
            <p:cNvPr id="10059" name="TextBox 10058"/>
            <p:cNvSpPr txBox="1"/>
            <p:nvPr/>
          </p:nvSpPr>
          <p:spPr>
            <a:xfrm>
              <a:off x="0" y="294403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Pitch deck 2018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623667" y="3430337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8561" y="649847"/>
            <a:ext cx="9043197" cy="4500308"/>
            <a:chOff x="1618561" y="649847"/>
            <a:chExt cx="9043197" cy="4500308"/>
          </a:xfrm>
          <a:blipFill>
            <a:blip r:embed="rId2"/>
            <a:stretch>
              <a:fillRect/>
            </a:stretch>
          </a:blipFill>
        </p:grpSpPr>
        <p:grpSp>
          <p:nvGrpSpPr>
            <p:cNvPr id="2" name="Group 1"/>
            <p:cNvGrpSpPr/>
            <p:nvPr/>
          </p:nvGrpSpPr>
          <p:grpSpPr>
            <a:xfrm>
              <a:off x="1618561" y="649847"/>
              <a:ext cx="4477439" cy="4500308"/>
              <a:chOff x="1371032" y="1178846"/>
              <a:chExt cx="4477439" cy="4500308"/>
            </a:xfrm>
            <a:grpFill/>
          </p:grpSpPr>
          <p:sp>
            <p:nvSpPr>
              <p:cNvPr id="10067" name="Diamond 10066"/>
              <p:cNvSpPr/>
              <p:nvPr/>
            </p:nvSpPr>
            <p:spPr>
              <a:xfrm>
                <a:off x="1371032" y="2331720"/>
                <a:ext cx="2194560" cy="219456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73" name="Group 10072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0074" name="Diamond 10073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5" name="Diamond 10074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6" name="Diamond 10075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048402" y="649847"/>
              <a:ext cx="5613356" cy="4500308"/>
              <a:chOff x="235115" y="1178846"/>
              <a:chExt cx="5613356" cy="4500308"/>
            </a:xfrm>
            <a:grpFill/>
          </p:grpSpPr>
          <p:grpSp>
            <p:nvGrpSpPr>
              <p:cNvPr id="15" name="Group 14"/>
              <p:cNvGrpSpPr/>
              <p:nvPr/>
            </p:nvGrpSpPr>
            <p:grpSpPr>
              <a:xfrm>
                <a:off x="235115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20" name="Diamond 19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Diamond 20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Diamond 21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517994" y="1178846"/>
                <a:ext cx="3330477" cy="4500308"/>
                <a:chOff x="862885" y="721217"/>
                <a:chExt cx="3330477" cy="4500308"/>
              </a:xfrm>
              <a:grpFill/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862885" y="721217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998802" y="1874091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iamond 18"/>
                <p:cNvSpPr/>
                <p:nvPr/>
              </p:nvSpPr>
              <p:spPr>
                <a:xfrm>
                  <a:off x="862885" y="3026965"/>
                  <a:ext cx="2194560" cy="2194560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7736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2233031" y="2158343"/>
            <a:ext cx="7725938" cy="3499703"/>
            <a:chOff x="6129338" y="4903788"/>
            <a:chExt cx="2582863" cy="1169988"/>
          </a:xfrm>
        </p:grpSpPr>
        <p:sp>
          <p:nvSpPr>
            <p:cNvPr id="4" name="Rectangle 2248"/>
            <p:cNvSpPr>
              <a:spLocks noChangeArrowheads="1"/>
            </p:cNvSpPr>
            <p:nvPr/>
          </p:nvSpPr>
          <p:spPr bwMode="auto">
            <a:xfrm>
              <a:off x="6129338" y="4957763"/>
              <a:ext cx="182563" cy="180975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2249"/>
            <p:cNvSpPr>
              <a:spLocks noChangeArrowheads="1"/>
            </p:cNvSpPr>
            <p:nvPr/>
          </p:nvSpPr>
          <p:spPr bwMode="auto">
            <a:xfrm>
              <a:off x="6129338" y="5268913"/>
              <a:ext cx="182563" cy="180975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2250"/>
            <p:cNvSpPr>
              <a:spLocks noChangeArrowheads="1"/>
            </p:cNvSpPr>
            <p:nvPr/>
          </p:nvSpPr>
          <p:spPr bwMode="auto">
            <a:xfrm>
              <a:off x="6129338" y="5581651"/>
              <a:ext cx="182563" cy="180975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2251"/>
            <p:cNvSpPr>
              <a:spLocks noChangeArrowheads="1"/>
            </p:cNvSpPr>
            <p:nvPr/>
          </p:nvSpPr>
          <p:spPr bwMode="auto">
            <a:xfrm>
              <a:off x="6129338" y="5892801"/>
              <a:ext cx="182563" cy="180975"/>
            </a:xfrm>
            <a:prstGeom prst="rect">
              <a:avLst/>
            </a:pr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252"/>
            <p:cNvSpPr>
              <a:spLocks noEditPoints="1"/>
            </p:cNvSpPr>
            <p:nvPr/>
          </p:nvSpPr>
          <p:spPr bwMode="auto">
            <a:xfrm>
              <a:off x="6369051" y="4957763"/>
              <a:ext cx="180975" cy="180975"/>
            </a:xfrm>
            <a:custGeom>
              <a:avLst/>
              <a:gdLst>
                <a:gd name="T0" fmla="*/ 10 w 114"/>
                <a:gd name="T1" fmla="*/ 8 h 114"/>
                <a:gd name="T2" fmla="*/ 10 w 114"/>
                <a:gd name="T3" fmla="*/ 104 h 114"/>
                <a:gd name="T4" fmla="*/ 106 w 114"/>
                <a:gd name="T5" fmla="*/ 104 h 114"/>
                <a:gd name="T6" fmla="*/ 106 w 114"/>
                <a:gd name="T7" fmla="*/ 8 h 114"/>
                <a:gd name="T8" fmla="*/ 10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8"/>
                  </a:moveTo>
                  <a:lnTo>
                    <a:pt x="10" y="104"/>
                  </a:lnTo>
                  <a:lnTo>
                    <a:pt x="106" y="104"/>
                  </a:lnTo>
                  <a:lnTo>
                    <a:pt x="106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53"/>
            <p:cNvSpPr>
              <a:spLocks noEditPoints="1"/>
            </p:cNvSpPr>
            <p:nvPr/>
          </p:nvSpPr>
          <p:spPr bwMode="auto">
            <a:xfrm>
              <a:off x="6610351" y="4957763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4 h 114"/>
                <a:gd name="T4" fmla="*/ 105 w 114"/>
                <a:gd name="T5" fmla="*/ 104 h 114"/>
                <a:gd name="T6" fmla="*/ 105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4"/>
                  </a:lnTo>
                  <a:lnTo>
                    <a:pt x="105" y="104"/>
                  </a:lnTo>
                  <a:lnTo>
                    <a:pt x="105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54"/>
            <p:cNvSpPr>
              <a:spLocks noEditPoints="1"/>
            </p:cNvSpPr>
            <p:nvPr/>
          </p:nvSpPr>
          <p:spPr bwMode="auto">
            <a:xfrm>
              <a:off x="6850063" y="4957763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4 h 114"/>
                <a:gd name="T4" fmla="*/ 105 w 114"/>
                <a:gd name="T5" fmla="*/ 104 h 114"/>
                <a:gd name="T6" fmla="*/ 105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4"/>
                  </a:lnTo>
                  <a:lnTo>
                    <a:pt x="105" y="104"/>
                  </a:lnTo>
                  <a:lnTo>
                    <a:pt x="105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55"/>
            <p:cNvSpPr>
              <a:spLocks noEditPoints="1"/>
            </p:cNvSpPr>
            <p:nvPr/>
          </p:nvSpPr>
          <p:spPr bwMode="auto">
            <a:xfrm>
              <a:off x="7089776" y="4957763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4 h 114"/>
                <a:gd name="T4" fmla="*/ 105 w 114"/>
                <a:gd name="T5" fmla="*/ 104 h 114"/>
                <a:gd name="T6" fmla="*/ 105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4"/>
                  </a:lnTo>
                  <a:lnTo>
                    <a:pt x="105" y="104"/>
                  </a:lnTo>
                  <a:lnTo>
                    <a:pt x="105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56"/>
            <p:cNvSpPr>
              <a:spLocks noEditPoints="1"/>
            </p:cNvSpPr>
            <p:nvPr/>
          </p:nvSpPr>
          <p:spPr bwMode="auto">
            <a:xfrm>
              <a:off x="7329488" y="4957763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4 h 114"/>
                <a:gd name="T4" fmla="*/ 106 w 114"/>
                <a:gd name="T5" fmla="*/ 104 h 114"/>
                <a:gd name="T6" fmla="*/ 106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4"/>
                  </a:lnTo>
                  <a:lnTo>
                    <a:pt x="106" y="104"/>
                  </a:lnTo>
                  <a:lnTo>
                    <a:pt x="106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57"/>
            <p:cNvSpPr>
              <a:spLocks noEditPoints="1"/>
            </p:cNvSpPr>
            <p:nvPr/>
          </p:nvSpPr>
          <p:spPr bwMode="auto">
            <a:xfrm>
              <a:off x="7570788" y="4957763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4 h 114"/>
                <a:gd name="T4" fmla="*/ 104 w 114"/>
                <a:gd name="T5" fmla="*/ 104 h 114"/>
                <a:gd name="T6" fmla="*/ 104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4"/>
                  </a:lnTo>
                  <a:lnTo>
                    <a:pt x="104" y="104"/>
                  </a:lnTo>
                  <a:lnTo>
                    <a:pt x="104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258"/>
            <p:cNvSpPr>
              <a:spLocks noEditPoints="1"/>
            </p:cNvSpPr>
            <p:nvPr/>
          </p:nvSpPr>
          <p:spPr bwMode="auto">
            <a:xfrm>
              <a:off x="7808913" y="4957763"/>
              <a:ext cx="184150" cy="180975"/>
            </a:xfrm>
            <a:custGeom>
              <a:avLst/>
              <a:gdLst>
                <a:gd name="T0" fmla="*/ 10 w 116"/>
                <a:gd name="T1" fmla="*/ 8 h 114"/>
                <a:gd name="T2" fmla="*/ 10 w 116"/>
                <a:gd name="T3" fmla="*/ 104 h 114"/>
                <a:gd name="T4" fmla="*/ 106 w 116"/>
                <a:gd name="T5" fmla="*/ 104 h 114"/>
                <a:gd name="T6" fmla="*/ 106 w 116"/>
                <a:gd name="T7" fmla="*/ 8 h 114"/>
                <a:gd name="T8" fmla="*/ 10 w 116"/>
                <a:gd name="T9" fmla="*/ 8 h 114"/>
                <a:gd name="T10" fmla="*/ 0 w 116"/>
                <a:gd name="T11" fmla="*/ 0 h 114"/>
                <a:gd name="T12" fmla="*/ 116 w 116"/>
                <a:gd name="T13" fmla="*/ 0 h 114"/>
                <a:gd name="T14" fmla="*/ 116 w 116"/>
                <a:gd name="T15" fmla="*/ 114 h 114"/>
                <a:gd name="T16" fmla="*/ 0 w 116"/>
                <a:gd name="T17" fmla="*/ 114 h 114"/>
                <a:gd name="T18" fmla="*/ 0 w 116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4">
                  <a:moveTo>
                    <a:pt x="10" y="8"/>
                  </a:moveTo>
                  <a:lnTo>
                    <a:pt x="10" y="104"/>
                  </a:lnTo>
                  <a:lnTo>
                    <a:pt x="106" y="104"/>
                  </a:lnTo>
                  <a:lnTo>
                    <a:pt x="106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6" y="0"/>
                  </a:lnTo>
                  <a:lnTo>
                    <a:pt x="116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59"/>
            <p:cNvSpPr>
              <a:spLocks noEditPoints="1"/>
            </p:cNvSpPr>
            <p:nvPr/>
          </p:nvSpPr>
          <p:spPr bwMode="auto">
            <a:xfrm>
              <a:off x="8050213" y="4957763"/>
              <a:ext cx="180975" cy="180975"/>
            </a:xfrm>
            <a:custGeom>
              <a:avLst/>
              <a:gdLst>
                <a:gd name="T0" fmla="*/ 10 w 114"/>
                <a:gd name="T1" fmla="*/ 8 h 114"/>
                <a:gd name="T2" fmla="*/ 10 w 114"/>
                <a:gd name="T3" fmla="*/ 104 h 114"/>
                <a:gd name="T4" fmla="*/ 105 w 114"/>
                <a:gd name="T5" fmla="*/ 104 h 114"/>
                <a:gd name="T6" fmla="*/ 105 w 114"/>
                <a:gd name="T7" fmla="*/ 8 h 114"/>
                <a:gd name="T8" fmla="*/ 10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8"/>
                  </a:moveTo>
                  <a:lnTo>
                    <a:pt x="10" y="104"/>
                  </a:lnTo>
                  <a:lnTo>
                    <a:pt x="105" y="104"/>
                  </a:lnTo>
                  <a:lnTo>
                    <a:pt x="105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60"/>
            <p:cNvSpPr>
              <a:spLocks noEditPoints="1"/>
            </p:cNvSpPr>
            <p:nvPr/>
          </p:nvSpPr>
          <p:spPr bwMode="auto">
            <a:xfrm>
              <a:off x="8291513" y="4957763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4 h 114"/>
                <a:gd name="T4" fmla="*/ 105 w 114"/>
                <a:gd name="T5" fmla="*/ 104 h 114"/>
                <a:gd name="T6" fmla="*/ 105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4"/>
                  </a:lnTo>
                  <a:lnTo>
                    <a:pt x="105" y="104"/>
                  </a:lnTo>
                  <a:lnTo>
                    <a:pt x="105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61"/>
            <p:cNvSpPr>
              <a:spLocks noEditPoints="1"/>
            </p:cNvSpPr>
            <p:nvPr/>
          </p:nvSpPr>
          <p:spPr bwMode="auto">
            <a:xfrm>
              <a:off x="8531226" y="4957763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4 h 114"/>
                <a:gd name="T4" fmla="*/ 104 w 114"/>
                <a:gd name="T5" fmla="*/ 104 h 114"/>
                <a:gd name="T6" fmla="*/ 104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4"/>
                  </a:lnTo>
                  <a:lnTo>
                    <a:pt x="104" y="104"/>
                  </a:lnTo>
                  <a:lnTo>
                    <a:pt x="104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62"/>
            <p:cNvSpPr>
              <a:spLocks noEditPoints="1"/>
            </p:cNvSpPr>
            <p:nvPr/>
          </p:nvSpPr>
          <p:spPr bwMode="auto">
            <a:xfrm>
              <a:off x="6369051" y="5268913"/>
              <a:ext cx="180975" cy="180975"/>
            </a:xfrm>
            <a:custGeom>
              <a:avLst/>
              <a:gdLst>
                <a:gd name="T0" fmla="*/ 10 w 114"/>
                <a:gd name="T1" fmla="*/ 9 h 114"/>
                <a:gd name="T2" fmla="*/ 10 w 114"/>
                <a:gd name="T3" fmla="*/ 105 h 114"/>
                <a:gd name="T4" fmla="*/ 106 w 114"/>
                <a:gd name="T5" fmla="*/ 105 h 114"/>
                <a:gd name="T6" fmla="*/ 106 w 114"/>
                <a:gd name="T7" fmla="*/ 9 h 114"/>
                <a:gd name="T8" fmla="*/ 10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9"/>
                  </a:moveTo>
                  <a:lnTo>
                    <a:pt x="10" y="105"/>
                  </a:lnTo>
                  <a:lnTo>
                    <a:pt x="106" y="105"/>
                  </a:lnTo>
                  <a:lnTo>
                    <a:pt x="106" y="9"/>
                  </a:lnTo>
                  <a:lnTo>
                    <a:pt x="10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63"/>
            <p:cNvSpPr>
              <a:spLocks noEditPoints="1"/>
            </p:cNvSpPr>
            <p:nvPr/>
          </p:nvSpPr>
          <p:spPr bwMode="auto">
            <a:xfrm>
              <a:off x="6610351" y="5268913"/>
              <a:ext cx="180975" cy="180975"/>
            </a:xfrm>
            <a:custGeom>
              <a:avLst/>
              <a:gdLst>
                <a:gd name="T0" fmla="*/ 8 w 114"/>
                <a:gd name="T1" fmla="*/ 9 h 114"/>
                <a:gd name="T2" fmla="*/ 8 w 114"/>
                <a:gd name="T3" fmla="*/ 105 h 114"/>
                <a:gd name="T4" fmla="*/ 105 w 114"/>
                <a:gd name="T5" fmla="*/ 105 h 114"/>
                <a:gd name="T6" fmla="*/ 105 w 114"/>
                <a:gd name="T7" fmla="*/ 9 h 114"/>
                <a:gd name="T8" fmla="*/ 8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9"/>
                  </a:moveTo>
                  <a:lnTo>
                    <a:pt x="8" y="105"/>
                  </a:lnTo>
                  <a:lnTo>
                    <a:pt x="105" y="105"/>
                  </a:lnTo>
                  <a:lnTo>
                    <a:pt x="105" y="9"/>
                  </a:lnTo>
                  <a:lnTo>
                    <a:pt x="8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64"/>
            <p:cNvSpPr>
              <a:spLocks noEditPoints="1"/>
            </p:cNvSpPr>
            <p:nvPr/>
          </p:nvSpPr>
          <p:spPr bwMode="auto">
            <a:xfrm>
              <a:off x="6850063" y="5268913"/>
              <a:ext cx="180975" cy="180975"/>
            </a:xfrm>
            <a:custGeom>
              <a:avLst/>
              <a:gdLst>
                <a:gd name="T0" fmla="*/ 9 w 114"/>
                <a:gd name="T1" fmla="*/ 9 h 114"/>
                <a:gd name="T2" fmla="*/ 9 w 114"/>
                <a:gd name="T3" fmla="*/ 105 h 114"/>
                <a:gd name="T4" fmla="*/ 105 w 114"/>
                <a:gd name="T5" fmla="*/ 105 h 114"/>
                <a:gd name="T6" fmla="*/ 105 w 114"/>
                <a:gd name="T7" fmla="*/ 9 h 114"/>
                <a:gd name="T8" fmla="*/ 9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9"/>
                  </a:moveTo>
                  <a:lnTo>
                    <a:pt x="9" y="105"/>
                  </a:lnTo>
                  <a:lnTo>
                    <a:pt x="105" y="105"/>
                  </a:lnTo>
                  <a:lnTo>
                    <a:pt x="105" y="9"/>
                  </a:lnTo>
                  <a:lnTo>
                    <a:pt x="9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65"/>
            <p:cNvSpPr>
              <a:spLocks noEditPoints="1"/>
            </p:cNvSpPr>
            <p:nvPr/>
          </p:nvSpPr>
          <p:spPr bwMode="auto">
            <a:xfrm>
              <a:off x="7089776" y="5268913"/>
              <a:ext cx="180975" cy="180975"/>
            </a:xfrm>
            <a:custGeom>
              <a:avLst/>
              <a:gdLst>
                <a:gd name="T0" fmla="*/ 9 w 114"/>
                <a:gd name="T1" fmla="*/ 9 h 114"/>
                <a:gd name="T2" fmla="*/ 9 w 114"/>
                <a:gd name="T3" fmla="*/ 105 h 114"/>
                <a:gd name="T4" fmla="*/ 105 w 114"/>
                <a:gd name="T5" fmla="*/ 105 h 114"/>
                <a:gd name="T6" fmla="*/ 105 w 114"/>
                <a:gd name="T7" fmla="*/ 9 h 114"/>
                <a:gd name="T8" fmla="*/ 9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9"/>
                  </a:moveTo>
                  <a:lnTo>
                    <a:pt x="9" y="105"/>
                  </a:lnTo>
                  <a:lnTo>
                    <a:pt x="105" y="105"/>
                  </a:lnTo>
                  <a:lnTo>
                    <a:pt x="105" y="9"/>
                  </a:lnTo>
                  <a:lnTo>
                    <a:pt x="9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66"/>
            <p:cNvSpPr>
              <a:spLocks noEditPoints="1"/>
            </p:cNvSpPr>
            <p:nvPr/>
          </p:nvSpPr>
          <p:spPr bwMode="auto">
            <a:xfrm>
              <a:off x="7329488" y="5268913"/>
              <a:ext cx="180975" cy="180975"/>
            </a:xfrm>
            <a:custGeom>
              <a:avLst/>
              <a:gdLst>
                <a:gd name="T0" fmla="*/ 9 w 114"/>
                <a:gd name="T1" fmla="*/ 9 h 114"/>
                <a:gd name="T2" fmla="*/ 9 w 114"/>
                <a:gd name="T3" fmla="*/ 105 h 114"/>
                <a:gd name="T4" fmla="*/ 106 w 114"/>
                <a:gd name="T5" fmla="*/ 105 h 114"/>
                <a:gd name="T6" fmla="*/ 106 w 114"/>
                <a:gd name="T7" fmla="*/ 9 h 114"/>
                <a:gd name="T8" fmla="*/ 9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9"/>
                  </a:moveTo>
                  <a:lnTo>
                    <a:pt x="9" y="105"/>
                  </a:lnTo>
                  <a:lnTo>
                    <a:pt x="106" y="105"/>
                  </a:lnTo>
                  <a:lnTo>
                    <a:pt x="106" y="9"/>
                  </a:lnTo>
                  <a:lnTo>
                    <a:pt x="9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67"/>
            <p:cNvSpPr>
              <a:spLocks noEditPoints="1"/>
            </p:cNvSpPr>
            <p:nvPr/>
          </p:nvSpPr>
          <p:spPr bwMode="auto">
            <a:xfrm>
              <a:off x="7570788" y="5268913"/>
              <a:ext cx="180975" cy="180975"/>
            </a:xfrm>
            <a:custGeom>
              <a:avLst/>
              <a:gdLst>
                <a:gd name="T0" fmla="*/ 8 w 114"/>
                <a:gd name="T1" fmla="*/ 9 h 114"/>
                <a:gd name="T2" fmla="*/ 8 w 114"/>
                <a:gd name="T3" fmla="*/ 105 h 114"/>
                <a:gd name="T4" fmla="*/ 104 w 114"/>
                <a:gd name="T5" fmla="*/ 105 h 114"/>
                <a:gd name="T6" fmla="*/ 104 w 114"/>
                <a:gd name="T7" fmla="*/ 9 h 114"/>
                <a:gd name="T8" fmla="*/ 8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9"/>
                  </a:moveTo>
                  <a:lnTo>
                    <a:pt x="8" y="105"/>
                  </a:lnTo>
                  <a:lnTo>
                    <a:pt x="104" y="105"/>
                  </a:lnTo>
                  <a:lnTo>
                    <a:pt x="104" y="9"/>
                  </a:lnTo>
                  <a:lnTo>
                    <a:pt x="8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68"/>
            <p:cNvSpPr>
              <a:spLocks noEditPoints="1"/>
            </p:cNvSpPr>
            <p:nvPr/>
          </p:nvSpPr>
          <p:spPr bwMode="auto">
            <a:xfrm>
              <a:off x="7808913" y="5268913"/>
              <a:ext cx="184150" cy="180975"/>
            </a:xfrm>
            <a:custGeom>
              <a:avLst/>
              <a:gdLst>
                <a:gd name="T0" fmla="*/ 10 w 116"/>
                <a:gd name="T1" fmla="*/ 9 h 114"/>
                <a:gd name="T2" fmla="*/ 10 w 116"/>
                <a:gd name="T3" fmla="*/ 105 h 114"/>
                <a:gd name="T4" fmla="*/ 106 w 116"/>
                <a:gd name="T5" fmla="*/ 105 h 114"/>
                <a:gd name="T6" fmla="*/ 106 w 116"/>
                <a:gd name="T7" fmla="*/ 9 h 114"/>
                <a:gd name="T8" fmla="*/ 10 w 116"/>
                <a:gd name="T9" fmla="*/ 9 h 114"/>
                <a:gd name="T10" fmla="*/ 0 w 116"/>
                <a:gd name="T11" fmla="*/ 0 h 114"/>
                <a:gd name="T12" fmla="*/ 116 w 116"/>
                <a:gd name="T13" fmla="*/ 0 h 114"/>
                <a:gd name="T14" fmla="*/ 116 w 116"/>
                <a:gd name="T15" fmla="*/ 114 h 114"/>
                <a:gd name="T16" fmla="*/ 0 w 116"/>
                <a:gd name="T17" fmla="*/ 114 h 114"/>
                <a:gd name="T18" fmla="*/ 0 w 116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4">
                  <a:moveTo>
                    <a:pt x="10" y="9"/>
                  </a:moveTo>
                  <a:lnTo>
                    <a:pt x="10" y="105"/>
                  </a:lnTo>
                  <a:lnTo>
                    <a:pt x="106" y="105"/>
                  </a:lnTo>
                  <a:lnTo>
                    <a:pt x="106" y="9"/>
                  </a:lnTo>
                  <a:lnTo>
                    <a:pt x="10" y="9"/>
                  </a:lnTo>
                  <a:close/>
                  <a:moveTo>
                    <a:pt x="0" y="0"/>
                  </a:moveTo>
                  <a:lnTo>
                    <a:pt x="116" y="0"/>
                  </a:lnTo>
                  <a:lnTo>
                    <a:pt x="116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69"/>
            <p:cNvSpPr>
              <a:spLocks noEditPoints="1"/>
            </p:cNvSpPr>
            <p:nvPr/>
          </p:nvSpPr>
          <p:spPr bwMode="auto">
            <a:xfrm>
              <a:off x="8050213" y="5268913"/>
              <a:ext cx="180975" cy="180975"/>
            </a:xfrm>
            <a:custGeom>
              <a:avLst/>
              <a:gdLst>
                <a:gd name="T0" fmla="*/ 10 w 114"/>
                <a:gd name="T1" fmla="*/ 9 h 114"/>
                <a:gd name="T2" fmla="*/ 10 w 114"/>
                <a:gd name="T3" fmla="*/ 105 h 114"/>
                <a:gd name="T4" fmla="*/ 105 w 114"/>
                <a:gd name="T5" fmla="*/ 105 h 114"/>
                <a:gd name="T6" fmla="*/ 105 w 114"/>
                <a:gd name="T7" fmla="*/ 9 h 114"/>
                <a:gd name="T8" fmla="*/ 10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9"/>
                  </a:moveTo>
                  <a:lnTo>
                    <a:pt x="10" y="105"/>
                  </a:lnTo>
                  <a:lnTo>
                    <a:pt x="105" y="105"/>
                  </a:lnTo>
                  <a:lnTo>
                    <a:pt x="105" y="9"/>
                  </a:lnTo>
                  <a:lnTo>
                    <a:pt x="10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70"/>
            <p:cNvSpPr>
              <a:spLocks noEditPoints="1"/>
            </p:cNvSpPr>
            <p:nvPr/>
          </p:nvSpPr>
          <p:spPr bwMode="auto">
            <a:xfrm>
              <a:off x="8291513" y="5268913"/>
              <a:ext cx="180975" cy="180975"/>
            </a:xfrm>
            <a:custGeom>
              <a:avLst/>
              <a:gdLst>
                <a:gd name="T0" fmla="*/ 8 w 114"/>
                <a:gd name="T1" fmla="*/ 9 h 114"/>
                <a:gd name="T2" fmla="*/ 8 w 114"/>
                <a:gd name="T3" fmla="*/ 105 h 114"/>
                <a:gd name="T4" fmla="*/ 105 w 114"/>
                <a:gd name="T5" fmla="*/ 105 h 114"/>
                <a:gd name="T6" fmla="*/ 105 w 114"/>
                <a:gd name="T7" fmla="*/ 9 h 114"/>
                <a:gd name="T8" fmla="*/ 8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9"/>
                  </a:moveTo>
                  <a:lnTo>
                    <a:pt x="8" y="105"/>
                  </a:lnTo>
                  <a:lnTo>
                    <a:pt x="105" y="105"/>
                  </a:lnTo>
                  <a:lnTo>
                    <a:pt x="105" y="9"/>
                  </a:lnTo>
                  <a:lnTo>
                    <a:pt x="8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71"/>
            <p:cNvSpPr>
              <a:spLocks noEditPoints="1"/>
            </p:cNvSpPr>
            <p:nvPr/>
          </p:nvSpPr>
          <p:spPr bwMode="auto">
            <a:xfrm>
              <a:off x="8531226" y="5268913"/>
              <a:ext cx="180975" cy="180975"/>
            </a:xfrm>
            <a:custGeom>
              <a:avLst/>
              <a:gdLst>
                <a:gd name="T0" fmla="*/ 9 w 114"/>
                <a:gd name="T1" fmla="*/ 9 h 114"/>
                <a:gd name="T2" fmla="*/ 9 w 114"/>
                <a:gd name="T3" fmla="*/ 105 h 114"/>
                <a:gd name="T4" fmla="*/ 104 w 114"/>
                <a:gd name="T5" fmla="*/ 105 h 114"/>
                <a:gd name="T6" fmla="*/ 104 w 114"/>
                <a:gd name="T7" fmla="*/ 9 h 114"/>
                <a:gd name="T8" fmla="*/ 9 w 114"/>
                <a:gd name="T9" fmla="*/ 9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9"/>
                  </a:moveTo>
                  <a:lnTo>
                    <a:pt x="9" y="105"/>
                  </a:lnTo>
                  <a:lnTo>
                    <a:pt x="104" y="105"/>
                  </a:lnTo>
                  <a:lnTo>
                    <a:pt x="104" y="9"/>
                  </a:lnTo>
                  <a:lnTo>
                    <a:pt x="9" y="9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2"/>
            <p:cNvSpPr>
              <a:spLocks noEditPoints="1"/>
            </p:cNvSpPr>
            <p:nvPr/>
          </p:nvSpPr>
          <p:spPr bwMode="auto">
            <a:xfrm>
              <a:off x="6369051" y="5581651"/>
              <a:ext cx="180975" cy="180975"/>
            </a:xfrm>
            <a:custGeom>
              <a:avLst/>
              <a:gdLst>
                <a:gd name="T0" fmla="*/ 10 w 114"/>
                <a:gd name="T1" fmla="*/ 8 h 114"/>
                <a:gd name="T2" fmla="*/ 10 w 114"/>
                <a:gd name="T3" fmla="*/ 105 h 114"/>
                <a:gd name="T4" fmla="*/ 106 w 114"/>
                <a:gd name="T5" fmla="*/ 105 h 114"/>
                <a:gd name="T6" fmla="*/ 106 w 114"/>
                <a:gd name="T7" fmla="*/ 8 h 114"/>
                <a:gd name="T8" fmla="*/ 10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8"/>
                  </a:moveTo>
                  <a:lnTo>
                    <a:pt x="10" y="105"/>
                  </a:lnTo>
                  <a:lnTo>
                    <a:pt x="106" y="105"/>
                  </a:lnTo>
                  <a:lnTo>
                    <a:pt x="106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73"/>
            <p:cNvSpPr>
              <a:spLocks noEditPoints="1"/>
            </p:cNvSpPr>
            <p:nvPr/>
          </p:nvSpPr>
          <p:spPr bwMode="auto">
            <a:xfrm>
              <a:off x="6610351" y="5581651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5 h 114"/>
                <a:gd name="T4" fmla="*/ 105 w 114"/>
                <a:gd name="T5" fmla="*/ 105 h 114"/>
                <a:gd name="T6" fmla="*/ 105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5"/>
                  </a:lnTo>
                  <a:lnTo>
                    <a:pt x="105" y="105"/>
                  </a:lnTo>
                  <a:lnTo>
                    <a:pt x="105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74"/>
            <p:cNvSpPr>
              <a:spLocks noEditPoints="1"/>
            </p:cNvSpPr>
            <p:nvPr/>
          </p:nvSpPr>
          <p:spPr bwMode="auto">
            <a:xfrm>
              <a:off x="6850063" y="5581651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5 h 114"/>
                <a:gd name="T4" fmla="*/ 105 w 114"/>
                <a:gd name="T5" fmla="*/ 105 h 114"/>
                <a:gd name="T6" fmla="*/ 105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5"/>
                  </a:lnTo>
                  <a:lnTo>
                    <a:pt x="105" y="105"/>
                  </a:lnTo>
                  <a:lnTo>
                    <a:pt x="105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75"/>
            <p:cNvSpPr>
              <a:spLocks noEditPoints="1"/>
            </p:cNvSpPr>
            <p:nvPr/>
          </p:nvSpPr>
          <p:spPr bwMode="auto">
            <a:xfrm>
              <a:off x="7089776" y="5581651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5 h 114"/>
                <a:gd name="T4" fmla="*/ 105 w 114"/>
                <a:gd name="T5" fmla="*/ 105 h 114"/>
                <a:gd name="T6" fmla="*/ 105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5"/>
                  </a:lnTo>
                  <a:lnTo>
                    <a:pt x="105" y="105"/>
                  </a:lnTo>
                  <a:lnTo>
                    <a:pt x="105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76"/>
            <p:cNvSpPr>
              <a:spLocks noEditPoints="1"/>
            </p:cNvSpPr>
            <p:nvPr/>
          </p:nvSpPr>
          <p:spPr bwMode="auto">
            <a:xfrm>
              <a:off x="7329488" y="5581651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5 h 114"/>
                <a:gd name="T4" fmla="*/ 106 w 114"/>
                <a:gd name="T5" fmla="*/ 105 h 114"/>
                <a:gd name="T6" fmla="*/ 106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5"/>
                  </a:lnTo>
                  <a:lnTo>
                    <a:pt x="106" y="105"/>
                  </a:lnTo>
                  <a:lnTo>
                    <a:pt x="106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77"/>
            <p:cNvSpPr>
              <a:spLocks noEditPoints="1"/>
            </p:cNvSpPr>
            <p:nvPr/>
          </p:nvSpPr>
          <p:spPr bwMode="auto">
            <a:xfrm>
              <a:off x="7570788" y="5581651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5 h 114"/>
                <a:gd name="T4" fmla="*/ 104 w 114"/>
                <a:gd name="T5" fmla="*/ 105 h 114"/>
                <a:gd name="T6" fmla="*/ 104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5"/>
                  </a:lnTo>
                  <a:lnTo>
                    <a:pt x="104" y="105"/>
                  </a:lnTo>
                  <a:lnTo>
                    <a:pt x="104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78"/>
            <p:cNvSpPr>
              <a:spLocks noEditPoints="1"/>
            </p:cNvSpPr>
            <p:nvPr/>
          </p:nvSpPr>
          <p:spPr bwMode="auto">
            <a:xfrm>
              <a:off x="7808913" y="5581651"/>
              <a:ext cx="184150" cy="180975"/>
            </a:xfrm>
            <a:custGeom>
              <a:avLst/>
              <a:gdLst>
                <a:gd name="T0" fmla="*/ 10 w 116"/>
                <a:gd name="T1" fmla="*/ 8 h 114"/>
                <a:gd name="T2" fmla="*/ 10 w 116"/>
                <a:gd name="T3" fmla="*/ 105 h 114"/>
                <a:gd name="T4" fmla="*/ 106 w 116"/>
                <a:gd name="T5" fmla="*/ 105 h 114"/>
                <a:gd name="T6" fmla="*/ 106 w 116"/>
                <a:gd name="T7" fmla="*/ 8 h 114"/>
                <a:gd name="T8" fmla="*/ 10 w 116"/>
                <a:gd name="T9" fmla="*/ 8 h 114"/>
                <a:gd name="T10" fmla="*/ 0 w 116"/>
                <a:gd name="T11" fmla="*/ 0 h 114"/>
                <a:gd name="T12" fmla="*/ 116 w 116"/>
                <a:gd name="T13" fmla="*/ 0 h 114"/>
                <a:gd name="T14" fmla="*/ 116 w 116"/>
                <a:gd name="T15" fmla="*/ 114 h 114"/>
                <a:gd name="T16" fmla="*/ 0 w 116"/>
                <a:gd name="T17" fmla="*/ 114 h 114"/>
                <a:gd name="T18" fmla="*/ 0 w 116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4">
                  <a:moveTo>
                    <a:pt x="10" y="8"/>
                  </a:moveTo>
                  <a:lnTo>
                    <a:pt x="10" y="105"/>
                  </a:lnTo>
                  <a:lnTo>
                    <a:pt x="106" y="105"/>
                  </a:lnTo>
                  <a:lnTo>
                    <a:pt x="106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6" y="0"/>
                  </a:lnTo>
                  <a:lnTo>
                    <a:pt x="116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79"/>
            <p:cNvSpPr>
              <a:spLocks noEditPoints="1"/>
            </p:cNvSpPr>
            <p:nvPr/>
          </p:nvSpPr>
          <p:spPr bwMode="auto">
            <a:xfrm>
              <a:off x="8050213" y="5581651"/>
              <a:ext cx="180975" cy="180975"/>
            </a:xfrm>
            <a:custGeom>
              <a:avLst/>
              <a:gdLst>
                <a:gd name="T0" fmla="*/ 10 w 114"/>
                <a:gd name="T1" fmla="*/ 8 h 114"/>
                <a:gd name="T2" fmla="*/ 10 w 114"/>
                <a:gd name="T3" fmla="*/ 105 h 114"/>
                <a:gd name="T4" fmla="*/ 105 w 114"/>
                <a:gd name="T5" fmla="*/ 105 h 114"/>
                <a:gd name="T6" fmla="*/ 105 w 114"/>
                <a:gd name="T7" fmla="*/ 8 h 114"/>
                <a:gd name="T8" fmla="*/ 10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8"/>
                  </a:moveTo>
                  <a:lnTo>
                    <a:pt x="10" y="105"/>
                  </a:lnTo>
                  <a:lnTo>
                    <a:pt x="105" y="105"/>
                  </a:lnTo>
                  <a:lnTo>
                    <a:pt x="105" y="8"/>
                  </a:lnTo>
                  <a:lnTo>
                    <a:pt x="10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80"/>
            <p:cNvSpPr>
              <a:spLocks noEditPoints="1"/>
            </p:cNvSpPr>
            <p:nvPr/>
          </p:nvSpPr>
          <p:spPr bwMode="auto">
            <a:xfrm>
              <a:off x="8291513" y="5581651"/>
              <a:ext cx="180975" cy="180975"/>
            </a:xfrm>
            <a:custGeom>
              <a:avLst/>
              <a:gdLst>
                <a:gd name="T0" fmla="*/ 8 w 114"/>
                <a:gd name="T1" fmla="*/ 8 h 114"/>
                <a:gd name="T2" fmla="*/ 8 w 114"/>
                <a:gd name="T3" fmla="*/ 105 h 114"/>
                <a:gd name="T4" fmla="*/ 105 w 114"/>
                <a:gd name="T5" fmla="*/ 105 h 114"/>
                <a:gd name="T6" fmla="*/ 105 w 114"/>
                <a:gd name="T7" fmla="*/ 8 h 114"/>
                <a:gd name="T8" fmla="*/ 8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8"/>
                  </a:moveTo>
                  <a:lnTo>
                    <a:pt x="8" y="105"/>
                  </a:lnTo>
                  <a:lnTo>
                    <a:pt x="105" y="105"/>
                  </a:lnTo>
                  <a:lnTo>
                    <a:pt x="105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81"/>
            <p:cNvSpPr>
              <a:spLocks noEditPoints="1"/>
            </p:cNvSpPr>
            <p:nvPr/>
          </p:nvSpPr>
          <p:spPr bwMode="auto">
            <a:xfrm>
              <a:off x="8531226" y="5581651"/>
              <a:ext cx="180975" cy="180975"/>
            </a:xfrm>
            <a:custGeom>
              <a:avLst/>
              <a:gdLst>
                <a:gd name="T0" fmla="*/ 9 w 114"/>
                <a:gd name="T1" fmla="*/ 8 h 114"/>
                <a:gd name="T2" fmla="*/ 9 w 114"/>
                <a:gd name="T3" fmla="*/ 105 h 114"/>
                <a:gd name="T4" fmla="*/ 104 w 114"/>
                <a:gd name="T5" fmla="*/ 105 h 114"/>
                <a:gd name="T6" fmla="*/ 104 w 114"/>
                <a:gd name="T7" fmla="*/ 8 h 114"/>
                <a:gd name="T8" fmla="*/ 9 w 114"/>
                <a:gd name="T9" fmla="*/ 8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8"/>
                  </a:moveTo>
                  <a:lnTo>
                    <a:pt x="9" y="105"/>
                  </a:lnTo>
                  <a:lnTo>
                    <a:pt x="104" y="105"/>
                  </a:lnTo>
                  <a:lnTo>
                    <a:pt x="104" y="8"/>
                  </a:lnTo>
                  <a:lnTo>
                    <a:pt x="9" y="8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82"/>
            <p:cNvSpPr>
              <a:spLocks noEditPoints="1"/>
            </p:cNvSpPr>
            <p:nvPr/>
          </p:nvSpPr>
          <p:spPr bwMode="auto">
            <a:xfrm>
              <a:off x="6369051" y="5892801"/>
              <a:ext cx="180975" cy="180975"/>
            </a:xfrm>
            <a:custGeom>
              <a:avLst/>
              <a:gdLst>
                <a:gd name="T0" fmla="*/ 10 w 114"/>
                <a:gd name="T1" fmla="*/ 10 h 114"/>
                <a:gd name="T2" fmla="*/ 10 w 114"/>
                <a:gd name="T3" fmla="*/ 106 h 114"/>
                <a:gd name="T4" fmla="*/ 106 w 114"/>
                <a:gd name="T5" fmla="*/ 106 h 114"/>
                <a:gd name="T6" fmla="*/ 106 w 114"/>
                <a:gd name="T7" fmla="*/ 10 h 114"/>
                <a:gd name="T8" fmla="*/ 10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10"/>
                  </a:moveTo>
                  <a:lnTo>
                    <a:pt x="10" y="106"/>
                  </a:lnTo>
                  <a:lnTo>
                    <a:pt x="106" y="106"/>
                  </a:lnTo>
                  <a:lnTo>
                    <a:pt x="106" y="10"/>
                  </a:lnTo>
                  <a:lnTo>
                    <a:pt x="10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83"/>
            <p:cNvSpPr>
              <a:spLocks noEditPoints="1"/>
            </p:cNvSpPr>
            <p:nvPr/>
          </p:nvSpPr>
          <p:spPr bwMode="auto">
            <a:xfrm>
              <a:off x="6610351" y="5892801"/>
              <a:ext cx="180975" cy="180975"/>
            </a:xfrm>
            <a:custGeom>
              <a:avLst/>
              <a:gdLst>
                <a:gd name="T0" fmla="*/ 8 w 114"/>
                <a:gd name="T1" fmla="*/ 10 h 114"/>
                <a:gd name="T2" fmla="*/ 8 w 114"/>
                <a:gd name="T3" fmla="*/ 106 h 114"/>
                <a:gd name="T4" fmla="*/ 105 w 114"/>
                <a:gd name="T5" fmla="*/ 106 h 114"/>
                <a:gd name="T6" fmla="*/ 105 w 114"/>
                <a:gd name="T7" fmla="*/ 10 h 114"/>
                <a:gd name="T8" fmla="*/ 8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10"/>
                  </a:moveTo>
                  <a:lnTo>
                    <a:pt x="8" y="106"/>
                  </a:lnTo>
                  <a:lnTo>
                    <a:pt x="105" y="106"/>
                  </a:lnTo>
                  <a:lnTo>
                    <a:pt x="105" y="10"/>
                  </a:lnTo>
                  <a:lnTo>
                    <a:pt x="8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84"/>
            <p:cNvSpPr>
              <a:spLocks noEditPoints="1"/>
            </p:cNvSpPr>
            <p:nvPr/>
          </p:nvSpPr>
          <p:spPr bwMode="auto">
            <a:xfrm>
              <a:off x="6850063" y="5892801"/>
              <a:ext cx="180975" cy="180975"/>
            </a:xfrm>
            <a:custGeom>
              <a:avLst/>
              <a:gdLst>
                <a:gd name="T0" fmla="*/ 9 w 114"/>
                <a:gd name="T1" fmla="*/ 10 h 114"/>
                <a:gd name="T2" fmla="*/ 9 w 114"/>
                <a:gd name="T3" fmla="*/ 106 h 114"/>
                <a:gd name="T4" fmla="*/ 105 w 114"/>
                <a:gd name="T5" fmla="*/ 106 h 114"/>
                <a:gd name="T6" fmla="*/ 105 w 114"/>
                <a:gd name="T7" fmla="*/ 10 h 114"/>
                <a:gd name="T8" fmla="*/ 9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10"/>
                  </a:moveTo>
                  <a:lnTo>
                    <a:pt x="9" y="106"/>
                  </a:lnTo>
                  <a:lnTo>
                    <a:pt x="105" y="106"/>
                  </a:lnTo>
                  <a:lnTo>
                    <a:pt x="105" y="10"/>
                  </a:lnTo>
                  <a:lnTo>
                    <a:pt x="9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285"/>
            <p:cNvSpPr>
              <a:spLocks noEditPoints="1"/>
            </p:cNvSpPr>
            <p:nvPr/>
          </p:nvSpPr>
          <p:spPr bwMode="auto">
            <a:xfrm>
              <a:off x="7089776" y="5892801"/>
              <a:ext cx="180975" cy="180975"/>
            </a:xfrm>
            <a:custGeom>
              <a:avLst/>
              <a:gdLst>
                <a:gd name="T0" fmla="*/ 9 w 114"/>
                <a:gd name="T1" fmla="*/ 10 h 114"/>
                <a:gd name="T2" fmla="*/ 9 w 114"/>
                <a:gd name="T3" fmla="*/ 106 h 114"/>
                <a:gd name="T4" fmla="*/ 105 w 114"/>
                <a:gd name="T5" fmla="*/ 106 h 114"/>
                <a:gd name="T6" fmla="*/ 105 w 114"/>
                <a:gd name="T7" fmla="*/ 10 h 114"/>
                <a:gd name="T8" fmla="*/ 9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10"/>
                  </a:moveTo>
                  <a:lnTo>
                    <a:pt x="9" y="106"/>
                  </a:lnTo>
                  <a:lnTo>
                    <a:pt x="105" y="106"/>
                  </a:lnTo>
                  <a:lnTo>
                    <a:pt x="105" y="10"/>
                  </a:lnTo>
                  <a:lnTo>
                    <a:pt x="9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86"/>
            <p:cNvSpPr>
              <a:spLocks noEditPoints="1"/>
            </p:cNvSpPr>
            <p:nvPr/>
          </p:nvSpPr>
          <p:spPr bwMode="auto">
            <a:xfrm>
              <a:off x="7329488" y="5892801"/>
              <a:ext cx="180975" cy="180975"/>
            </a:xfrm>
            <a:custGeom>
              <a:avLst/>
              <a:gdLst>
                <a:gd name="T0" fmla="*/ 9 w 114"/>
                <a:gd name="T1" fmla="*/ 10 h 114"/>
                <a:gd name="T2" fmla="*/ 9 w 114"/>
                <a:gd name="T3" fmla="*/ 106 h 114"/>
                <a:gd name="T4" fmla="*/ 106 w 114"/>
                <a:gd name="T5" fmla="*/ 106 h 114"/>
                <a:gd name="T6" fmla="*/ 106 w 114"/>
                <a:gd name="T7" fmla="*/ 10 h 114"/>
                <a:gd name="T8" fmla="*/ 9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10"/>
                  </a:moveTo>
                  <a:lnTo>
                    <a:pt x="9" y="106"/>
                  </a:lnTo>
                  <a:lnTo>
                    <a:pt x="106" y="106"/>
                  </a:lnTo>
                  <a:lnTo>
                    <a:pt x="106" y="10"/>
                  </a:lnTo>
                  <a:lnTo>
                    <a:pt x="9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87"/>
            <p:cNvSpPr>
              <a:spLocks noEditPoints="1"/>
            </p:cNvSpPr>
            <p:nvPr/>
          </p:nvSpPr>
          <p:spPr bwMode="auto">
            <a:xfrm>
              <a:off x="7570788" y="5892801"/>
              <a:ext cx="180975" cy="180975"/>
            </a:xfrm>
            <a:custGeom>
              <a:avLst/>
              <a:gdLst>
                <a:gd name="T0" fmla="*/ 8 w 114"/>
                <a:gd name="T1" fmla="*/ 10 h 114"/>
                <a:gd name="T2" fmla="*/ 8 w 114"/>
                <a:gd name="T3" fmla="*/ 106 h 114"/>
                <a:gd name="T4" fmla="*/ 104 w 114"/>
                <a:gd name="T5" fmla="*/ 106 h 114"/>
                <a:gd name="T6" fmla="*/ 104 w 114"/>
                <a:gd name="T7" fmla="*/ 10 h 114"/>
                <a:gd name="T8" fmla="*/ 8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10"/>
                  </a:moveTo>
                  <a:lnTo>
                    <a:pt x="8" y="106"/>
                  </a:lnTo>
                  <a:lnTo>
                    <a:pt x="104" y="106"/>
                  </a:lnTo>
                  <a:lnTo>
                    <a:pt x="104" y="10"/>
                  </a:lnTo>
                  <a:lnTo>
                    <a:pt x="8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88"/>
            <p:cNvSpPr>
              <a:spLocks noEditPoints="1"/>
            </p:cNvSpPr>
            <p:nvPr/>
          </p:nvSpPr>
          <p:spPr bwMode="auto">
            <a:xfrm>
              <a:off x="7808913" y="5892801"/>
              <a:ext cx="184150" cy="180975"/>
            </a:xfrm>
            <a:custGeom>
              <a:avLst/>
              <a:gdLst>
                <a:gd name="T0" fmla="*/ 10 w 116"/>
                <a:gd name="T1" fmla="*/ 10 h 114"/>
                <a:gd name="T2" fmla="*/ 10 w 116"/>
                <a:gd name="T3" fmla="*/ 106 h 114"/>
                <a:gd name="T4" fmla="*/ 106 w 116"/>
                <a:gd name="T5" fmla="*/ 106 h 114"/>
                <a:gd name="T6" fmla="*/ 106 w 116"/>
                <a:gd name="T7" fmla="*/ 10 h 114"/>
                <a:gd name="T8" fmla="*/ 10 w 116"/>
                <a:gd name="T9" fmla="*/ 10 h 114"/>
                <a:gd name="T10" fmla="*/ 0 w 116"/>
                <a:gd name="T11" fmla="*/ 0 h 114"/>
                <a:gd name="T12" fmla="*/ 116 w 116"/>
                <a:gd name="T13" fmla="*/ 0 h 114"/>
                <a:gd name="T14" fmla="*/ 116 w 116"/>
                <a:gd name="T15" fmla="*/ 114 h 114"/>
                <a:gd name="T16" fmla="*/ 0 w 116"/>
                <a:gd name="T17" fmla="*/ 114 h 114"/>
                <a:gd name="T18" fmla="*/ 0 w 116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4">
                  <a:moveTo>
                    <a:pt x="10" y="10"/>
                  </a:moveTo>
                  <a:lnTo>
                    <a:pt x="10" y="106"/>
                  </a:lnTo>
                  <a:lnTo>
                    <a:pt x="106" y="106"/>
                  </a:lnTo>
                  <a:lnTo>
                    <a:pt x="106" y="10"/>
                  </a:lnTo>
                  <a:lnTo>
                    <a:pt x="10" y="10"/>
                  </a:lnTo>
                  <a:close/>
                  <a:moveTo>
                    <a:pt x="0" y="0"/>
                  </a:moveTo>
                  <a:lnTo>
                    <a:pt x="116" y="0"/>
                  </a:lnTo>
                  <a:lnTo>
                    <a:pt x="116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89"/>
            <p:cNvSpPr>
              <a:spLocks noEditPoints="1"/>
            </p:cNvSpPr>
            <p:nvPr/>
          </p:nvSpPr>
          <p:spPr bwMode="auto">
            <a:xfrm>
              <a:off x="8050213" y="5892801"/>
              <a:ext cx="180975" cy="180975"/>
            </a:xfrm>
            <a:custGeom>
              <a:avLst/>
              <a:gdLst>
                <a:gd name="T0" fmla="*/ 10 w 114"/>
                <a:gd name="T1" fmla="*/ 10 h 114"/>
                <a:gd name="T2" fmla="*/ 10 w 114"/>
                <a:gd name="T3" fmla="*/ 106 h 114"/>
                <a:gd name="T4" fmla="*/ 105 w 114"/>
                <a:gd name="T5" fmla="*/ 106 h 114"/>
                <a:gd name="T6" fmla="*/ 105 w 114"/>
                <a:gd name="T7" fmla="*/ 10 h 114"/>
                <a:gd name="T8" fmla="*/ 10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10" y="10"/>
                  </a:moveTo>
                  <a:lnTo>
                    <a:pt x="10" y="106"/>
                  </a:lnTo>
                  <a:lnTo>
                    <a:pt x="105" y="106"/>
                  </a:lnTo>
                  <a:lnTo>
                    <a:pt x="105" y="10"/>
                  </a:lnTo>
                  <a:lnTo>
                    <a:pt x="10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90"/>
            <p:cNvSpPr>
              <a:spLocks noEditPoints="1"/>
            </p:cNvSpPr>
            <p:nvPr/>
          </p:nvSpPr>
          <p:spPr bwMode="auto">
            <a:xfrm>
              <a:off x="8291513" y="5892801"/>
              <a:ext cx="180975" cy="180975"/>
            </a:xfrm>
            <a:custGeom>
              <a:avLst/>
              <a:gdLst>
                <a:gd name="T0" fmla="*/ 8 w 114"/>
                <a:gd name="T1" fmla="*/ 10 h 114"/>
                <a:gd name="T2" fmla="*/ 8 w 114"/>
                <a:gd name="T3" fmla="*/ 106 h 114"/>
                <a:gd name="T4" fmla="*/ 105 w 114"/>
                <a:gd name="T5" fmla="*/ 106 h 114"/>
                <a:gd name="T6" fmla="*/ 105 w 114"/>
                <a:gd name="T7" fmla="*/ 10 h 114"/>
                <a:gd name="T8" fmla="*/ 8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8" y="10"/>
                  </a:moveTo>
                  <a:lnTo>
                    <a:pt x="8" y="106"/>
                  </a:lnTo>
                  <a:lnTo>
                    <a:pt x="105" y="106"/>
                  </a:lnTo>
                  <a:lnTo>
                    <a:pt x="105" y="10"/>
                  </a:lnTo>
                  <a:lnTo>
                    <a:pt x="8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91"/>
            <p:cNvSpPr>
              <a:spLocks noEditPoints="1"/>
            </p:cNvSpPr>
            <p:nvPr/>
          </p:nvSpPr>
          <p:spPr bwMode="auto">
            <a:xfrm>
              <a:off x="8531226" y="5892801"/>
              <a:ext cx="180975" cy="180975"/>
            </a:xfrm>
            <a:custGeom>
              <a:avLst/>
              <a:gdLst>
                <a:gd name="T0" fmla="*/ 9 w 114"/>
                <a:gd name="T1" fmla="*/ 10 h 114"/>
                <a:gd name="T2" fmla="*/ 9 w 114"/>
                <a:gd name="T3" fmla="*/ 106 h 114"/>
                <a:gd name="T4" fmla="*/ 104 w 114"/>
                <a:gd name="T5" fmla="*/ 106 h 114"/>
                <a:gd name="T6" fmla="*/ 104 w 114"/>
                <a:gd name="T7" fmla="*/ 10 h 114"/>
                <a:gd name="T8" fmla="*/ 9 w 114"/>
                <a:gd name="T9" fmla="*/ 10 h 114"/>
                <a:gd name="T10" fmla="*/ 0 w 114"/>
                <a:gd name="T11" fmla="*/ 0 h 114"/>
                <a:gd name="T12" fmla="*/ 114 w 114"/>
                <a:gd name="T13" fmla="*/ 0 h 114"/>
                <a:gd name="T14" fmla="*/ 114 w 114"/>
                <a:gd name="T15" fmla="*/ 114 h 114"/>
                <a:gd name="T16" fmla="*/ 0 w 114"/>
                <a:gd name="T17" fmla="*/ 114 h 114"/>
                <a:gd name="T18" fmla="*/ 0 w 114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9" y="10"/>
                  </a:moveTo>
                  <a:lnTo>
                    <a:pt x="9" y="106"/>
                  </a:lnTo>
                  <a:lnTo>
                    <a:pt x="104" y="106"/>
                  </a:lnTo>
                  <a:lnTo>
                    <a:pt x="104" y="10"/>
                  </a:lnTo>
                  <a:lnTo>
                    <a:pt x="9" y="10"/>
                  </a:lnTo>
                  <a:close/>
                  <a:moveTo>
                    <a:pt x="0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92"/>
            <p:cNvSpPr>
              <a:spLocks/>
            </p:cNvSpPr>
            <p:nvPr/>
          </p:nvSpPr>
          <p:spPr bwMode="auto">
            <a:xfrm>
              <a:off x="6386513" y="4903788"/>
              <a:ext cx="134938" cy="209550"/>
            </a:xfrm>
            <a:custGeom>
              <a:avLst/>
              <a:gdLst>
                <a:gd name="T0" fmla="*/ 70 w 85"/>
                <a:gd name="T1" fmla="*/ 0 h 132"/>
                <a:gd name="T2" fmla="*/ 85 w 85"/>
                <a:gd name="T3" fmla="*/ 5 h 132"/>
                <a:gd name="T4" fmla="*/ 37 w 85"/>
                <a:gd name="T5" fmla="*/ 132 h 132"/>
                <a:gd name="T6" fmla="*/ 0 w 85"/>
                <a:gd name="T7" fmla="*/ 72 h 132"/>
                <a:gd name="T8" fmla="*/ 12 w 85"/>
                <a:gd name="T9" fmla="*/ 63 h 132"/>
                <a:gd name="T10" fmla="*/ 34 w 85"/>
                <a:gd name="T11" fmla="*/ 98 h 132"/>
                <a:gd name="T12" fmla="*/ 70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0" y="0"/>
                  </a:moveTo>
                  <a:lnTo>
                    <a:pt x="85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2" y="63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93"/>
            <p:cNvSpPr>
              <a:spLocks/>
            </p:cNvSpPr>
            <p:nvPr/>
          </p:nvSpPr>
          <p:spPr bwMode="auto">
            <a:xfrm>
              <a:off x="6632576" y="4903788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4 w 85"/>
                <a:gd name="T9" fmla="*/ 63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4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94"/>
            <p:cNvSpPr>
              <a:spLocks/>
            </p:cNvSpPr>
            <p:nvPr/>
          </p:nvSpPr>
          <p:spPr bwMode="auto">
            <a:xfrm>
              <a:off x="6880226" y="4903788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2 h 132"/>
                <a:gd name="T8" fmla="*/ 13 w 84"/>
                <a:gd name="T9" fmla="*/ 63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3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295"/>
            <p:cNvSpPr>
              <a:spLocks/>
            </p:cNvSpPr>
            <p:nvPr/>
          </p:nvSpPr>
          <p:spPr bwMode="auto">
            <a:xfrm>
              <a:off x="7127876" y="4903788"/>
              <a:ext cx="133350" cy="209550"/>
            </a:xfrm>
            <a:custGeom>
              <a:avLst/>
              <a:gdLst>
                <a:gd name="T0" fmla="*/ 70 w 84"/>
                <a:gd name="T1" fmla="*/ 0 h 132"/>
                <a:gd name="T2" fmla="*/ 84 w 84"/>
                <a:gd name="T3" fmla="*/ 5 h 132"/>
                <a:gd name="T4" fmla="*/ 36 w 84"/>
                <a:gd name="T5" fmla="*/ 132 h 132"/>
                <a:gd name="T6" fmla="*/ 0 w 84"/>
                <a:gd name="T7" fmla="*/ 72 h 132"/>
                <a:gd name="T8" fmla="*/ 12 w 84"/>
                <a:gd name="T9" fmla="*/ 63 h 132"/>
                <a:gd name="T10" fmla="*/ 34 w 84"/>
                <a:gd name="T11" fmla="*/ 98 h 132"/>
                <a:gd name="T12" fmla="*/ 70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0" y="0"/>
                  </a:moveTo>
                  <a:lnTo>
                    <a:pt x="84" y="5"/>
                  </a:lnTo>
                  <a:lnTo>
                    <a:pt x="36" y="132"/>
                  </a:lnTo>
                  <a:lnTo>
                    <a:pt x="0" y="72"/>
                  </a:lnTo>
                  <a:lnTo>
                    <a:pt x="12" y="63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96"/>
            <p:cNvSpPr>
              <a:spLocks/>
            </p:cNvSpPr>
            <p:nvPr/>
          </p:nvSpPr>
          <p:spPr bwMode="auto">
            <a:xfrm>
              <a:off x="7359651" y="4903788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2 h 132"/>
                <a:gd name="T8" fmla="*/ 13 w 84"/>
                <a:gd name="T9" fmla="*/ 63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3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297"/>
            <p:cNvSpPr>
              <a:spLocks/>
            </p:cNvSpPr>
            <p:nvPr/>
          </p:nvSpPr>
          <p:spPr bwMode="auto">
            <a:xfrm>
              <a:off x="7591426" y="4903788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4 w 85"/>
                <a:gd name="T9" fmla="*/ 63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4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98"/>
            <p:cNvSpPr>
              <a:spLocks/>
            </p:cNvSpPr>
            <p:nvPr/>
          </p:nvSpPr>
          <p:spPr bwMode="auto">
            <a:xfrm>
              <a:off x="6386513" y="5237163"/>
              <a:ext cx="134938" cy="209550"/>
            </a:xfrm>
            <a:custGeom>
              <a:avLst/>
              <a:gdLst>
                <a:gd name="T0" fmla="*/ 70 w 85"/>
                <a:gd name="T1" fmla="*/ 0 h 132"/>
                <a:gd name="T2" fmla="*/ 85 w 85"/>
                <a:gd name="T3" fmla="*/ 5 h 132"/>
                <a:gd name="T4" fmla="*/ 37 w 85"/>
                <a:gd name="T5" fmla="*/ 132 h 132"/>
                <a:gd name="T6" fmla="*/ 0 w 85"/>
                <a:gd name="T7" fmla="*/ 71 h 132"/>
                <a:gd name="T8" fmla="*/ 12 w 85"/>
                <a:gd name="T9" fmla="*/ 64 h 132"/>
                <a:gd name="T10" fmla="*/ 34 w 85"/>
                <a:gd name="T11" fmla="*/ 98 h 132"/>
                <a:gd name="T12" fmla="*/ 70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0" y="0"/>
                  </a:moveTo>
                  <a:lnTo>
                    <a:pt x="85" y="5"/>
                  </a:lnTo>
                  <a:lnTo>
                    <a:pt x="37" y="132"/>
                  </a:lnTo>
                  <a:lnTo>
                    <a:pt x="0" y="71"/>
                  </a:lnTo>
                  <a:lnTo>
                    <a:pt x="12" y="64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99"/>
            <p:cNvSpPr>
              <a:spLocks/>
            </p:cNvSpPr>
            <p:nvPr/>
          </p:nvSpPr>
          <p:spPr bwMode="auto">
            <a:xfrm>
              <a:off x="6632576" y="5237163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1 h 132"/>
                <a:gd name="T8" fmla="*/ 14 w 85"/>
                <a:gd name="T9" fmla="*/ 64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1"/>
                  </a:lnTo>
                  <a:lnTo>
                    <a:pt x="14" y="64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00"/>
            <p:cNvSpPr>
              <a:spLocks/>
            </p:cNvSpPr>
            <p:nvPr/>
          </p:nvSpPr>
          <p:spPr bwMode="auto">
            <a:xfrm>
              <a:off x="6880226" y="5237163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1 h 132"/>
                <a:gd name="T8" fmla="*/ 13 w 84"/>
                <a:gd name="T9" fmla="*/ 64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1"/>
                  </a:lnTo>
                  <a:lnTo>
                    <a:pt x="13" y="64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01"/>
            <p:cNvSpPr>
              <a:spLocks/>
            </p:cNvSpPr>
            <p:nvPr/>
          </p:nvSpPr>
          <p:spPr bwMode="auto">
            <a:xfrm>
              <a:off x="7127876" y="5237163"/>
              <a:ext cx="133350" cy="209550"/>
            </a:xfrm>
            <a:custGeom>
              <a:avLst/>
              <a:gdLst>
                <a:gd name="T0" fmla="*/ 70 w 84"/>
                <a:gd name="T1" fmla="*/ 0 h 132"/>
                <a:gd name="T2" fmla="*/ 84 w 84"/>
                <a:gd name="T3" fmla="*/ 5 h 132"/>
                <a:gd name="T4" fmla="*/ 36 w 84"/>
                <a:gd name="T5" fmla="*/ 132 h 132"/>
                <a:gd name="T6" fmla="*/ 0 w 84"/>
                <a:gd name="T7" fmla="*/ 71 h 132"/>
                <a:gd name="T8" fmla="*/ 12 w 84"/>
                <a:gd name="T9" fmla="*/ 64 h 132"/>
                <a:gd name="T10" fmla="*/ 34 w 84"/>
                <a:gd name="T11" fmla="*/ 98 h 132"/>
                <a:gd name="T12" fmla="*/ 70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0" y="0"/>
                  </a:moveTo>
                  <a:lnTo>
                    <a:pt x="84" y="5"/>
                  </a:lnTo>
                  <a:lnTo>
                    <a:pt x="36" y="132"/>
                  </a:lnTo>
                  <a:lnTo>
                    <a:pt x="0" y="71"/>
                  </a:lnTo>
                  <a:lnTo>
                    <a:pt x="12" y="64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02"/>
            <p:cNvSpPr>
              <a:spLocks/>
            </p:cNvSpPr>
            <p:nvPr/>
          </p:nvSpPr>
          <p:spPr bwMode="auto">
            <a:xfrm>
              <a:off x="7359651" y="5237163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1 h 132"/>
                <a:gd name="T8" fmla="*/ 13 w 84"/>
                <a:gd name="T9" fmla="*/ 64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1"/>
                  </a:lnTo>
                  <a:lnTo>
                    <a:pt x="13" y="64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03"/>
            <p:cNvSpPr>
              <a:spLocks/>
            </p:cNvSpPr>
            <p:nvPr/>
          </p:nvSpPr>
          <p:spPr bwMode="auto">
            <a:xfrm>
              <a:off x="7591426" y="5237163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1 h 132"/>
                <a:gd name="T8" fmla="*/ 14 w 85"/>
                <a:gd name="T9" fmla="*/ 64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1"/>
                  </a:lnTo>
                  <a:lnTo>
                    <a:pt x="14" y="64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04"/>
            <p:cNvSpPr>
              <a:spLocks/>
            </p:cNvSpPr>
            <p:nvPr/>
          </p:nvSpPr>
          <p:spPr bwMode="auto">
            <a:xfrm>
              <a:off x="7824788" y="5237163"/>
              <a:ext cx="134938" cy="209550"/>
            </a:xfrm>
            <a:custGeom>
              <a:avLst/>
              <a:gdLst>
                <a:gd name="T0" fmla="*/ 70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1 h 132"/>
                <a:gd name="T8" fmla="*/ 12 w 85"/>
                <a:gd name="T9" fmla="*/ 64 h 132"/>
                <a:gd name="T10" fmla="*/ 34 w 85"/>
                <a:gd name="T11" fmla="*/ 98 h 132"/>
                <a:gd name="T12" fmla="*/ 70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0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1"/>
                  </a:lnTo>
                  <a:lnTo>
                    <a:pt x="12" y="64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05"/>
            <p:cNvSpPr>
              <a:spLocks/>
            </p:cNvSpPr>
            <p:nvPr/>
          </p:nvSpPr>
          <p:spPr bwMode="auto">
            <a:xfrm>
              <a:off x="6386513" y="5540376"/>
              <a:ext cx="134938" cy="211138"/>
            </a:xfrm>
            <a:custGeom>
              <a:avLst/>
              <a:gdLst>
                <a:gd name="T0" fmla="*/ 70 w 85"/>
                <a:gd name="T1" fmla="*/ 0 h 133"/>
                <a:gd name="T2" fmla="*/ 85 w 85"/>
                <a:gd name="T3" fmla="*/ 6 h 133"/>
                <a:gd name="T4" fmla="*/ 37 w 85"/>
                <a:gd name="T5" fmla="*/ 133 h 133"/>
                <a:gd name="T6" fmla="*/ 0 w 85"/>
                <a:gd name="T7" fmla="*/ 73 h 133"/>
                <a:gd name="T8" fmla="*/ 12 w 85"/>
                <a:gd name="T9" fmla="*/ 65 h 133"/>
                <a:gd name="T10" fmla="*/ 34 w 85"/>
                <a:gd name="T11" fmla="*/ 99 h 133"/>
                <a:gd name="T12" fmla="*/ 70 w 85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3">
                  <a:moveTo>
                    <a:pt x="70" y="0"/>
                  </a:moveTo>
                  <a:lnTo>
                    <a:pt x="85" y="6"/>
                  </a:lnTo>
                  <a:lnTo>
                    <a:pt x="37" y="133"/>
                  </a:lnTo>
                  <a:lnTo>
                    <a:pt x="0" y="73"/>
                  </a:lnTo>
                  <a:lnTo>
                    <a:pt x="12" y="65"/>
                  </a:lnTo>
                  <a:lnTo>
                    <a:pt x="34" y="9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06"/>
            <p:cNvSpPr>
              <a:spLocks/>
            </p:cNvSpPr>
            <p:nvPr/>
          </p:nvSpPr>
          <p:spPr bwMode="auto">
            <a:xfrm>
              <a:off x="6632576" y="5540376"/>
              <a:ext cx="134938" cy="211138"/>
            </a:xfrm>
            <a:custGeom>
              <a:avLst/>
              <a:gdLst>
                <a:gd name="T0" fmla="*/ 71 w 85"/>
                <a:gd name="T1" fmla="*/ 0 h 133"/>
                <a:gd name="T2" fmla="*/ 85 w 85"/>
                <a:gd name="T3" fmla="*/ 6 h 133"/>
                <a:gd name="T4" fmla="*/ 38 w 85"/>
                <a:gd name="T5" fmla="*/ 133 h 133"/>
                <a:gd name="T6" fmla="*/ 0 w 85"/>
                <a:gd name="T7" fmla="*/ 73 h 133"/>
                <a:gd name="T8" fmla="*/ 14 w 85"/>
                <a:gd name="T9" fmla="*/ 65 h 133"/>
                <a:gd name="T10" fmla="*/ 34 w 85"/>
                <a:gd name="T11" fmla="*/ 99 h 133"/>
                <a:gd name="T12" fmla="*/ 71 w 85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3">
                  <a:moveTo>
                    <a:pt x="71" y="0"/>
                  </a:moveTo>
                  <a:lnTo>
                    <a:pt x="85" y="6"/>
                  </a:lnTo>
                  <a:lnTo>
                    <a:pt x="38" y="133"/>
                  </a:lnTo>
                  <a:lnTo>
                    <a:pt x="0" y="73"/>
                  </a:lnTo>
                  <a:lnTo>
                    <a:pt x="14" y="65"/>
                  </a:lnTo>
                  <a:lnTo>
                    <a:pt x="34" y="9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07"/>
            <p:cNvSpPr>
              <a:spLocks/>
            </p:cNvSpPr>
            <p:nvPr/>
          </p:nvSpPr>
          <p:spPr bwMode="auto">
            <a:xfrm>
              <a:off x="6880226" y="5540376"/>
              <a:ext cx="133350" cy="211138"/>
            </a:xfrm>
            <a:custGeom>
              <a:avLst/>
              <a:gdLst>
                <a:gd name="T0" fmla="*/ 71 w 84"/>
                <a:gd name="T1" fmla="*/ 0 h 133"/>
                <a:gd name="T2" fmla="*/ 84 w 84"/>
                <a:gd name="T3" fmla="*/ 6 h 133"/>
                <a:gd name="T4" fmla="*/ 37 w 84"/>
                <a:gd name="T5" fmla="*/ 133 h 133"/>
                <a:gd name="T6" fmla="*/ 0 w 84"/>
                <a:gd name="T7" fmla="*/ 73 h 133"/>
                <a:gd name="T8" fmla="*/ 13 w 84"/>
                <a:gd name="T9" fmla="*/ 65 h 133"/>
                <a:gd name="T10" fmla="*/ 34 w 84"/>
                <a:gd name="T11" fmla="*/ 99 h 133"/>
                <a:gd name="T12" fmla="*/ 71 w 84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3">
                  <a:moveTo>
                    <a:pt x="71" y="0"/>
                  </a:moveTo>
                  <a:lnTo>
                    <a:pt x="84" y="6"/>
                  </a:lnTo>
                  <a:lnTo>
                    <a:pt x="37" y="133"/>
                  </a:lnTo>
                  <a:lnTo>
                    <a:pt x="0" y="73"/>
                  </a:lnTo>
                  <a:lnTo>
                    <a:pt x="13" y="65"/>
                  </a:lnTo>
                  <a:lnTo>
                    <a:pt x="34" y="9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08"/>
            <p:cNvSpPr>
              <a:spLocks/>
            </p:cNvSpPr>
            <p:nvPr/>
          </p:nvSpPr>
          <p:spPr bwMode="auto">
            <a:xfrm>
              <a:off x="7127876" y="5540376"/>
              <a:ext cx="133350" cy="211138"/>
            </a:xfrm>
            <a:custGeom>
              <a:avLst/>
              <a:gdLst>
                <a:gd name="T0" fmla="*/ 70 w 84"/>
                <a:gd name="T1" fmla="*/ 0 h 133"/>
                <a:gd name="T2" fmla="*/ 84 w 84"/>
                <a:gd name="T3" fmla="*/ 6 h 133"/>
                <a:gd name="T4" fmla="*/ 36 w 84"/>
                <a:gd name="T5" fmla="*/ 133 h 133"/>
                <a:gd name="T6" fmla="*/ 0 w 84"/>
                <a:gd name="T7" fmla="*/ 73 h 133"/>
                <a:gd name="T8" fmla="*/ 12 w 84"/>
                <a:gd name="T9" fmla="*/ 65 h 133"/>
                <a:gd name="T10" fmla="*/ 34 w 84"/>
                <a:gd name="T11" fmla="*/ 99 h 133"/>
                <a:gd name="T12" fmla="*/ 70 w 84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3">
                  <a:moveTo>
                    <a:pt x="70" y="0"/>
                  </a:moveTo>
                  <a:lnTo>
                    <a:pt x="84" y="6"/>
                  </a:lnTo>
                  <a:lnTo>
                    <a:pt x="36" y="133"/>
                  </a:lnTo>
                  <a:lnTo>
                    <a:pt x="0" y="73"/>
                  </a:lnTo>
                  <a:lnTo>
                    <a:pt x="12" y="65"/>
                  </a:lnTo>
                  <a:lnTo>
                    <a:pt x="34" y="9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09"/>
            <p:cNvSpPr>
              <a:spLocks/>
            </p:cNvSpPr>
            <p:nvPr/>
          </p:nvSpPr>
          <p:spPr bwMode="auto">
            <a:xfrm>
              <a:off x="6386513" y="5846763"/>
              <a:ext cx="134938" cy="209550"/>
            </a:xfrm>
            <a:custGeom>
              <a:avLst/>
              <a:gdLst>
                <a:gd name="T0" fmla="*/ 70 w 85"/>
                <a:gd name="T1" fmla="*/ 0 h 132"/>
                <a:gd name="T2" fmla="*/ 85 w 85"/>
                <a:gd name="T3" fmla="*/ 5 h 132"/>
                <a:gd name="T4" fmla="*/ 37 w 85"/>
                <a:gd name="T5" fmla="*/ 132 h 132"/>
                <a:gd name="T6" fmla="*/ 0 w 85"/>
                <a:gd name="T7" fmla="*/ 72 h 132"/>
                <a:gd name="T8" fmla="*/ 12 w 85"/>
                <a:gd name="T9" fmla="*/ 63 h 132"/>
                <a:gd name="T10" fmla="*/ 34 w 85"/>
                <a:gd name="T11" fmla="*/ 98 h 132"/>
                <a:gd name="T12" fmla="*/ 70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0" y="0"/>
                  </a:moveTo>
                  <a:lnTo>
                    <a:pt x="85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2" y="63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10"/>
            <p:cNvSpPr>
              <a:spLocks/>
            </p:cNvSpPr>
            <p:nvPr/>
          </p:nvSpPr>
          <p:spPr bwMode="auto">
            <a:xfrm>
              <a:off x="6632576" y="5846763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4 w 85"/>
                <a:gd name="T9" fmla="*/ 63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4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11"/>
            <p:cNvSpPr>
              <a:spLocks/>
            </p:cNvSpPr>
            <p:nvPr/>
          </p:nvSpPr>
          <p:spPr bwMode="auto">
            <a:xfrm>
              <a:off x="6880226" y="5846763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2 h 132"/>
                <a:gd name="T8" fmla="*/ 13 w 84"/>
                <a:gd name="T9" fmla="*/ 63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3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312"/>
            <p:cNvSpPr>
              <a:spLocks/>
            </p:cNvSpPr>
            <p:nvPr/>
          </p:nvSpPr>
          <p:spPr bwMode="auto">
            <a:xfrm>
              <a:off x="7127876" y="5846763"/>
              <a:ext cx="133350" cy="209550"/>
            </a:xfrm>
            <a:custGeom>
              <a:avLst/>
              <a:gdLst>
                <a:gd name="T0" fmla="*/ 70 w 84"/>
                <a:gd name="T1" fmla="*/ 0 h 132"/>
                <a:gd name="T2" fmla="*/ 84 w 84"/>
                <a:gd name="T3" fmla="*/ 5 h 132"/>
                <a:gd name="T4" fmla="*/ 36 w 84"/>
                <a:gd name="T5" fmla="*/ 132 h 132"/>
                <a:gd name="T6" fmla="*/ 0 w 84"/>
                <a:gd name="T7" fmla="*/ 72 h 132"/>
                <a:gd name="T8" fmla="*/ 12 w 84"/>
                <a:gd name="T9" fmla="*/ 63 h 132"/>
                <a:gd name="T10" fmla="*/ 34 w 84"/>
                <a:gd name="T11" fmla="*/ 98 h 132"/>
                <a:gd name="T12" fmla="*/ 70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0" y="0"/>
                  </a:moveTo>
                  <a:lnTo>
                    <a:pt x="84" y="5"/>
                  </a:lnTo>
                  <a:lnTo>
                    <a:pt x="36" y="132"/>
                  </a:lnTo>
                  <a:lnTo>
                    <a:pt x="0" y="72"/>
                  </a:lnTo>
                  <a:lnTo>
                    <a:pt x="12" y="63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313"/>
            <p:cNvSpPr>
              <a:spLocks/>
            </p:cNvSpPr>
            <p:nvPr/>
          </p:nvSpPr>
          <p:spPr bwMode="auto">
            <a:xfrm>
              <a:off x="7359651" y="5846763"/>
              <a:ext cx="133350" cy="209550"/>
            </a:xfrm>
            <a:custGeom>
              <a:avLst/>
              <a:gdLst>
                <a:gd name="T0" fmla="*/ 71 w 84"/>
                <a:gd name="T1" fmla="*/ 0 h 132"/>
                <a:gd name="T2" fmla="*/ 84 w 84"/>
                <a:gd name="T3" fmla="*/ 5 h 132"/>
                <a:gd name="T4" fmla="*/ 37 w 84"/>
                <a:gd name="T5" fmla="*/ 132 h 132"/>
                <a:gd name="T6" fmla="*/ 0 w 84"/>
                <a:gd name="T7" fmla="*/ 72 h 132"/>
                <a:gd name="T8" fmla="*/ 13 w 84"/>
                <a:gd name="T9" fmla="*/ 63 h 132"/>
                <a:gd name="T10" fmla="*/ 34 w 84"/>
                <a:gd name="T11" fmla="*/ 98 h 132"/>
                <a:gd name="T12" fmla="*/ 71 w 84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lnTo>
                    <a:pt x="84" y="5"/>
                  </a:lnTo>
                  <a:lnTo>
                    <a:pt x="37" y="132"/>
                  </a:lnTo>
                  <a:lnTo>
                    <a:pt x="0" y="72"/>
                  </a:lnTo>
                  <a:lnTo>
                    <a:pt x="13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14"/>
            <p:cNvSpPr>
              <a:spLocks/>
            </p:cNvSpPr>
            <p:nvPr/>
          </p:nvSpPr>
          <p:spPr bwMode="auto">
            <a:xfrm>
              <a:off x="7591426" y="5846763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4 w 85"/>
                <a:gd name="T9" fmla="*/ 63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4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315"/>
            <p:cNvSpPr>
              <a:spLocks/>
            </p:cNvSpPr>
            <p:nvPr/>
          </p:nvSpPr>
          <p:spPr bwMode="auto">
            <a:xfrm>
              <a:off x="7824788" y="5846763"/>
              <a:ext cx="134938" cy="209550"/>
            </a:xfrm>
            <a:custGeom>
              <a:avLst/>
              <a:gdLst>
                <a:gd name="T0" fmla="*/ 70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2 w 85"/>
                <a:gd name="T9" fmla="*/ 63 h 132"/>
                <a:gd name="T10" fmla="*/ 34 w 85"/>
                <a:gd name="T11" fmla="*/ 98 h 132"/>
                <a:gd name="T12" fmla="*/ 70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0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2" y="63"/>
                  </a:lnTo>
                  <a:lnTo>
                    <a:pt x="34" y="9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16"/>
            <p:cNvSpPr>
              <a:spLocks/>
            </p:cNvSpPr>
            <p:nvPr/>
          </p:nvSpPr>
          <p:spPr bwMode="auto">
            <a:xfrm>
              <a:off x="8070851" y="5846763"/>
              <a:ext cx="134938" cy="209550"/>
            </a:xfrm>
            <a:custGeom>
              <a:avLst/>
              <a:gdLst>
                <a:gd name="T0" fmla="*/ 71 w 85"/>
                <a:gd name="T1" fmla="*/ 0 h 132"/>
                <a:gd name="T2" fmla="*/ 85 w 85"/>
                <a:gd name="T3" fmla="*/ 5 h 132"/>
                <a:gd name="T4" fmla="*/ 38 w 85"/>
                <a:gd name="T5" fmla="*/ 132 h 132"/>
                <a:gd name="T6" fmla="*/ 0 w 85"/>
                <a:gd name="T7" fmla="*/ 72 h 132"/>
                <a:gd name="T8" fmla="*/ 14 w 85"/>
                <a:gd name="T9" fmla="*/ 63 h 132"/>
                <a:gd name="T10" fmla="*/ 34 w 85"/>
                <a:gd name="T11" fmla="*/ 98 h 132"/>
                <a:gd name="T12" fmla="*/ 71 w 85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2">
                  <a:moveTo>
                    <a:pt x="71" y="0"/>
                  </a:moveTo>
                  <a:lnTo>
                    <a:pt x="85" y="5"/>
                  </a:lnTo>
                  <a:lnTo>
                    <a:pt x="38" y="132"/>
                  </a:lnTo>
                  <a:lnTo>
                    <a:pt x="0" y="72"/>
                  </a:lnTo>
                  <a:lnTo>
                    <a:pt x="14" y="63"/>
                  </a:lnTo>
                  <a:lnTo>
                    <a:pt x="34" y="9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07756" y="988792"/>
            <a:ext cx="10576488" cy="738664"/>
            <a:chOff x="592428" y="600007"/>
            <a:chExt cx="3940935" cy="738664"/>
          </a:xfrm>
        </p:grpSpPr>
        <p:sp>
          <p:nvSpPr>
            <p:cNvPr id="75" name="TextBox 7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75" y="2438064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53" y="3368785"/>
            <a:ext cx="304800" cy="304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75" y="4304256"/>
            <a:ext cx="304800" cy="304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53" y="52349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3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30593" y="2574164"/>
            <a:ext cx="1337395" cy="3462893"/>
            <a:chOff x="7042152" y="3009900"/>
            <a:chExt cx="622301" cy="1611313"/>
          </a:xfrm>
        </p:grpSpPr>
        <p:sp>
          <p:nvSpPr>
            <p:cNvPr id="4" name="Freeform 1837"/>
            <p:cNvSpPr>
              <a:spLocks/>
            </p:cNvSpPr>
            <p:nvPr/>
          </p:nvSpPr>
          <p:spPr bwMode="auto">
            <a:xfrm>
              <a:off x="7042152" y="425767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8 h 229"/>
                <a:gd name="T4" fmla="*/ 195 w 195"/>
                <a:gd name="T5" fmla="*/ 229 h 229"/>
                <a:gd name="T6" fmla="*/ 0 w 195"/>
                <a:gd name="T7" fmla="*/ 111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8"/>
                  </a:lnTo>
                  <a:lnTo>
                    <a:pt x="195" y="229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838"/>
            <p:cNvSpPr>
              <a:spLocks/>
            </p:cNvSpPr>
            <p:nvPr/>
          </p:nvSpPr>
          <p:spPr bwMode="auto">
            <a:xfrm>
              <a:off x="7351715" y="4271963"/>
              <a:ext cx="312738" cy="349250"/>
            </a:xfrm>
            <a:custGeom>
              <a:avLst/>
              <a:gdLst>
                <a:gd name="T0" fmla="*/ 197 w 197"/>
                <a:gd name="T1" fmla="*/ 0 h 220"/>
                <a:gd name="T2" fmla="*/ 197 w 197"/>
                <a:gd name="T3" fmla="*/ 102 h 220"/>
                <a:gd name="T4" fmla="*/ 0 w 197"/>
                <a:gd name="T5" fmla="*/ 220 h 220"/>
                <a:gd name="T6" fmla="*/ 0 w 197"/>
                <a:gd name="T7" fmla="*/ 109 h 220"/>
                <a:gd name="T8" fmla="*/ 197 w 19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0">
                  <a:moveTo>
                    <a:pt x="197" y="0"/>
                  </a:moveTo>
                  <a:lnTo>
                    <a:pt x="197" y="102"/>
                  </a:lnTo>
                  <a:lnTo>
                    <a:pt x="0" y="220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852"/>
            <p:cNvSpPr>
              <a:spLocks/>
            </p:cNvSpPr>
            <p:nvPr/>
          </p:nvSpPr>
          <p:spPr bwMode="auto">
            <a:xfrm>
              <a:off x="7075490" y="3971925"/>
              <a:ext cx="276225" cy="446088"/>
            </a:xfrm>
            <a:custGeom>
              <a:avLst/>
              <a:gdLst>
                <a:gd name="T0" fmla="*/ 0 w 174"/>
                <a:gd name="T1" fmla="*/ 0 h 281"/>
                <a:gd name="T2" fmla="*/ 174 w 174"/>
                <a:gd name="T3" fmla="*/ 104 h 281"/>
                <a:gd name="T4" fmla="*/ 174 w 174"/>
                <a:gd name="T5" fmla="*/ 281 h 281"/>
                <a:gd name="T6" fmla="*/ 0 w 174"/>
                <a:gd name="T7" fmla="*/ 176 h 281"/>
                <a:gd name="T8" fmla="*/ 0 w 17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0" y="0"/>
                  </a:moveTo>
                  <a:lnTo>
                    <a:pt x="174" y="104"/>
                  </a:lnTo>
                  <a:lnTo>
                    <a:pt x="174" y="281"/>
                  </a:lnTo>
                  <a:lnTo>
                    <a:pt x="0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55"/>
            <p:cNvSpPr>
              <a:spLocks/>
            </p:cNvSpPr>
            <p:nvPr/>
          </p:nvSpPr>
          <p:spPr bwMode="auto">
            <a:xfrm>
              <a:off x="7075490" y="3802063"/>
              <a:ext cx="276225" cy="334963"/>
            </a:xfrm>
            <a:custGeom>
              <a:avLst/>
              <a:gdLst>
                <a:gd name="T0" fmla="*/ 0 w 174"/>
                <a:gd name="T1" fmla="*/ 0 h 211"/>
                <a:gd name="T2" fmla="*/ 174 w 174"/>
                <a:gd name="T3" fmla="*/ 105 h 211"/>
                <a:gd name="T4" fmla="*/ 174 w 174"/>
                <a:gd name="T5" fmla="*/ 211 h 211"/>
                <a:gd name="T6" fmla="*/ 0 w 174"/>
                <a:gd name="T7" fmla="*/ 107 h 211"/>
                <a:gd name="T8" fmla="*/ 0 w 1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">
                  <a:moveTo>
                    <a:pt x="0" y="0"/>
                  </a:moveTo>
                  <a:lnTo>
                    <a:pt x="174" y="105"/>
                  </a:lnTo>
                  <a:lnTo>
                    <a:pt x="174" y="211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56"/>
            <p:cNvSpPr>
              <a:spLocks/>
            </p:cNvSpPr>
            <p:nvPr/>
          </p:nvSpPr>
          <p:spPr bwMode="auto">
            <a:xfrm>
              <a:off x="7075490" y="3422650"/>
              <a:ext cx="276225" cy="241300"/>
            </a:xfrm>
            <a:custGeom>
              <a:avLst/>
              <a:gdLst>
                <a:gd name="T0" fmla="*/ 80 w 174"/>
                <a:gd name="T1" fmla="*/ 0 h 152"/>
                <a:gd name="T2" fmla="*/ 174 w 174"/>
                <a:gd name="T3" fmla="*/ 59 h 152"/>
                <a:gd name="T4" fmla="*/ 174 w 174"/>
                <a:gd name="T5" fmla="*/ 152 h 152"/>
                <a:gd name="T6" fmla="*/ 0 w 174"/>
                <a:gd name="T7" fmla="*/ 45 h 152"/>
                <a:gd name="T8" fmla="*/ 80 w 17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2">
                  <a:moveTo>
                    <a:pt x="80" y="0"/>
                  </a:moveTo>
                  <a:lnTo>
                    <a:pt x="174" y="59"/>
                  </a:lnTo>
                  <a:lnTo>
                    <a:pt x="174" y="152"/>
                  </a:lnTo>
                  <a:lnTo>
                    <a:pt x="0" y="4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857"/>
            <p:cNvSpPr>
              <a:spLocks/>
            </p:cNvSpPr>
            <p:nvPr/>
          </p:nvSpPr>
          <p:spPr bwMode="auto">
            <a:xfrm>
              <a:off x="7075490" y="3494088"/>
              <a:ext cx="276225" cy="474663"/>
            </a:xfrm>
            <a:custGeom>
              <a:avLst/>
              <a:gdLst>
                <a:gd name="T0" fmla="*/ 0 w 174"/>
                <a:gd name="T1" fmla="*/ 0 h 299"/>
                <a:gd name="T2" fmla="*/ 174 w 174"/>
                <a:gd name="T3" fmla="*/ 107 h 299"/>
                <a:gd name="T4" fmla="*/ 174 w 174"/>
                <a:gd name="T5" fmla="*/ 299 h 299"/>
                <a:gd name="T6" fmla="*/ 0 w 174"/>
                <a:gd name="T7" fmla="*/ 194 h 299"/>
                <a:gd name="T8" fmla="*/ 0 w 17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99">
                  <a:moveTo>
                    <a:pt x="0" y="0"/>
                  </a:moveTo>
                  <a:lnTo>
                    <a:pt x="174" y="107"/>
                  </a:lnTo>
                  <a:lnTo>
                    <a:pt x="174" y="299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861"/>
            <p:cNvSpPr>
              <a:spLocks/>
            </p:cNvSpPr>
            <p:nvPr/>
          </p:nvSpPr>
          <p:spPr bwMode="auto">
            <a:xfrm>
              <a:off x="7351715" y="3986213"/>
              <a:ext cx="279400" cy="431800"/>
            </a:xfrm>
            <a:custGeom>
              <a:avLst/>
              <a:gdLst>
                <a:gd name="T0" fmla="*/ 176 w 176"/>
                <a:gd name="T1" fmla="*/ 0 h 272"/>
                <a:gd name="T2" fmla="*/ 176 w 176"/>
                <a:gd name="T3" fmla="*/ 177 h 272"/>
                <a:gd name="T4" fmla="*/ 0 w 176"/>
                <a:gd name="T5" fmla="*/ 272 h 272"/>
                <a:gd name="T6" fmla="*/ 0 w 176"/>
                <a:gd name="T7" fmla="*/ 95 h 272"/>
                <a:gd name="T8" fmla="*/ 176 w 176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72">
                  <a:moveTo>
                    <a:pt x="176" y="0"/>
                  </a:moveTo>
                  <a:lnTo>
                    <a:pt x="176" y="177"/>
                  </a:lnTo>
                  <a:lnTo>
                    <a:pt x="0" y="272"/>
                  </a:lnTo>
                  <a:lnTo>
                    <a:pt x="0" y="9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62"/>
            <p:cNvSpPr>
              <a:spLocks/>
            </p:cNvSpPr>
            <p:nvPr/>
          </p:nvSpPr>
          <p:spPr bwMode="auto">
            <a:xfrm>
              <a:off x="7351715" y="3816350"/>
              <a:ext cx="279400" cy="320675"/>
            </a:xfrm>
            <a:custGeom>
              <a:avLst/>
              <a:gdLst>
                <a:gd name="T0" fmla="*/ 176 w 176"/>
                <a:gd name="T1" fmla="*/ 0 h 202"/>
                <a:gd name="T2" fmla="*/ 176 w 176"/>
                <a:gd name="T3" fmla="*/ 107 h 202"/>
                <a:gd name="T4" fmla="*/ 0 w 176"/>
                <a:gd name="T5" fmla="*/ 202 h 202"/>
                <a:gd name="T6" fmla="*/ 0 w 176"/>
                <a:gd name="T7" fmla="*/ 96 h 202"/>
                <a:gd name="T8" fmla="*/ 176 w 176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02">
                  <a:moveTo>
                    <a:pt x="176" y="0"/>
                  </a:moveTo>
                  <a:lnTo>
                    <a:pt x="176" y="107"/>
                  </a:lnTo>
                  <a:lnTo>
                    <a:pt x="0" y="202"/>
                  </a:lnTo>
                  <a:lnTo>
                    <a:pt x="0" y="9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63"/>
            <p:cNvSpPr>
              <a:spLocks/>
            </p:cNvSpPr>
            <p:nvPr/>
          </p:nvSpPr>
          <p:spPr bwMode="auto">
            <a:xfrm>
              <a:off x="7351715" y="3430588"/>
              <a:ext cx="279400" cy="233363"/>
            </a:xfrm>
            <a:custGeom>
              <a:avLst/>
              <a:gdLst>
                <a:gd name="T0" fmla="*/ 95 w 176"/>
                <a:gd name="T1" fmla="*/ 0 h 147"/>
                <a:gd name="T2" fmla="*/ 105 w 176"/>
                <a:gd name="T3" fmla="*/ 6 h 147"/>
                <a:gd name="T4" fmla="*/ 110 w 176"/>
                <a:gd name="T5" fmla="*/ 9 h 147"/>
                <a:gd name="T6" fmla="*/ 176 w 176"/>
                <a:gd name="T7" fmla="*/ 50 h 147"/>
                <a:gd name="T8" fmla="*/ 146 w 176"/>
                <a:gd name="T9" fmla="*/ 67 h 147"/>
                <a:gd name="T10" fmla="*/ 0 w 176"/>
                <a:gd name="T11" fmla="*/ 147 h 147"/>
                <a:gd name="T12" fmla="*/ 0 w 176"/>
                <a:gd name="T13" fmla="*/ 54 h 147"/>
                <a:gd name="T14" fmla="*/ 95 w 176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lnTo>
                    <a:pt x="105" y="6"/>
                  </a:lnTo>
                  <a:lnTo>
                    <a:pt x="110" y="9"/>
                  </a:lnTo>
                  <a:lnTo>
                    <a:pt x="176" y="50"/>
                  </a:lnTo>
                  <a:lnTo>
                    <a:pt x="146" y="67"/>
                  </a:lnTo>
                  <a:lnTo>
                    <a:pt x="0" y="147"/>
                  </a:lnTo>
                  <a:lnTo>
                    <a:pt x="0" y="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64"/>
            <p:cNvSpPr>
              <a:spLocks/>
            </p:cNvSpPr>
            <p:nvPr/>
          </p:nvSpPr>
          <p:spPr bwMode="auto">
            <a:xfrm>
              <a:off x="7351715" y="3509963"/>
              <a:ext cx="279400" cy="458788"/>
            </a:xfrm>
            <a:custGeom>
              <a:avLst/>
              <a:gdLst>
                <a:gd name="T0" fmla="*/ 176 w 176"/>
                <a:gd name="T1" fmla="*/ 0 h 289"/>
                <a:gd name="T2" fmla="*/ 176 w 176"/>
                <a:gd name="T3" fmla="*/ 193 h 289"/>
                <a:gd name="T4" fmla="*/ 0 w 176"/>
                <a:gd name="T5" fmla="*/ 289 h 289"/>
                <a:gd name="T6" fmla="*/ 0 w 176"/>
                <a:gd name="T7" fmla="*/ 97 h 289"/>
                <a:gd name="T8" fmla="*/ 146 w 176"/>
                <a:gd name="T9" fmla="*/ 17 h 289"/>
                <a:gd name="T10" fmla="*/ 176 w 176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89">
                  <a:moveTo>
                    <a:pt x="176" y="0"/>
                  </a:moveTo>
                  <a:lnTo>
                    <a:pt x="176" y="193"/>
                  </a:lnTo>
                  <a:lnTo>
                    <a:pt x="0" y="289"/>
                  </a:lnTo>
                  <a:lnTo>
                    <a:pt x="0" y="97"/>
                  </a:lnTo>
                  <a:lnTo>
                    <a:pt x="146" y="1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65"/>
            <p:cNvSpPr>
              <a:spLocks/>
            </p:cNvSpPr>
            <p:nvPr/>
          </p:nvSpPr>
          <p:spPr bwMode="auto">
            <a:xfrm>
              <a:off x="7042152" y="3009900"/>
              <a:ext cx="622300" cy="363538"/>
            </a:xfrm>
            <a:custGeom>
              <a:avLst/>
              <a:gdLst>
                <a:gd name="T0" fmla="*/ 195 w 392"/>
                <a:gd name="T1" fmla="*/ 0 h 229"/>
                <a:gd name="T2" fmla="*/ 392 w 392"/>
                <a:gd name="T3" fmla="*/ 120 h 229"/>
                <a:gd name="T4" fmla="*/ 195 w 392"/>
                <a:gd name="T5" fmla="*/ 229 h 229"/>
                <a:gd name="T6" fmla="*/ 0 w 392"/>
                <a:gd name="T7" fmla="*/ 110 h 229"/>
                <a:gd name="T8" fmla="*/ 195 w 392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29">
                  <a:moveTo>
                    <a:pt x="195" y="0"/>
                  </a:moveTo>
                  <a:lnTo>
                    <a:pt x="392" y="120"/>
                  </a:lnTo>
                  <a:lnTo>
                    <a:pt x="195" y="229"/>
                  </a:lnTo>
                  <a:lnTo>
                    <a:pt x="0" y="11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66"/>
            <p:cNvSpPr>
              <a:spLocks/>
            </p:cNvSpPr>
            <p:nvPr/>
          </p:nvSpPr>
          <p:spPr bwMode="auto">
            <a:xfrm>
              <a:off x="7042152" y="318452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9 h 229"/>
                <a:gd name="T4" fmla="*/ 195 w 195"/>
                <a:gd name="T5" fmla="*/ 229 h 229"/>
                <a:gd name="T6" fmla="*/ 0 w 195"/>
                <a:gd name="T7" fmla="*/ 112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9"/>
                  </a:lnTo>
                  <a:lnTo>
                    <a:pt x="195" y="229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67"/>
            <p:cNvSpPr>
              <a:spLocks/>
            </p:cNvSpPr>
            <p:nvPr/>
          </p:nvSpPr>
          <p:spPr bwMode="auto">
            <a:xfrm>
              <a:off x="7351715" y="3200400"/>
              <a:ext cx="312738" cy="347663"/>
            </a:xfrm>
            <a:custGeom>
              <a:avLst/>
              <a:gdLst>
                <a:gd name="T0" fmla="*/ 197 w 197"/>
                <a:gd name="T1" fmla="*/ 0 h 219"/>
                <a:gd name="T2" fmla="*/ 197 w 197"/>
                <a:gd name="T3" fmla="*/ 100 h 219"/>
                <a:gd name="T4" fmla="*/ 0 w 197"/>
                <a:gd name="T5" fmla="*/ 219 h 219"/>
                <a:gd name="T6" fmla="*/ 0 w 197"/>
                <a:gd name="T7" fmla="*/ 109 h 219"/>
                <a:gd name="T8" fmla="*/ 197 w 197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9">
                  <a:moveTo>
                    <a:pt x="197" y="0"/>
                  </a:moveTo>
                  <a:lnTo>
                    <a:pt x="197" y="100"/>
                  </a:lnTo>
                  <a:lnTo>
                    <a:pt x="0" y="219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13587" y="2156343"/>
            <a:ext cx="1499419" cy="3882419"/>
            <a:chOff x="7042152" y="3009900"/>
            <a:chExt cx="622301" cy="1611313"/>
          </a:xfrm>
        </p:grpSpPr>
        <p:sp>
          <p:nvSpPr>
            <p:cNvPr id="19" name="Freeform 1837"/>
            <p:cNvSpPr>
              <a:spLocks/>
            </p:cNvSpPr>
            <p:nvPr/>
          </p:nvSpPr>
          <p:spPr bwMode="auto">
            <a:xfrm>
              <a:off x="7042152" y="425767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8 h 229"/>
                <a:gd name="T4" fmla="*/ 195 w 195"/>
                <a:gd name="T5" fmla="*/ 229 h 229"/>
                <a:gd name="T6" fmla="*/ 0 w 195"/>
                <a:gd name="T7" fmla="*/ 111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8"/>
                  </a:lnTo>
                  <a:lnTo>
                    <a:pt x="195" y="229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38"/>
            <p:cNvSpPr>
              <a:spLocks/>
            </p:cNvSpPr>
            <p:nvPr/>
          </p:nvSpPr>
          <p:spPr bwMode="auto">
            <a:xfrm>
              <a:off x="7351715" y="4271963"/>
              <a:ext cx="312738" cy="349250"/>
            </a:xfrm>
            <a:custGeom>
              <a:avLst/>
              <a:gdLst>
                <a:gd name="T0" fmla="*/ 197 w 197"/>
                <a:gd name="T1" fmla="*/ 0 h 220"/>
                <a:gd name="T2" fmla="*/ 197 w 197"/>
                <a:gd name="T3" fmla="*/ 102 h 220"/>
                <a:gd name="T4" fmla="*/ 0 w 197"/>
                <a:gd name="T5" fmla="*/ 220 h 220"/>
                <a:gd name="T6" fmla="*/ 0 w 197"/>
                <a:gd name="T7" fmla="*/ 109 h 220"/>
                <a:gd name="T8" fmla="*/ 197 w 19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0">
                  <a:moveTo>
                    <a:pt x="197" y="0"/>
                  </a:moveTo>
                  <a:lnTo>
                    <a:pt x="197" y="102"/>
                  </a:lnTo>
                  <a:lnTo>
                    <a:pt x="0" y="220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52"/>
            <p:cNvSpPr>
              <a:spLocks/>
            </p:cNvSpPr>
            <p:nvPr/>
          </p:nvSpPr>
          <p:spPr bwMode="auto">
            <a:xfrm>
              <a:off x="7075490" y="3971925"/>
              <a:ext cx="276225" cy="446088"/>
            </a:xfrm>
            <a:custGeom>
              <a:avLst/>
              <a:gdLst>
                <a:gd name="T0" fmla="*/ 0 w 174"/>
                <a:gd name="T1" fmla="*/ 0 h 281"/>
                <a:gd name="T2" fmla="*/ 174 w 174"/>
                <a:gd name="T3" fmla="*/ 104 h 281"/>
                <a:gd name="T4" fmla="*/ 174 w 174"/>
                <a:gd name="T5" fmla="*/ 281 h 281"/>
                <a:gd name="T6" fmla="*/ 0 w 174"/>
                <a:gd name="T7" fmla="*/ 176 h 281"/>
                <a:gd name="T8" fmla="*/ 0 w 17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0" y="0"/>
                  </a:moveTo>
                  <a:lnTo>
                    <a:pt x="174" y="104"/>
                  </a:lnTo>
                  <a:lnTo>
                    <a:pt x="174" y="281"/>
                  </a:lnTo>
                  <a:lnTo>
                    <a:pt x="0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55"/>
            <p:cNvSpPr>
              <a:spLocks/>
            </p:cNvSpPr>
            <p:nvPr/>
          </p:nvSpPr>
          <p:spPr bwMode="auto">
            <a:xfrm>
              <a:off x="7075490" y="3802063"/>
              <a:ext cx="276225" cy="334963"/>
            </a:xfrm>
            <a:custGeom>
              <a:avLst/>
              <a:gdLst>
                <a:gd name="T0" fmla="*/ 0 w 174"/>
                <a:gd name="T1" fmla="*/ 0 h 211"/>
                <a:gd name="T2" fmla="*/ 174 w 174"/>
                <a:gd name="T3" fmla="*/ 105 h 211"/>
                <a:gd name="T4" fmla="*/ 174 w 174"/>
                <a:gd name="T5" fmla="*/ 211 h 211"/>
                <a:gd name="T6" fmla="*/ 0 w 174"/>
                <a:gd name="T7" fmla="*/ 107 h 211"/>
                <a:gd name="T8" fmla="*/ 0 w 1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">
                  <a:moveTo>
                    <a:pt x="0" y="0"/>
                  </a:moveTo>
                  <a:lnTo>
                    <a:pt x="174" y="105"/>
                  </a:lnTo>
                  <a:lnTo>
                    <a:pt x="174" y="211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56"/>
            <p:cNvSpPr>
              <a:spLocks/>
            </p:cNvSpPr>
            <p:nvPr/>
          </p:nvSpPr>
          <p:spPr bwMode="auto">
            <a:xfrm>
              <a:off x="7075490" y="3422650"/>
              <a:ext cx="276225" cy="241300"/>
            </a:xfrm>
            <a:custGeom>
              <a:avLst/>
              <a:gdLst>
                <a:gd name="T0" fmla="*/ 80 w 174"/>
                <a:gd name="T1" fmla="*/ 0 h 152"/>
                <a:gd name="T2" fmla="*/ 174 w 174"/>
                <a:gd name="T3" fmla="*/ 59 h 152"/>
                <a:gd name="T4" fmla="*/ 174 w 174"/>
                <a:gd name="T5" fmla="*/ 152 h 152"/>
                <a:gd name="T6" fmla="*/ 0 w 174"/>
                <a:gd name="T7" fmla="*/ 45 h 152"/>
                <a:gd name="T8" fmla="*/ 80 w 17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2">
                  <a:moveTo>
                    <a:pt x="80" y="0"/>
                  </a:moveTo>
                  <a:lnTo>
                    <a:pt x="174" y="59"/>
                  </a:lnTo>
                  <a:lnTo>
                    <a:pt x="174" y="152"/>
                  </a:lnTo>
                  <a:lnTo>
                    <a:pt x="0" y="4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57"/>
            <p:cNvSpPr>
              <a:spLocks/>
            </p:cNvSpPr>
            <p:nvPr/>
          </p:nvSpPr>
          <p:spPr bwMode="auto">
            <a:xfrm>
              <a:off x="7075490" y="3494088"/>
              <a:ext cx="276225" cy="474663"/>
            </a:xfrm>
            <a:custGeom>
              <a:avLst/>
              <a:gdLst>
                <a:gd name="T0" fmla="*/ 0 w 174"/>
                <a:gd name="T1" fmla="*/ 0 h 299"/>
                <a:gd name="T2" fmla="*/ 174 w 174"/>
                <a:gd name="T3" fmla="*/ 107 h 299"/>
                <a:gd name="T4" fmla="*/ 174 w 174"/>
                <a:gd name="T5" fmla="*/ 299 h 299"/>
                <a:gd name="T6" fmla="*/ 0 w 174"/>
                <a:gd name="T7" fmla="*/ 194 h 299"/>
                <a:gd name="T8" fmla="*/ 0 w 17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99">
                  <a:moveTo>
                    <a:pt x="0" y="0"/>
                  </a:moveTo>
                  <a:lnTo>
                    <a:pt x="174" y="107"/>
                  </a:lnTo>
                  <a:lnTo>
                    <a:pt x="174" y="299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61"/>
            <p:cNvSpPr>
              <a:spLocks/>
            </p:cNvSpPr>
            <p:nvPr/>
          </p:nvSpPr>
          <p:spPr bwMode="auto">
            <a:xfrm>
              <a:off x="7351715" y="3986213"/>
              <a:ext cx="279400" cy="431800"/>
            </a:xfrm>
            <a:custGeom>
              <a:avLst/>
              <a:gdLst>
                <a:gd name="T0" fmla="*/ 176 w 176"/>
                <a:gd name="T1" fmla="*/ 0 h 272"/>
                <a:gd name="T2" fmla="*/ 176 w 176"/>
                <a:gd name="T3" fmla="*/ 177 h 272"/>
                <a:gd name="T4" fmla="*/ 0 w 176"/>
                <a:gd name="T5" fmla="*/ 272 h 272"/>
                <a:gd name="T6" fmla="*/ 0 w 176"/>
                <a:gd name="T7" fmla="*/ 95 h 272"/>
                <a:gd name="T8" fmla="*/ 176 w 176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72">
                  <a:moveTo>
                    <a:pt x="176" y="0"/>
                  </a:moveTo>
                  <a:lnTo>
                    <a:pt x="176" y="177"/>
                  </a:lnTo>
                  <a:lnTo>
                    <a:pt x="0" y="272"/>
                  </a:lnTo>
                  <a:lnTo>
                    <a:pt x="0" y="9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62"/>
            <p:cNvSpPr>
              <a:spLocks/>
            </p:cNvSpPr>
            <p:nvPr/>
          </p:nvSpPr>
          <p:spPr bwMode="auto">
            <a:xfrm>
              <a:off x="7351715" y="3816350"/>
              <a:ext cx="279400" cy="320675"/>
            </a:xfrm>
            <a:custGeom>
              <a:avLst/>
              <a:gdLst>
                <a:gd name="T0" fmla="*/ 176 w 176"/>
                <a:gd name="T1" fmla="*/ 0 h 202"/>
                <a:gd name="T2" fmla="*/ 176 w 176"/>
                <a:gd name="T3" fmla="*/ 107 h 202"/>
                <a:gd name="T4" fmla="*/ 0 w 176"/>
                <a:gd name="T5" fmla="*/ 202 h 202"/>
                <a:gd name="T6" fmla="*/ 0 w 176"/>
                <a:gd name="T7" fmla="*/ 96 h 202"/>
                <a:gd name="T8" fmla="*/ 176 w 176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02">
                  <a:moveTo>
                    <a:pt x="176" y="0"/>
                  </a:moveTo>
                  <a:lnTo>
                    <a:pt x="176" y="107"/>
                  </a:lnTo>
                  <a:lnTo>
                    <a:pt x="0" y="202"/>
                  </a:lnTo>
                  <a:lnTo>
                    <a:pt x="0" y="9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63"/>
            <p:cNvSpPr>
              <a:spLocks/>
            </p:cNvSpPr>
            <p:nvPr/>
          </p:nvSpPr>
          <p:spPr bwMode="auto">
            <a:xfrm>
              <a:off x="7351715" y="3430588"/>
              <a:ext cx="279400" cy="233363"/>
            </a:xfrm>
            <a:custGeom>
              <a:avLst/>
              <a:gdLst>
                <a:gd name="T0" fmla="*/ 95 w 176"/>
                <a:gd name="T1" fmla="*/ 0 h 147"/>
                <a:gd name="T2" fmla="*/ 105 w 176"/>
                <a:gd name="T3" fmla="*/ 6 h 147"/>
                <a:gd name="T4" fmla="*/ 110 w 176"/>
                <a:gd name="T5" fmla="*/ 9 h 147"/>
                <a:gd name="T6" fmla="*/ 176 w 176"/>
                <a:gd name="T7" fmla="*/ 50 h 147"/>
                <a:gd name="T8" fmla="*/ 146 w 176"/>
                <a:gd name="T9" fmla="*/ 67 h 147"/>
                <a:gd name="T10" fmla="*/ 0 w 176"/>
                <a:gd name="T11" fmla="*/ 147 h 147"/>
                <a:gd name="T12" fmla="*/ 0 w 176"/>
                <a:gd name="T13" fmla="*/ 54 h 147"/>
                <a:gd name="T14" fmla="*/ 95 w 176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lnTo>
                    <a:pt x="105" y="6"/>
                  </a:lnTo>
                  <a:lnTo>
                    <a:pt x="110" y="9"/>
                  </a:lnTo>
                  <a:lnTo>
                    <a:pt x="176" y="50"/>
                  </a:lnTo>
                  <a:lnTo>
                    <a:pt x="146" y="67"/>
                  </a:lnTo>
                  <a:lnTo>
                    <a:pt x="0" y="147"/>
                  </a:lnTo>
                  <a:lnTo>
                    <a:pt x="0" y="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64"/>
            <p:cNvSpPr>
              <a:spLocks/>
            </p:cNvSpPr>
            <p:nvPr/>
          </p:nvSpPr>
          <p:spPr bwMode="auto">
            <a:xfrm>
              <a:off x="7351715" y="3509963"/>
              <a:ext cx="279400" cy="458788"/>
            </a:xfrm>
            <a:custGeom>
              <a:avLst/>
              <a:gdLst>
                <a:gd name="T0" fmla="*/ 176 w 176"/>
                <a:gd name="T1" fmla="*/ 0 h 289"/>
                <a:gd name="T2" fmla="*/ 176 w 176"/>
                <a:gd name="T3" fmla="*/ 193 h 289"/>
                <a:gd name="T4" fmla="*/ 0 w 176"/>
                <a:gd name="T5" fmla="*/ 289 h 289"/>
                <a:gd name="T6" fmla="*/ 0 w 176"/>
                <a:gd name="T7" fmla="*/ 97 h 289"/>
                <a:gd name="T8" fmla="*/ 146 w 176"/>
                <a:gd name="T9" fmla="*/ 17 h 289"/>
                <a:gd name="T10" fmla="*/ 176 w 176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89">
                  <a:moveTo>
                    <a:pt x="176" y="0"/>
                  </a:moveTo>
                  <a:lnTo>
                    <a:pt x="176" y="193"/>
                  </a:lnTo>
                  <a:lnTo>
                    <a:pt x="0" y="289"/>
                  </a:lnTo>
                  <a:lnTo>
                    <a:pt x="0" y="97"/>
                  </a:lnTo>
                  <a:lnTo>
                    <a:pt x="146" y="1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65"/>
            <p:cNvSpPr>
              <a:spLocks/>
            </p:cNvSpPr>
            <p:nvPr/>
          </p:nvSpPr>
          <p:spPr bwMode="auto">
            <a:xfrm>
              <a:off x="7042152" y="3009900"/>
              <a:ext cx="622300" cy="363538"/>
            </a:xfrm>
            <a:custGeom>
              <a:avLst/>
              <a:gdLst>
                <a:gd name="T0" fmla="*/ 195 w 392"/>
                <a:gd name="T1" fmla="*/ 0 h 229"/>
                <a:gd name="T2" fmla="*/ 392 w 392"/>
                <a:gd name="T3" fmla="*/ 120 h 229"/>
                <a:gd name="T4" fmla="*/ 195 w 392"/>
                <a:gd name="T5" fmla="*/ 229 h 229"/>
                <a:gd name="T6" fmla="*/ 0 w 392"/>
                <a:gd name="T7" fmla="*/ 110 h 229"/>
                <a:gd name="T8" fmla="*/ 195 w 392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29">
                  <a:moveTo>
                    <a:pt x="195" y="0"/>
                  </a:moveTo>
                  <a:lnTo>
                    <a:pt x="392" y="120"/>
                  </a:lnTo>
                  <a:lnTo>
                    <a:pt x="195" y="229"/>
                  </a:lnTo>
                  <a:lnTo>
                    <a:pt x="0" y="11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66"/>
            <p:cNvSpPr>
              <a:spLocks/>
            </p:cNvSpPr>
            <p:nvPr/>
          </p:nvSpPr>
          <p:spPr bwMode="auto">
            <a:xfrm>
              <a:off x="7042152" y="318452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9 h 229"/>
                <a:gd name="T4" fmla="*/ 195 w 195"/>
                <a:gd name="T5" fmla="*/ 229 h 229"/>
                <a:gd name="T6" fmla="*/ 0 w 195"/>
                <a:gd name="T7" fmla="*/ 112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9"/>
                  </a:lnTo>
                  <a:lnTo>
                    <a:pt x="195" y="229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67"/>
            <p:cNvSpPr>
              <a:spLocks/>
            </p:cNvSpPr>
            <p:nvPr/>
          </p:nvSpPr>
          <p:spPr bwMode="auto">
            <a:xfrm>
              <a:off x="7351715" y="3200400"/>
              <a:ext cx="312738" cy="347663"/>
            </a:xfrm>
            <a:custGeom>
              <a:avLst/>
              <a:gdLst>
                <a:gd name="T0" fmla="*/ 197 w 197"/>
                <a:gd name="T1" fmla="*/ 0 h 219"/>
                <a:gd name="T2" fmla="*/ 197 w 197"/>
                <a:gd name="T3" fmla="*/ 100 h 219"/>
                <a:gd name="T4" fmla="*/ 0 w 197"/>
                <a:gd name="T5" fmla="*/ 219 h 219"/>
                <a:gd name="T6" fmla="*/ 0 w 197"/>
                <a:gd name="T7" fmla="*/ 109 h 219"/>
                <a:gd name="T8" fmla="*/ 197 w 197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9">
                  <a:moveTo>
                    <a:pt x="197" y="0"/>
                  </a:moveTo>
                  <a:lnTo>
                    <a:pt x="197" y="100"/>
                  </a:lnTo>
                  <a:lnTo>
                    <a:pt x="0" y="219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38930" y="1691052"/>
            <a:ext cx="1679856" cy="4349621"/>
            <a:chOff x="7042152" y="3009900"/>
            <a:chExt cx="622301" cy="1611313"/>
          </a:xfrm>
        </p:grpSpPr>
        <p:sp>
          <p:nvSpPr>
            <p:cNvPr id="33" name="Freeform 1837"/>
            <p:cNvSpPr>
              <a:spLocks/>
            </p:cNvSpPr>
            <p:nvPr/>
          </p:nvSpPr>
          <p:spPr bwMode="auto">
            <a:xfrm>
              <a:off x="7042152" y="425767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8 h 229"/>
                <a:gd name="T4" fmla="*/ 195 w 195"/>
                <a:gd name="T5" fmla="*/ 229 h 229"/>
                <a:gd name="T6" fmla="*/ 0 w 195"/>
                <a:gd name="T7" fmla="*/ 111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8"/>
                  </a:lnTo>
                  <a:lnTo>
                    <a:pt x="195" y="229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38"/>
            <p:cNvSpPr>
              <a:spLocks/>
            </p:cNvSpPr>
            <p:nvPr/>
          </p:nvSpPr>
          <p:spPr bwMode="auto">
            <a:xfrm>
              <a:off x="7351715" y="4271963"/>
              <a:ext cx="312738" cy="349250"/>
            </a:xfrm>
            <a:custGeom>
              <a:avLst/>
              <a:gdLst>
                <a:gd name="T0" fmla="*/ 197 w 197"/>
                <a:gd name="T1" fmla="*/ 0 h 220"/>
                <a:gd name="T2" fmla="*/ 197 w 197"/>
                <a:gd name="T3" fmla="*/ 102 h 220"/>
                <a:gd name="T4" fmla="*/ 0 w 197"/>
                <a:gd name="T5" fmla="*/ 220 h 220"/>
                <a:gd name="T6" fmla="*/ 0 w 197"/>
                <a:gd name="T7" fmla="*/ 109 h 220"/>
                <a:gd name="T8" fmla="*/ 197 w 19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0">
                  <a:moveTo>
                    <a:pt x="197" y="0"/>
                  </a:moveTo>
                  <a:lnTo>
                    <a:pt x="197" y="102"/>
                  </a:lnTo>
                  <a:lnTo>
                    <a:pt x="0" y="220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52"/>
            <p:cNvSpPr>
              <a:spLocks/>
            </p:cNvSpPr>
            <p:nvPr/>
          </p:nvSpPr>
          <p:spPr bwMode="auto">
            <a:xfrm>
              <a:off x="7075490" y="3971925"/>
              <a:ext cx="276225" cy="446088"/>
            </a:xfrm>
            <a:custGeom>
              <a:avLst/>
              <a:gdLst>
                <a:gd name="T0" fmla="*/ 0 w 174"/>
                <a:gd name="T1" fmla="*/ 0 h 281"/>
                <a:gd name="T2" fmla="*/ 174 w 174"/>
                <a:gd name="T3" fmla="*/ 104 h 281"/>
                <a:gd name="T4" fmla="*/ 174 w 174"/>
                <a:gd name="T5" fmla="*/ 281 h 281"/>
                <a:gd name="T6" fmla="*/ 0 w 174"/>
                <a:gd name="T7" fmla="*/ 176 h 281"/>
                <a:gd name="T8" fmla="*/ 0 w 17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0" y="0"/>
                  </a:moveTo>
                  <a:lnTo>
                    <a:pt x="174" y="104"/>
                  </a:lnTo>
                  <a:lnTo>
                    <a:pt x="174" y="281"/>
                  </a:lnTo>
                  <a:lnTo>
                    <a:pt x="0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55"/>
            <p:cNvSpPr>
              <a:spLocks/>
            </p:cNvSpPr>
            <p:nvPr/>
          </p:nvSpPr>
          <p:spPr bwMode="auto">
            <a:xfrm>
              <a:off x="7075490" y="3802063"/>
              <a:ext cx="276225" cy="334963"/>
            </a:xfrm>
            <a:custGeom>
              <a:avLst/>
              <a:gdLst>
                <a:gd name="T0" fmla="*/ 0 w 174"/>
                <a:gd name="T1" fmla="*/ 0 h 211"/>
                <a:gd name="T2" fmla="*/ 174 w 174"/>
                <a:gd name="T3" fmla="*/ 105 h 211"/>
                <a:gd name="T4" fmla="*/ 174 w 174"/>
                <a:gd name="T5" fmla="*/ 211 h 211"/>
                <a:gd name="T6" fmla="*/ 0 w 174"/>
                <a:gd name="T7" fmla="*/ 107 h 211"/>
                <a:gd name="T8" fmla="*/ 0 w 1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">
                  <a:moveTo>
                    <a:pt x="0" y="0"/>
                  </a:moveTo>
                  <a:lnTo>
                    <a:pt x="174" y="105"/>
                  </a:lnTo>
                  <a:lnTo>
                    <a:pt x="174" y="211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56"/>
            <p:cNvSpPr>
              <a:spLocks/>
            </p:cNvSpPr>
            <p:nvPr/>
          </p:nvSpPr>
          <p:spPr bwMode="auto">
            <a:xfrm>
              <a:off x="7075490" y="3422650"/>
              <a:ext cx="276225" cy="241300"/>
            </a:xfrm>
            <a:custGeom>
              <a:avLst/>
              <a:gdLst>
                <a:gd name="T0" fmla="*/ 80 w 174"/>
                <a:gd name="T1" fmla="*/ 0 h 152"/>
                <a:gd name="T2" fmla="*/ 174 w 174"/>
                <a:gd name="T3" fmla="*/ 59 h 152"/>
                <a:gd name="T4" fmla="*/ 174 w 174"/>
                <a:gd name="T5" fmla="*/ 152 h 152"/>
                <a:gd name="T6" fmla="*/ 0 w 174"/>
                <a:gd name="T7" fmla="*/ 45 h 152"/>
                <a:gd name="T8" fmla="*/ 80 w 17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2">
                  <a:moveTo>
                    <a:pt x="80" y="0"/>
                  </a:moveTo>
                  <a:lnTo>
                    <a:pt x="174" y="59"/>
                  </a:lnTo>
                  <a:lnTo>
                    <a:pt x="174" y="152"/>
                  </a:lnTo>
                  <a:lnTo>
                    <a:pt x="0" y="4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57"/>
            <p:cNvSpPr>
              <a:spLocks/>
            </p:cNvSpPr>
            <p:nvPr/>
          </p:nvSpPr>
          <p:spPr bwMode="auto">
            <a:xfrm>
              <a:off x="7075490" y="3494088"/>
              <a:ext cx="276225" cy="474663"/>
            </a:xfrm>
            <a:custGeom>
              <a:avLst/>
              <a:gdLst>
                <a:gd name="T0" fmla="*/ 0 w 174"/>
                <a:gd name="T1" fmla="*/ 0 h 299"/>
                <a:gd name="T2" fmla="*/ 174 w 174"/>
                <a:gd name="T3" fmla="*/ 107 h 299"/>
                <a:gd name="T4" fmla="*/ 174 w 174"/>
                <a:gd name="T5" fmla="*/ 299 h 299"/>
                <a:gd name="T6" fmla="*/ 0 w 174"/>
                <a:gd name="T7" fmla="*/ 194 h 299"/>
                <a:gd name="T8" fmla="*/ 0 w 17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99">
                  <a:moveTo>
                    <a:pt x="0" y="0"/>
                  </a:moveTo>
                  <a:lnTo>
                    <a:pt x="174" y="107"/>
                  </a:lnTo>
                  <a:lnTo>
                    <a:pt x="174" y="299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61"/>
            <p:cNvSpPr>
              <a:spLocks/>
            </p:cNvSpPr>
            <p:nvPr/>
          </p:nvSpPr>
          <p:spPr bwMode="auto">
            <a:xfrm>
              <a:off x="7351715" y="3986213"/>
              <a:ext cx="279400" cy="431800"/>
            </a:xfrm>
            <a:custGeom>
              <a:avLst/>
              <a:gdLst>
                <a:gd name="T0" fmla="*/ 176 w 176"/>
                <a:gd name="T1" fmla="*/ 0 h 272"/>
                <a:gd name="T2" fmla="*/ 176 w 176"/>
                <a:gd name="T3" fmla="*/ 177 h 272"/>
                <a:gd name="T4" fmla="*/ 0 w 176"/>
                <a:gd name="T5" fmla="*/ 272 h 272"/>
                <a:gd name="T6" fmla="*/ 0 w 176"/>
                <a:gd name="T7" fmla="*/ 95 h 272"/>
                <a:gd name="T8" fmla="*/ 176 w 176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72">
                  <a:moveTo>
                    <a:pt x="176" y="0"/>
                  </a:moveTo>
                  <a:lnTo>
                    <a:pt x="176" y="177"/>
                  </a:lnTo>
                  <a:lnTo>
                    <a:pt x="0" y="272"/>
                  </a:lnTo>
                  <a:lnTo>
                    <a:pt x="0" y="9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62"/>
            <p:cNvSpPr>
              <a:spLocks/>
            </p:cNvSpPr>
            <p:nvPr/>
          </p:nvSpPr>
          <p:spPr bwMode="auto">
            <a:xfrm>
              <a:off x="7351715" y="3816350"/>
              <a:ext cx="279400" cy="320675"/>
            </a:xfrm>
            <a:custGeom>
              <a:avLst/>
              <a:gdLst>
                <a:gd name="T0" fmla="*/ 176 w 176"/>
                <a:gd name="T1" fmla="*/ 0 h 202"/>
                <a:gd name="T2" fmla="*/ 176 w 176"/>
                <a:gd name="T3" fmla="*/ 107 h 202"/>
                <a:gd name="T4" fmla="*/ 0 w 176"/>
                <a:gd name="T5" fmla="*/ 202 h 202"/>
                <a:gd name="T6" fmla="*/ 0 w 176"/>
                <a:gd name="T7" fmla="*/ 96 h 202"/>
                <a:gd name="T8" fmla="*/ 176 w 176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02">
                  <a:moveTo>
                    <a:pt x="176" y="0"/>
                  </a:moveTo>
                  <a:lnTo>
                    <a:pt x="176" y="107"/>
                  </a:lnTo>
                  <a:lnTo>
                    <a:pt x="0" y="202"/>
                  </a:lnTo>
                  <a:lnTo>
                    <a:pt x="0" y="9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63"/>
            <p:cNvSpPr>
              <a:spLocks/>
            </p:cNvSpPr>
            <p:nvPr/>
          </p:nvSpPr>
          <p:spPr bwMode="auto">
            <a:xfrm>
              <a:off x="7351715" y="3430588"/>
              <a:ext cx="279400" cy="233363"/>
            </a:xfrm>
            <a:custGeom>
              <a:avLst/>
              <a:gdLst>
                <a:gd name="T0" fmla="*/ 95 w 176"/>
                <a:gd name="T1" fmla="*/ 0 h 147"/>
                <a:gd name="T2" fmla="*/ 105 w 176"/>
                <a:gd name="T3" fmla="*/ 6 h 147"/>
                <a:gd name="T4" fmla="*/ 110 w 176"/>
                <a:gd name="T5" fmla="*/ 9 h 147"/>
                <a:gd name="T6" fmla="*/ 176 w 176"/>
                <a:gd name="T7" fmla="*/ 50 h 147"/>
                <a:gd name="T8" fmla="*/ 146 w 176"/>
                <a:gd name="T9" fmla="*/ 67 h 147"/>
                <a:gd name="T10" fmla="*/ 0 w 176"/>
                <a:gd name="T11" fmla="*/ 147 h 147"/>
                <a:gd name="T12" fmla="*/ 0 w 176"/>
                <a:gd name="T13" fmla="*/ 54 h 147"/>
                <a:gd name="T14" fmla="*/ 95 w 176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lnTo>
                    <a:pt x="105" y="6"/>
                  </a:lnTo>
                  <a:lnTo>
                    <a:pt x="110" y="9"/>
                  </a:lnTo>
                  <a:lnTo>
                    <a:pt x="176" y="50"/>
                  </a:lnTo>
                  <a:lnTo>
                    <a:pt x="146" y="67"/>
                  </a:lnTo>
                  <a:lnTo>
                    <a:pt x="0" y="147"/>
                  </a:lnTo>
                  <a:lnTo>
                    <a:pt x="0" y="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64"/>
            <p:cNvSpPr>
              <a:spLocks/>
            </p:cNvSpPr>
            <p:nvPr/>
          </p:nvSpPr>
          <p:spPr bwMode="auto">
            <a:xfrm>
              <a:off x="7351715" y="3509963"/>
              <a:ext cx="279400" cy="458788"/>
            </a:xfrm>
            <a:custGeom>
              <a:avLst/>
              <a:gdLst>
                <a:gd name="T0" fmla="*/ 176 w 176"/>
                <a:gd name="T1" fmla="*/ 0 h 289"/>
                <a:gd name="T2" fmla="*/ 176 w 176"/>
                <a:gd name="T3" fmla="*/ 193 h 289"/>
                <a:gd name="T4" fmla="*/ 0 w 176"/>
                <a:gd name="T5" fmla="*/ 289 h 289"/>
                <a:gd name="T6" fmla="*/ 0 w 176"/>
                <a:gd name="T7" fmla="*/ 97 h 289"/>
                <a:gd name="T8" fmla="*/ 146 w 176"/>
                <a:gd name="T9" fmla="*/ 17 h 289"/>
                <a:gd name="T10" fmla="*/ 176 w 176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89">
                  <a:moveTo>
                    <a:pt x="176" y="0"/>
                  </a:moveTo>
                  <a:lnTo>
                    <a:pt x="176" y="193"/>
                  </a:lnTo>
                  <a:lnTo>
                    <a:pt x="0" y="289"/>
                  </a:lnTo>
                  <a:lnTo>
                    <a:pt x="0" y="97"/>
                  </a:lnTo>
                  <a:lnTo>
                    <a:pt x="146" y="1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65"/>
            <p:cNvSpPr>
              <a:spLocks/>
            </p:cNvSpPr>
            <p:nvPr/>
          </p:nvSpPr>
          <p:spPr bwMode="auto">
            <a:xfrm>
              <a:off x="7042152" y="3009900"/>
              <a:ext cx="622300" cy="363538"/>
            </a:xfrm>
            <a:custGeom>
              <a:avLst/>
              <a:gdLst>
                <a:gd name="T0" fmla="*/ 195 w 392"/>
                <a:gd name="T1" fmla="*/ 0 h 229"/>
                <a:gd name="T2" fmla="*/ 392 w 392"/>
                <a:gd name="T3" fmla="*/ 120 h 229"/>
                <a:gd name="T4" fmla="*/ 195 w 392"/>
                <a:gd name="T5" fmla="*/ 229 h 229"/>
                <a:gd name="T6" fmla="*/ 0 w 392"/>
                <a:gd name="T7" fmla="*/ 110 h 229"/>
                <a:gd name="T8" fmla="*/ 195 w 392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29">
                  <a:moveTo>
                    <a:pt x="195" y="0"/>
                  </a:moveTo>
                  <a:lnTo>
                    <a:pt x="392" y="120"/>
                  </a:lnTo>
                  <a:lnTo>
                    <a:pt x="195" y="229"/>
                  </a:lnTo>
                  <a:lnTo>
                    <a:pt x="0" y="11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66"/>
            <p:cNvSpPr>
              <a:spLocks/>
            </p:cNvSpPr>
            <p:nvPr/>
          </p:nvSpPr>
          <p:spPr bwMode="auto">
            <a:xfrm>
              <a:off x="7042152" y="318452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9 h 229"/>
                <a:gd name="T4" fmla="*/ 195 w 195"/>
                <a:gd name="T5" fmla="*/ 229 h 229"/>
                <a:gd name="T6" fmla="*/ 0 w 195"/>
                <a:gd name="T7" fmla="*/ 112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9"/>
                  </a:lnTo>
                  <a:lnTo>
                    <a:pt x="195" y="229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67"/>
            <p:cNvSpPr>
              <a:spLocks/>
            </p:cNvSpPr>
            <p:nvPr/>
          </p:nvSpPr>
          <p:spPr bwMode="auto">
            <a:xfrm>
              <a:off x="7351715" y="3200400"/>
              <a:ext cx="312738" cy="347663"/>
            </a:xfrm>
            <a:custGeom>
              <a:avLst/>
              <a:gdLst>
                <a:gd name="T0" fmla="*/ 197 w 197"/>
                <a:gd name="T1" fmla="*/ 0 h 219"/>
                <a:gd name="T2" fmla="*/ 197 w 197"/>
                <a:gd name="T3" fmla="*/ 100 h 219"/>
                <a:gd name="T4" fmla="*/ 0 w 197"/>
                <a:gd name="T5" fmla="*/ 219 h 219"/>
                <a:gd name="T6" fmla="*/ 0 w 197"/>
                <a:gd name="T7" fmla="*/ 109 h 219"/>
                <a:gd name="T8" fmla="*/ 197 w 197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9">
                  <a:moveTo>
                    <a:pt x="197" y="0"/>
                  </a:moveTo>
                  <a:lnTo>
                    <a:pt x="197" y="100"/>
                  </a:lnTo>
                  <a:lnTo>
                    <a:pt x="0" y="219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754031" y="1294283"/>
            <a:ext cx="1844277" cy="4775353"/>
            <a:chOff x="7042152" y="3009900"/>
            <a:chExt cx="622301" cy="1611313"/>
          </a:xfrm>
        </p:grpSpPr>
        <p:sp>
          <p:nvSpPr>
            <p:cNvPr id="61" name="Freeform 1837"/>
            <p:cNvSpPr>
              <a:spLocks/>
            </p:cNvSpPr>
            <p:nvPr/>
          </p:nvSpPr>
          <p:spPr bwMode="auto">
            <a:xfrm>
              <a:off x="7042152" y="425767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8 h 229"/>
                <a:gd name="T4" fmla="*/ 195 w 195"/>
                <a:gd name="T5" fmla="*/ 229 h 229"/>
                <a:gd name="T6" fmla="*/ 0 w 195"/>
                <a:gd name="T7" fmla="*/ 111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8"/>
                  </a:lnTo>
                  <a:lnTo>
                    <a:pt x="195" y="229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38"/>
            <p:cNvSpPr>
              <a:spLocks/>
            </p:cNvSpPr>
            <p:nvPr/>
          </p:nvSpPr>
          <p:spPr bwMode="auto">
            <a:xfrm>
              <a:off x="7351715" y="4271963"/>
              <a:ext cx="312738" cy="349250"/>
            </a:xfrm>
            <a:custGeom>
              <a:avLst/>
              <a:gdLst>
                <a:gd name="T0" fmla="*/ 197 w 197"/>
                <a:gd name="T1" fmla="*/ 0 h 220"/>
                <a:gd name="T2" fmla="*/ 197 w 197"/>
                <a:gd name="T3" fmla="*/ 102 h 220"/>
                <a:gd name="T4" fmla="*/ 0 w 197"/>
                <a:gd name="T5" fmla="*/ 220 h 220"/>
                <a:gd name="T6" fmla="*/ 0 w 197"/>
                <a:gd name="T7" fmla="*/ 109 h 220"/>
                <a:gd name="T8" fmla="*/ 197 w 19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0">
                  <a:moveTo>
                    <a:pt x="197" y="0"/>
                  </a:moveTo>
                  <a:lnTo>
                    <a:pt x="197" y="102"/>
                  </a:lnTo>
                  <a:lnTo>
                    <a:pt x="0" y="220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852"/>
            <p:cNvSpPr>
              <a:spLocks/>
            </p:cNvSpPr>
            <p:nvPr/>
          </p:nvSpPr>
          <p:spPr bwMode="auto">
            <a:xfrm>
              <a:off x="7075490" y="3971925"/>
              <a:ext cx="276225" cy="446088"/>
            </a:xfrm>
            <a:custGeom>
              <a:avLst/>
              <a:gdLst>
                <a:gd name="T0" fmla="*/ 0 w 174"/>
                <a:gd name="T1" fmla="*/ 0 h 281"/>
                <a:gd name="T2" fmla="*/ 174 w 174"/>
                <a:gd name="T3" fmla="*/ 104 h 281"/>
                <a:gd name="T4" fmla="*/ 174 w 174"/>
                <a:gd name="T5" fmla="*/ 281 h 281"/>
                <a:gd name="T6" fmla="*/ 0 w 174"/>
                <a:gd name="T7" fmla="*/ 176 h 281"/>
                <a:gd name="T8" fmla="*/ 0 w 17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0" y="0"/>
                  </a:moveTo>
                  <a:lnTo>
                    <a:pt x="174" y="104"/>
                  </a:lnTo>
                  <a:lnTo>
                    <a:pt x="174" y="281"/>
                  </a:lnTo>
                  <a:lnTo>
                    <a:pt x="0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55"/>
            <p:cNvSpPr>
              <a:spLocks/>
            </p:cNvSpPr>
            <p:nvPr/>
          </p:nvSpPr>
          <p:spPr bwMode="auto">
            <a:xfrm>
              <a:off x="7075490" y="3802063"/>
              <a:ext cx="276225" cy="334963"/>
            </a:xfrm>
            <a:custGeom>
              <a:avLst/>
              <a:gdLst>
                <a:gd name="T0" fmla="*/ 0 w 174"/>
                <a:gd name="T1" fmla="*/ 0 h 211"/>
                <a:gd name="T2" fmla="*/ 174 w 174"/>
                <a:gd name="T3" fmla="*/ 105 h 211"/>
                <a:gd name="T4" fmla="*/ 174 w 174"/>
                <a:gd name="T5" fmla="*/ 211 h 211"/>
                <a:gd name="T6" fmla="*/ 0 w 174"/>
                <a:gd name="T7" fmla="*/ 107 h 211"/>
                <a:gd name="T8" fmla="*/ 0 w 1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">
                  <a:moveTo>
                    <a:pt x="0" y="0"/>
                  </a:moveTo>
                  <a:lnTo>
                    <a:pt x="174" y="105"/>
                  </a:lnTo>
                  <a:lnTo>
                    <a:pt x="174" y="211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56"/>
            <p:cNvSpPr>
              <a:spLocks/>
            </p:cNvSpPr>
            <p:nvPr/>
          </p:nvSpPr>
          <p:spPr bwMode="auto">
            <a:xfrm>
              <a:off x="7075490" y="3422650"/>
              <a:ext cx="276225" cy="241300"/>
            </a:xfrm>
            <a:custGeom>
              <a:avLst/>
              <a:gdLst>
                <a:gd name="T0" fmla="*/ 80 w 174"/>
                <a:gd name="T1" fmla="*/ 0 h 152"/>
                <a:gd name="T2" fmla="*/ 174 w 174"/>
                <a:gd name="T3" fmla="*/ 59 h 152"/>
                <a:gd name="T4" fmla="*/ 174 w 174"/>
                <a:gd name="T5" fmla="*/ 152 h 152"/>
                <a:gd name="T6" fmla="*/ 0 w 174"/>
                <a:gd name="T7" fmla="*/ 45 h 152"/>
                <a:gd name="T8" fmla="*/ 80 w 17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2">
                  <a:moveTo>
                    <a:pt x="80" y="0"/>
                  </a:moveTo>
                  <a:lnTo>
                    <a:pt x="174" y="59"/>
                  </a:lnTo>
                  <a:lnTo>
                    <a:pt x="174" y="152"/>
                  </a:lnTo>
                  <a:lnTo>
                    <a:pt x="0" y="4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57"/>
            <p:cNvSpPr>
              <a:spLocks/>
            </p:cNvSpPr>
            <p:nvPr/>
          </p:nvSpPr>
          <p:spPr bwMode="auto">
            <a:xfrm>
              <a:off x="7075490" y="3494088"/>
              <a:ext cx="276225" cy="474663"/>
            </a:xfrm>
            <a:custGeom>
              <a:avLst/>
              <a:gdLst>
                <a:gd name="T0" fmla="*/ 0 w 174"/>
                <a:gd name="T1" fmla="*/ 0 h 299"/>
                <a:gd name="T2" fmla="*/ 174 w 174"/>
                <a:gd name="T3" fmla="*/ 107 h 299"/>
                <a:gd name="T4" fmla="*/ 174 w 174"/>
                <a:gd name="T5" fmla="*/ 299 h 299"/>
                <a:gd name="T6" fmla="*/ 0 w 174"/>
                <a:gd name="T7" fmla="*/ 194 h 299"/>
                <a:gd name="T8" fmla="*/ 0 w 17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99">
                  <a:moveTo>
                    <a:pt x="0" y="0"/>
                  </a:moveTo>
                  <a:lnTo>
                    <a:pt x="174" y="107"/>
                  </a:lnTo>
                  <a:lnTo>
                    <a:pt x="174" y="299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61"/>
            <p:cNvSpPr>
              <a:spLocks/>
            </p:cNvSpPr>
            <p:nvPr/>
          </p:nvSpPr>
          <p:spPr bwMode="auto">
            <a:xfrm>
              <a:off x="7351715" y="3986213"/>
              <a:ext cx="279400" cy="431800"/>
            </a:xfrm>
            <a:custGeom>
              <a:avLst/>
              <a:gdLst>
                <a:gd name="T0" fmla="*/ 176 w 176"/>
                <a:gd name="T1" fmla="*/ 0 h 272"/>
                <a:gd name="T2" fmla="*/ 176 w 176"/>
                <a:gd name="T3" fmla="*/ 177 h 272"/>
                <a:gd name="T4" fmla="*/ 0 w 176"/>
                <a:gd name="T5" fmla="*/ 272 h 272"/>
                <a:gd name="T6" fmla="*/ 0 w 176"/>
                <a:gd name="T7" fmla="*/ 95 h 272"/>
                <a:gd name="T8" fmla="*/ 176 w 176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72">
                  <a:moveTo>
                    <a:pt x="176" y="0"/>
                  </a:moveTo>
                  <a:lnTo>
                    <a:pt x="176" y="177"/>
                  </a:lnTo>
                  <a:lnTo>
                    <a:pt x="0" y="272"/>
                  </a:lnTo>
                  <a:lnTo>
                    <a:pt x="0" y="9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62"/>
            <p:cNvSpPr>
              <a:spLocks/>
            </p:cNvSpPr>
            <p:nvPr/>
          </p:nvSpPr>
          <p:spPr bwMode="auto">
            <a:xfrm>
              <a:off x="7351715" y="3816350"/>
              <a:ext cx="279400" cy="320675"/>
            </a:xfrm>
            <a:custGeom>
              <a:avLst/>
              <a:gdLst>
                <a:gd name="T0" fmla="*/ 176 w 176"/>
                <a:gd name="T1" fmla="*/ 0 h 202"/>
                <a:gd name="T2" fmla="*/ 176 w 176"/>
                <a:gd name="T3" fmla="*/ 107 h 202"/>
                <a:gd name="T4" fmla="*/ 0 w 176"/>
                <a:gd name="T5" fmla="*/ 202 h 202"/>
                <a:gd name="T6" fmla="*/ 0 w 176"/>
                <a:gd name="T7" fmla="*/ 96 h 202"/>
                <a:gd name="T8" fmla="*/ 176 w 176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02">
                  <a:moveTo>
                    <a:pt x="176" y="0"/>
                  </a:moveTo>
                  <a:lnTo>
                    <a:pt x="176" y="107"/>
                  </a:lnTo>
                  <a:lnTo>
                    <a:pt x="0" y="202"/>
                  </a:lnTo>
                  <a:lnTo>
                    <a:pt x="0" y="9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63"/>
            <p:cNvSpPr>
              <a:spLocks/>
            </p:cNvSpPr>
            <p:nvPr/>
          </p:nvSpPr>
          <p:spPr bwMode="auto">
            <a:xfrm>
              <a:off x="7351715" y="3430588"/>
              <a:ext cx="279400" cy="233363"/>
            </a:xfrm>
            <a:custGeom>
              <a:avLst/>
              <a:gdLst>
                <a:gd name="T0" fmla="*/ 95 w 176"/>
                <a:gd name="T1" fmla="*/ 0 h 147"/>
                <a:gd name="T2" fmla="*/ 105 w 176"/>
                <a:gd name="T3" fmla="*/ 6 h 147"/>
                <a:gd name="T4" fmla="*/ 110 w 176"/>
                <a:gd name="T5" fmla="*/ 9 h 147"/>
                <a:gd name="T6" fmla="*/ 176 w 176"/>
                <a:gd name="T7" fmla="*/ 50 h 147"/>
                <a:gd name="T8" fmla="*/ 146 w 176"/>
                <a:gd name="T9" fmla="*/ 67 h 147"/>
                <a:gd name="T10" fmla="*/ 0 w 176"/>
                <a:gd name="T11" fmla="*/ 147 h 147"/>
                <a:gd name="T12" fmla="*/ 0 w 176"/>
                <a:gd name="T13" fmla="*/ 54 h 147"/>
                <a:gd name="T14" fmla="*/ 95 w 176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lnTo>
                    <a:pt x="105" y="6"/>
                  </a:lnTo>
                  <a:lnTo>
                    <a:pt x="110" y="9"/>
                  </a:lnTo>
                  <a:lnTo>
                    <a:pt x="176" y="50"/>
                  </a:lnTo>
                  <a:lnTo>
                    <a:pt x="146" y="67"/>
                  </a:lnTo>
                  <a:lnTo>
                    <a:pt x="0" y="147"/>
                  </a:lnTo>
                  <a:lnTo>
                    <a:pt x="0" y="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64"/>
            <p:cNvSpPr>
              <a:spLocks/>
            </p:cNvSpPr>
            <p:nvPr/>
          </p:nvSpPr>
          <p:spPr bwMode="auto">
            <a:xfrm>
              <a:off x="7351715" y="3509963"/>
              <a:ext cx="279400" cy="458788"/>
            </a:xfrm>
            <a:custGeom>
              <a:avLst/>
              <a:gdLst>
                <a:gd name="T0" fmla="*/ 176 w 176"/>
                <a:gd name="T1" fmla="*/ 0 h 289"/>
                <a:gd name="T2" fmla="*/ 176 w 176"/>
                <a:gd name="T3" fmla="*/ 193 h 289"/>
                <a:gd name="T4" fmla="*/ 0 w 176"/>
                <a:gd name="T5" fmla="*/ 289 h 289"/>
                <a:gd name="T6" fmla="*/ 0 w 176"/>
                <a:gd name="T7" fmla="*/ 97 h 289"/>
                <a:gd name="T8" fmla="*/ 146 w 176"/>
                <a:gd name="T9" fmla="*/ 17 h 289"/>
                <a:gd name="T10" fmla="*/ 176 w 176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89">
                  <a:moveTo>
                    <a:pt x="176" y="0"/>
                  </a:moveTo>
                  <a:lnTo>
                    <a:pt x="176" y="193"/>
                  </a:lnTo>
                  <a:lnTo>
                    <a:pt x="0" y="289"/>
                  </a:lnTo>
                  <a:lnTo>
                    <a:pt x="0" y="97"/>
                  </a:lnTo>
                  <a:lnTo>
                    <a:pt x="146" y="1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65"/>
            <p:cNvSpPr>
              <a:spLocks/>
            </p:cNvSpPr>
            <p:nvPr/>
          </p:nvSpPr>
          <p:spPr bwMode="auto">
            <a:xfrm>
              <a:off x="7042152" y="3009900"/>
              <a:ext cx="622300" cy="363538"/>
            </a:xfrm>
            <a:custGeom>
              <a:avLst/>
              <a:gdLst>
                <a:gd name="T0" fmla="*/ 195 w 392"/>
                <a:gd name="T1" fmla="*/ 0 h 229"/>
                <a:gd name="T2" fmla="*/ 392 w 392"/>
                <a:gd name="T3" fmla="*/ 120 h 229"/>
                <a:gd name="T4" fmla="*/ 195 w 392"/>
                <a:gd name="T5" fmla="*/ 229 h 229"/>
                <a:gd name="T6" fmla="*/ 0 w 392"/>
                <a:gd name="T7" fmla="*/ 110 h 229"/>
                <a:gd name="T8" fmla="*/ 195 w 392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29">
                  <a:moveTo>
                    <a:pt x="195" y="0"/>
                  </a:moveTo>
                  <a:lnTo>
                    <a:pt x="392" y="120"/>
                  </a:lnTo>
                  <a:lnTo>
                    <a:pt x="195" y="229"/>
                  </a:lnTo>
                  <a:lnTo>
                    <a:pt x="0" y="11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66"/>
            <p:cNvSpPr>
              <a:spLocks/>
            </p:cNvSpPr>
            <p:nvPr/>
          </p:nvSpPr>
          <p:spPr bwMode="auto">
            <a:xfrm>
              <a:off x="7042152" y="318452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9 h 229"/>
                <a:gd name="T4" fmla="*/ 195 w 195"/>
                <a:gd name="T5" fmla="*/ 229 h 229"/>
                <a:gd name="T6" fmla="*/ 0 w 195"/>
                <a:gd name="T7" fmla="*/ 112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9"/>
                  </a:lnTo>
                  <a:lnTo>
                    <a:pt x="195" y="229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67"/>
            <p:cNvSpPr>
              <a:spLocks/>
            </p:cNvSpPr>
            <p:nvPr/>
          </p:nvSpPr>
          <p:spPr bwMode="auto">
            <a:xfrm>
              <a:off x="7351715" y="3200400"/>
              <a:ext cx="312738" cy="347663"/>
            </a:xfrm>
            <a:custGeom>
              <a:avLst/>
              <a:gdLst>
                <a:gd name="T0" fmla="*/ 197 w 197"/>
                <a:gd name="T1" fmla="*/ 0 h 219"/>
                <a:gd name="T2" fmla="*/ 197 w 197"/>
                <a:gd name="T3" fmla="*/ 100 h 219"/>
                <a:gd name="T4" fmla="*/ 0 w 197"/>
                <a:gd name="T5" fmla="*/ 219 h 219"/>
                <a:gd name="T6" fmla="*/ 0 w 197"/>
                <a:gd name="T7" fmla="*/ 109 h 219"/>
                <a:gd name="T8" fmla="*/ 197 w 197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9">
                  <a:moveTo>
                    <a:pt x="197" y="0"/>
                  </a:moveTo>
                  <a:lnTo>
                    <a:pt x="197" y="100"/>
                  </a:lnTo>
                  <a:lnTo>
                    <a:pt x="0" y="219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821748" y="960562"/>
            <a:ext cx="1974071" cy="5111426"/>
            <a:chOff x="7042152" y="3009900"/>
            <a:chExt cx="622301" cy="1611313"/>
          </a:xfrm>
        </p:grpSpPr>
        <p:sp>
          <p:nvSpPr>
            <p:cNvPr id="75" name="Freeform 1837"/>
            <p:cNvSpPr>
              <a:spLocks/>
            </p:cNvSpPr>
            <p:nvPr/>
          </p:nvSpPr>
          <p:spPr bwMode="auto">
            <a:xfrm>
              <a:off x="7042152" y="425767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8 h 229"/>
                <a:gd name="T4" fmla="*/ 195 w 195"/>
                <a:gd name="T5" fmla="*/ 229 h 229"/>
                <a:gd name="T6" fmla="*/ 0 w 195"/>
                <a:gd name="T7" fmla="*/ 111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8"/>
                  </a:lnTo>
                  <a:lnTo>
                    <a:pt x="195" y="229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38"/>
            <p:cNvSpPr>
              <a:spLocks/>
            </p:cNvSpPr>
            <p:nvPr/>
          </p:nvSpPr>
          <p:spPr bwMode="auto">
            <a:xfrm>
              <a:off x="7351715" y="4271963"/>
              <a:ext cx="312738" cy="349250"/>
            </a:xfrm>
            <a:custGeom>
              <a:avLst/>
              <a:gdLst>
                <a:gd name="T0" fmla="*/ 197 w 197"/>
                <a:gd name="T1" fmla="*/ 0 h 220"/>
                <a:gd name="T2" fmla="*/ 197 w 197"/>
                <a:gd name="T3" fmla="*/ 102 h 220"/>
                <a:gd name="T4" fmla="*/ 0 w 197"/>
                <a:gd name="T5" fmla="*/ 220 h 220"/>
                <a:gd name="T6" fmla="*/ 0 w 197"/>
                <a:gd name="T7" fmla="*/ 109 h 220"/>
                <a:gd name="T8" fmla="*/ 197 w 19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0">
                  <a:moveTo>
                    <a:pt x="197" y="0"/>
                  </a:moveTo>
                  <a:lnTo>
                    <a:pt x="197" y="102"/>
                  </a:lnTo>
                  <a:lnTo>
                    <a:pt x="0" y="220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852"/>
            <p:cNvSpPr>
              <a:spLocks/>
            </p:cNvSpPr>
            <p:nvPr/>
          </p:nvSpPr>
          <p:spPr bwMode="auto">
            <a:xfrm>
              <a:off x="7075490" y="3971925"/>
              <a:ext cx="276225" cy="446088"/>
            </a:xfrm>
            <a:custGeom>
              <a:avLst/>
              <a:gdLst>
                <a:gd name="T0" fmla="*/ 0 w 174"/>
                <a:gd name="T1" fmla="*/ 0 h 281"/>
                <a:gd name="T2" fmla="*/ 174 w 174"/>
                <a:gd name="T3" fmla="*/ 104 h 281"/>
                <a:gd name="T4" fmla="*/ 174 w 174"/>
                <a:gd name="T5" fmla="*/ 281 h 281"/>
                <a:gd name="T6" fmla="*/ 0 w 174"/>
                <a:gd name="T7" fmla="*/ 176 h 281"/>
                <a:gd name="T8" fmla="*/ 0 w 17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0" y="0"/>
                  </a:moveTo>
                  <a:lnTo>
                    <a:pt x="174" y="104"/>
                  </a:lnTo>
                  <a:lnTo>
                    <a:pt x="174" y="281"/>
                  </a:lnTo>
                  <a:lnTo>
                    <a:pt x="0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55"/>
            <p:cNvSpPr>
              <a:spLocks/>
            </p:cNvSpPr>
            <p:nvPr/>
          </p:nvSpPr>
          <p:spPr bwMode="auto">
            <a:xfrm>
              <a:off x="7075490" y="3802063"/>
              <a:ext cx="276225" cy="334963"/>
            </a:xfrm>
            <a:custGeom>
              <a:avLst/>
              <a:gdLst>
                <a:gd name="T0" fmla="*/ 0 w 174"/>
                <a:gd name="T1" fmla="*/ 0 h 211"/>
                <a:gd name="T2" fmla="*/ 174 w 174"/>
                <a:gd name="T3" fmla="*/ 105 h 211"/>
                <a:gd name="T4" fmla="*/ 174 w 174"/>
                <a:gd name="T5" fmla="*/ 211 h 211"/>
                <a:gd name="T6" fmla="*/ 0 w 174"/>
                <a:gd name="T7" fmla="*/ 107 h 211"/>
                <a:gd name="T8" fmla="*/ 0 w 1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">
                  <a:moveTo>
                    <a:pt x="0" y="0"/>
                  </a:moveTo>
                  <a:lnTo>
                    <a:pt x="174" y="105"/>
                  </a:lnTo>
                  <a:lnTo>
                    <a:pt x="174" y="211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56"/>
            <p:cNvSpPr>
              <a:spLocks/>
            </p:cNvSpPr>
            <p:nvPr/>
          </p:nvSpPr>
          <p:spPr bwMode="auto">
            <a:xfrm>
              <a:off x="7075490" y="3422650"/>
              <a:ext cx="276225" cy="241300"/>
            </a:xfrm>
            <a:custGeom>
              <a:avLst/>
              <a:gdLst>
                <a:gd name="T0" fmla="*/ 80 w 174"/>
                <a:gd name="T1" fmla="*/ 0 h 152"/>
                <a:gd name="T2" fmla="*/ 174 w 174"/>
                <a:gd name="T3" fmla="*/ 59 h 152"/>
                <a:gd name="T4" fmla="*/ 174 w 174"/>
                <a:gd name="T5" fmla="*/ 152 h 152"/>
                <a:gd name="T6" fmla="*/ 0 w 174"/>
                <a:gd name="T7" fmla="*/ 45 h 152"/>
                <a:gd name="T8" fmla="*/ 80 w 17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2">
                  <a:moveTo>
                    <a:pt x="80" y="0"/>
                  </a:moveTo>
                  <a:lnTo>
                    <a:pt x="174" y="59"/>
                  </a:lnTo>
                  <a:lnTo>
                    <a:pt x="174" y="152"/>
                  </a:lnTo>
                  <a:lnTo>
                    <a:pt x="0" y="4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57"/>
            <p:cNvSpPr>
              <a:spLocks/>
            </p:cNvSpPr>
            <p:nvPr/>
          </p:nvSpPr>
          <p:spPr bwMode="auto">
            <a:xfrm>
              <a:off x="7075490" y="3494088"/>
              <a:ext cx="276225" cy="474663"/>
            </a:xfrm>
            <a:custGeom>
              <a:avLst/>
              <a:gdLst>
                <a:gd name="T0" fmla="*/ 0 w 174"/>
                <a:gd name="T1" fmla="*/ 0 h 299"/>
                <a:gd name="T2" fmla="*/ 174 w 174"/>
                <a:gd name="T3" fmla="*/ 107 h 299"/>
                <a:gd name="T4" fmla="*/ 174 w 174"/>
                <a:gd name="T5" fmla="*/ 299 h 299"/>
                <a:gd name="T6" fmla="*/ 0 w 174"/>
                <a:gd name="T7" fmla="*/ 194 h 299"/>
                <a:gd name="T8" fmla="*/ 0 w 17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99">
                  <a:moveTo>
                    <a:pt x="0" y="0"/>
                  </a:moveTo>
                  <a:lnTo>
                    <a:pt x="174" y="107"/>
                  </a:lnTo>
                  <a:lnTo>
                    <a:pt x="174" y="299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61"/>
            <p:cNvSpPr>
              <a:spLocks/>
            </p:cNvSpPr>
            <p:nvPr/>
          </p:nvSpPr>
          <p:spPr bwMode="auto">
            <a:xfrm>
              <a:off x="7351715" y="3986213"/>
              <a:ext cx="279400" cy="431800"/>
            </a:xfrm>
            <a:custGeom>
              <a:avLst/>
              <a:gdLst>
                <a:gd name="T0" fmla="*/ 176 w 176"/>
                <a:gd name="T1" fmla="*/ 0 h 272"/>
                <a:gd name="T2" fmla="*/ 176 w 176"/>
                <a:gd name="T3" fmla="*/ 177 h 272"/>
                <a:gd name="T4" fmla="*/ 0 w 176"/>
                <a:gd name="T5" fmla="*/ 272 h 272"/>
                <a:gd name="T6" fmla="*/ 0 w 176"/>
                <a:gd name="T7" fmla="*/ 95 h 272"/>
                <a:gd name="T8" fmla="*/ 176 w 176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72">
                  <a:moveTo>
                    <a:pt x="176" y="0"/>
                  </a:moveTo>
                  <a:lnTo>
                    <a:pt x="176" y="177"/>
                  </a:lnTo>
                  <a:lnTo>
                    <a:pt x="0" y="272"/>
                  </a:lnTo>
                  <a:lnTo>
                    <a:pt x="0" y="9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62"/>
            <p:cNvSpPr>
              <a:spLocks/>
            </p:cNvSpPr>
            <p:nvPr/>
          </p:nvSpPr>
          <p:spPr bwMode="auto">
            <a:xfrm>
              <a:off x="7351715" y="3816350"/>
              <a:ext cx="279400" cy="320675"/>
            </a:xfrm>
            <a:custGeom>
              <a:avLst/>
              <a:gdLst>
                <a:gd name="T0" fmla="*/ 176 w 176"/>
                <a:gd name="T1" fmla="*/ 0 h 202"/>
                <a:gd name="T2" fmla="*/ 176 w 176"/>
                <a:gd name="T3" fmla="*/ 107 h 202"/>
                <a:gd name="T4" fmla="*/ 0 w 176"/>
                <a:gd name="T5" fmla="*/ 202 h 202"/>
                <a:gd name="T6" fmla="*/ 0 w 176"/>
                <a:gd name="T7" fmla="*/ 96 h 202"/>
                <a:gd name="T8" fmla="*/ 176 w 176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02">
                  <a:moveTo>
                    <a:pt x="176" y="0"/>
                  </a:moveTo>
                  <a:lnTo>
                    <a:pt x="176" y="107"/>
                  </a:lnTo>
                  <a:lnTo>
                    <a:pt x="0" y="202"/>
                  </a:lnTo>
                  <a:lnTo>
                    <a:pt x="0" y="9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63"/>
            <p:cNvSpPr>
              <a:spLocks/>
            </p:cNvSpPr>
            <p:nvPr/>
          </p:nvSpPr>
          <p:spPr bwMode="auto">
            <a:xfrm>
              <a:off x="7351715" y="3430588"/>
              <a:ext cx="279400" cy="233363"/>
            </a:xfrm>
            <a:custGeom>
              <a:avLst/>
              <a:gdLst>
                <a:gd name="T0" fmla="*/ 95 w 176"/>
                <a:gd name="T1" fmla="*/ 0 h 147"/>
                <a:gd name="T2" fmla="*/ 105 w 176"/>
                <a:gd name="T3" fmla="*/ 6 h 147"/>
                <a:gd name="T4" fmla="*/ 110 w 176"/>
                <a:gd name="T5" fmla="*/ 9 h 147"/>
                <a:gd name="T6" fmla="*/ 176 w 176"/>
                <a:gd name="T7" fmla="*/ 50 h 147"/>
                <a:gd name="T8" fmla="*/ 146 w 176"/>
                <a:gd name="T9" fmla="*/ 67 h 147"/>
                <a:gd name="T10" fmla="*/ 0 w 176"/>
                <a:gd name="T11" fmla="*/ 147 h 147"/>
                <a:gd name="T12" fmla="*/ 0 w 176"/>
                <a:gd name="T13" fmla="*/ 54 h 147"/>
                <a:gd name="T14" fmla="*/ 95 w 176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lnTo>
                    <a:pt x="105" y="6"/>
                  </a:lnTo>
                  <a:lnTo>
                    <a:pt x="110" y="9"/>
                  </a:lnTo>
                  <a:lnTo>
                    <a:pt x="176" y="50"/>
                  </a:lnTo>
                  <a:lnTo>
                    <a:pt x="146" y="67"/>
                  </a:lnTo>
                  <a:lnTo>
                    <a:pt x="0" y="147"/>
                  </a:lnTo>
                  <a:lnTo>
                    <a:pt x="0" y="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64"/>
            <p:cNvSpPr>
              <a:spLocks/>
            </p:cNvSpPr>
            <p:nvPr/>
          </p:nvSpPr>
          <p:spPr bwMode="auto">
            <a:xfrm>
              <a:off x="7351715" y="3509963"/>
              <a:ext cx="279400" cy="458788"/>
            </a:xfrm>
            <a:custGeom>
              <a:avLst/>
              <a:gdLst>
                <a:gd name="T0" fmla="*/ 176 w 176"/>
                <a:gd name="T1" fmla="*/ 0 h 289"/>
                <a:gd name="T2" fmla="*/ 176 w 176"/>
                <a:gd name="T3" fmla="*/ 193 h 289"/>
                <a:gd name="T4" fmla="*/ 0 w 176"/>
                <a:gd name="T5" fmla="*/ 289 h 289"/>
                <a:gd name="T6" fmla="*/ 0 w 176"/>
                <a:gd name="T7" fmla="*/ 97 h 289"/>
                <a:gd name="T8" fmla="*/ 146 w 176"/>
                <a:gd name="T9" fmla="*/ 17 h 289"/>
                <a:gd name="T10" fmla="*/ 176 w 176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89">
                  <a:moveTo>
                    <a:pt x="176" y="0"/>
                  </a:moveTo>
                  <a:lnTo>
                    <a:pt x="176" y="193"/>
                  </a:lnTo>
                  <a:lnTo>
                    <a:pt x="0" y="289"/>
                  </a:lnTo>
                  <a:lnTo>
                    <a:pt x="0" y="97"/>
                  </a:lnTo>
                  <a:lnTo>
                    <a:pt x="146" y="1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65"/>
            <p:cNvSpPr>
              <a:spLocks/>
            </p:cNvSpPr>
            <p:nvPr/>
          </p:nvSpPr>
          <p:spPr bwMode="auto">
            <a:xfrm>
              <a:off x="7042152" y="3009900"/>
              <a:ext cx="622300" cy="363538"/>
            </a:xfrm>
            <a:custGeom>
              <a:avLst/>
              <a:gdLst>
                <a:gd name="T0" fmla="*/ 195 w 392"/>
                <a:gd name="T1" fmla="*/ 0 h 229"/>
                <a:gd name="T2" fmla="*/ 392 w 392"/>
                <a:gd name="T3" fmla="*/ 120 h 229"/>
                <a:gd name="T4" fmla="*/ 195 w 392"/>
                <a:gd name="T5" fmla="*/ 229 h 229"/>
                <a:gd name="T6" fmla="*/ 0 w 392"/>
                <a:gd name="T7" fmla="*/ 110 h 229"/>
                <a:gd name="T8" fmla="*/ 195 w 392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29">
                  <a:moveTo>
                    <a:pt x="195" y="0"/>
                  </a:moveTo>
                  <a:lnTo>
                    <a:pt x="392" y="120"/>
                  </a:lnTo>
                  <a:lnTo>
                    <a:pt x="195" y="229"/>
                  </a:lnTo>
                  <a:lnTo>
                    <a:pt x="0" y="11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66"/>
            <p:cNvSpPr>
              <a:spLocks/>
            </p:cNvSpPr>
            <p:nvPr/>
          </p:nvSpPr>
          <p:spPr bwMode="auto">
            <a:xfrm>
              <a:off x="7042152" y="3184525"/>
              <a:ext cx="309563" cy="363538"/>
            </a:xfrm>
            <a:custGeom>
              <a:avLst/>
              <a:gdLst>
                <a:gd name="T0" fmla="*/ 0 w 195"/>
                <a:gd name="T1" fmla="*/ 0 h 229"/>
                <a:gd name="T2" fmla="*/ 195 w 195"/>
                <a:gd name="T3" fmla="*/ 119 h 229"/>
                <a:gd name="T4" fmla="*/ 195 w 195"/>
                <a:gd name="T5" fmla="*/ 229 h 229"/>
                <a:gd name="T6" fmla="*/ 0 w 195"/>
                <a:gd name="T7" fmla="*/ 112 h 229"/>
                <a:gd name="T8" fmla="*/ 0 w 19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29">
                  <a:moveTo>
                    <a:pt x="0" y="0"/>
                  </a:moveTo>
                  <a:lnTo>
                    <a:pt x="195" y="119"/>
                  </a:lnTo>
                  <a:lnTo>
                    <a:pt x="195" y="229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67"/>
            <p:cNvSpPr>
              <a:spLocks/>
            </p:cNvSpPr>
            <p:nvPr/>
          </p:nvSpPr>
          <p:spPr bwMode="auto">
            <a:xfrm>
              <a:off x="7351715" y="3200400"/>
              <a:ext cx="312738" cy="347663"/>
            </a:xfrm>
            <a:custGeom>
              <a:avLst/>
              <a:gdLst>
                <a:gd name="T0" fmla="*/ 197 w 197"/>
                <a:gd name="T1" fmla="*/ 0 h 219"/>
                <a:gd name="T2" fmla="*/ 197 w 197"/>
                <a:gd name="T3" fmla="*/ 100 h 219"/>
                <a:gd name="T4" fmla="*/ 0 w 197"/>
                <a:gd name="T5" fmla="*/ 219 h 219"/>
                <a:gd name="T6" fmla="*/ 0 w 197"/>
                <a:gd name="T7" fmla="*/ 109 h 219"/>
                <a:gd name="T8" fmla="*/ 197 w 197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9">
                  <a:moveTo>
                    <a:pt x="197" y="0"/>
                  </a:moveTo>
                  <a:lnTo>
                    <a:pt x="197" y="100"/>
                  </a:lnTo>
                  <a:lnTo>
                    <a:pt x="0" y="219"/>
                  </a:lnTo>
                  <a:lnTo>
                    <a:pt x="0" y="1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86678" y="680002"/>
            <a:ext cx="10576488" cy="738664"/>
            <a:chOff x="592428" y="600007"/>
            <a:chExt cx="3940935" cy="738664"/>
          </a:xfrm>
        </p:grpSpPr>
        <p:sp>
          <p:nvSpPr>
            <p:cNvPr id="89" name="TextBox 8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560996" y="4438127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18073" y="4428394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134979" y="4413635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92126" y="4428393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2016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264154" y="4428392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2017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 rot="19215450">
            <a:off x="1579643" y="2762283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19215450">
            <a:off x="3222698" y="2367303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19215450">
            <a:off x="5113701" y="1970176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9215450">
            <a:off x="7108649" y="1632285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19215450">
            <a:off x="9240172" y="1338400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6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787787" y="1461123"/>
            <a:ext cx="2509892" cy="2167412"/>
            <a:chOff x="5382601" y="2676063"/>
            <a:chExt cx="814388" cy="703263"/>
          </a:xfrm>
        </p:grpSpPr>
        <p:sp>
          <p:nvSpPr>
            <p:cNvPr id="4" name="Freeform 1902"/>
            <p:cNvSpPr>
              <a:spLocks/>
            </p:cNvSpPr>
            <p:nvPr/>
          </p:nvSpPr>
          <p:spPr bwMode="auto">
            <a:xfrm>
              <a:off x="5646126" y="2945938"/>
              <a:ext cx="550863" cy="433388"/>
            </a:xfrm>
            <a:custGeom>
              <a:avLst/>
              <a:gdLst>
                <a:gd name="T0" fmla="*/ 91 w 347"/>
                <a:gd name="T1" fmla="*/ 0 h 273"/>
                <a:gd name="T2" fmla="*/ 137 w 347"/>
                <a:gd name="T3" fmla="*/ 2 h 273"/>
                <a:gd name="T4" fmla="*/ 180 w 347"/>
                <a:gd name="T5" fmla="*/ 8 h 273"/>
                <a:gd name="T6" fmla="*/ 220 w 347"/>
                <a:gd name="T7" fmla="*/ 19 h 273"/>
                <a:gd name="T8" fmla="*/ 256 w 347"/>
                <a:gd name="T9" fmla="*/ 33 h 273"/>
                <a:gd name="T10" fmla="*/ 287 w 347"/>
                <a:gd name="T11" fmla="*/ 50 h 273"/>
                <a:gd name="T12" fmla="*/ 313 w 347"/>
                <a:gd name="T13" fmla="*/ 69 h 273"/>
                <a:gd name="T14" fmla="*/ 347 w 347"/>
                <a:gd name="T15" fmla="*/ 69 h 273"/>
                <a:gd name="T16" fmla="*/ 347 w 347"/>
                <a:gd name="T17" fmla="*/ 137 h 273"/>
                <a:gd name="T18" fmla="*/ 343 w 347"/>
                <a:gd name="T19" fmla="*/ 160 h 273"/>
                <a:gd name="T20" fmla="*/ 332 w 347"/>
                <a:gd name="T21" fmla="*/ 183 h 273"/>
                <a:gd name="T22" fmla="*/ 314 w 347"/>
                <a:gd name="T23" fmla="*/ 204 h 273"/>
                <a:gd name="T24" fmla="*/ 290 w 347"/>
                <a:gd name="T25" fmla="*/ 222 h 273"/>
                <a:gd name="T26" fmla="*/ 262 w 347"/>
                <a:gd name="T27" fmla="*/ 239 h 273"/>
                <a:gd name="T28" fmla="*/ 224 w 347"/>
                <a:gd name="T29" fmla="*/ 253 h 273"/>
                <a:gd name="T30" fmla="*/ 183 w 347"/>
                <a:gd name="T31" fmla="*/ 264 h 273"/>
                <a:gd name="T32" fmla="*/ 138 w 347"/>
                <a:gd name="T33" fmla="*/ 270 h 273"/>
                <a:gd name="T34" fmla="*/ 91 w 347"/>
                <a:gd name="T35" fmla="*/ 273 h 273"/>
                <a:gd name="T36" fmla="*/ 43 w 347"/>
                <a:gd name="T37" fmla="*/ 270 h 273"/>
                <a:gd name="T38" fmla="*/ 0 w 347"/>
                <a:gd name="T39" fmla="*/ 264 h 273"/>
                <a:gd name="T40" fmla="*/ 0 w 347"/>
                <a:gd name="T41" fmla="*/ 196 h 273"/>
                <a:gd name="T42" fmla="*/ 5 w 347"/>
                <a:gd name="T43" fmla="*/ 190 h 273"/>
                <a:gd name="T44" fmla="*/ 30 w 347"/>
                <a:gd name="T45" fmla="*/ 198 h 273"/>
                <a:gd name="T46" fmla="*/ 59 w 347"/>
                <a:gd name="T47" fmla="*/ 202 h 273"/>
                <a:gd name="T48" fmla="*/ 91 w 347"/>
                <a:gd name="T49" fmla="*/ 204 h 273"/>
                <a:gd name="T50" fmla="*/ 125 w 347"/>
                <a:gd name="T51" fmla="*/ 202 h 273"/>
                <a:gd name="T52" fmla="*/ 156 w 347"/>
                <a:gd name="T53" fmla="*/ 196 h 273"/>
                <a:gd name="T54" fmla="*/ 184 w 347"/>
                <a:gd name="T55" fmla="*/ 187 h 273"/>
                <a:gd name="T56" fmla="*/ 203 w 347"/>
                <a:gd name="T57" fmla="*/ 177 h 273"/>
                <a:gd name="T58" fmla="*/ 218 w 347"/>
                <a:gd name="T59" fmla="*/ 165 h 273"/>
                <a:gd name="T60" fmla="*/ 228 w 347"/>
                <a:gd name="T61" fmla="*/ 152 h 273"/>
                <a:gd name="T62" fmla="*/ 231 w 347"/>
                <a:gd name="T63" fmla="*/ 137 h 273"/>
                <a:gd name="T64" fmla="*/ 228 w 347"/>
                <a:gd name="T65" fmla="*/ 121 h 273"/>
                <a:gd name="T66" fmla="*/ 217 w 347"/>
                <a:gd name="T67" fmla="*/ 107 h 273"/>
                <a:gd name="T68" fmla="*/ 200 w 347"/>
                <a:gd name="T69" fmla="*/ 95 h 273"/>
                <a:gd name="T70" fmla="*/ 178 w 347"/>
                <a:gd name="T71" fmla="*/ 84 h 273"/>
                <a:gd name="T72" fmla="*/ 153 w 347"/>
                <a:gd name="T73" fmla="*/ 76 h 273"/>
                <a:gd name="T74" fmla="*/ 122 w 347"/>
                <a:gd name="T75" fmla="*/ 72 h 273"/>
                <a:gd name="T76" fmla="*/ 91 w 347"/>
                <a:gd name="T77" fmla="*/ 69 h 273"/>
                <a:gd name="T78" fmla="*/ 63 w 347"/>
                <a:gd name="T79" fmla="*/ 70 h 273"/>
                <a:gd name="T80" fmla="*/ 37 w 347"/>
                <a:gd name="T81" fmla="*/ 74 h 273"/>
                <a:gd name="T82" fmla="*/ 14 w 347"/>
                <a:gd name="T83" fmla="*/ 80 h 273"/>
                <a:gd name="T84" fmla="*/ 14 w 347"/>
                <a:gd name="T85" fmla="*/ 12 h 273"/>
                <a:gd name="T86" fmla="*/ 13 w 347"/>
                <a:gd name="T87" fmla="*/ 6 h 273"/>
                <a:gd name="T88" fmla="*/ 51 w 347"/>
                <a:gd name="T89" fmla="*/ 2 h 273"/>
                <a:gd name="T90" fmla="*/ 91 w 347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273">
                  <a:moveTo>
                    <a:pt x="91" y="0"/>
                  </a:moveTo>
                  <a:lnTo>
                    <a:pt x="137" y="2"/>
                  </a:lnTo>
                  <a:lnTo>
                    <a:pt x="180" y="8"/>
                  </a:lnTo>
                  <a:lnTo>
                    <a:pt x="220" y="19"/>
                  </a:lnTo>
                  <a:lnTo>
                    <a:pt x="256" y="33"/>
                  </a:lnTo>
                  <a:lnTo>
                    <a:pt x="287" y="50"/>
                  </a:lnTo>
                  <a:lnTo>
                    <a:pt x="313" y="69"/>
                  </a:lnTo>
                  <a:lnTo>
                    <a:pt x="347" y="69"/>
                  </a:lnTo>
                  <a:lnTo>
                    <a:pt x="347" y="137"/>
                  </a:lnTo>
                  <a:lnTo>
                    <a:pt x="343" y="160"/>
                  </a:lnTo>
                  <a:lnTo>
                    <a:pt x="332" y="183"/>
                  </a:lnTo>
                  <a:lnTo>
                    <a:pt x="314" y="204"/>
                  </a:lnTo>
                  <a:lnTo>
                    <a:pt x="290" y="222"/>
                  </a:lnTo>
                  <a:lnTo>
                    <a:pt x="262" y="239"/>
                  </a:lnTo>
                  <a:lnTo>
                    <a:pt x="224" y="253"/>
                  </a:lnTo>
                  <a:lnTo>
                    <a:pt x="183" y="264"/>
                  </a:lnTo>
                  <a:lnTo>
                    <a:pt x="138" y="270"/>
                  </a:lnTo>
                  <a:lnTo>
                    <a:pt x="91" y="273"/>
                  </a:lnTo>
                  <a:lnTo>
                    <a:pt x="43" y="270"/>
                  </a:lnTo>
                  <a:lnTo>
                    <a:pt x="0" y="264"/>
                  </a:lnTo>
                  <a:lnTo>
                    <a:pt x="0" y="196"/>
                  </a:lnTo>
                  <a:lnTo>
                    <a:pt x="5" y="190"/>
                  </a:lnTo>
                  <a:lnTo>
                    <a:pt x="30" y="198"/>
                  </a:lnTo>
                  <a:lnTo>
                    <a:pt x="59" y="202"/>
                  </a:lnTo>
                  <a:lnTo>
                    <a:pt x="91" y="204"/>
                  </a:lnTo>
                  <a:lnTo>
                    <a:pt x="125" y="202"/>
                  </a:lnTo>
                  <a:lnTo>
                    <a:pt x="156" y="196"/>
                  </a:lnTo>
                  <a:lnTo>
                    <a:pt x="184" y="187"/>
                  </a:lnTo>
                  <a:lnTo>
                    <a:pt x="203" y="177"/>
                  </a:lnTo>
                  <a:lnTo>
                    <a:pt x="218" y="165"/>
                  </a:lnTo>
                  <a:lnTo>
                    <a:pt x="228" y="152"/>
                  </a:lnTo>
                  <a:lnTo>
                    <a:pt x="231" y="137"/>
                  </a:lnTo>
                  <a:lnTo>
                    <a:pt x="228" y="121"/>
                  </a:lnTo>
                  <a:lnTo>
                    <a:pt x="217" y="107"/>
                  </a:lnTo>
                  <a:lnTo>
                    <a:pt x="200" y="95"/>
                  </a:lnTo>
                  <a:lnTo>
                    <a:pt x="178" y="84"/>
                  </a:lnTo>
                  <a:lnTo>
                    <a:pt x="153" y="76"/>
                  </a:lnTo>
                  <a:lnTo>
                    <a:pt x="122" y="72"/>
                  </a:lnTo>
                  <a:lnTo>
                    <a:pt x="91" y="69"/>
                  </a:lnTo>
                  <a:lnTo>
                    <a:pt x="63" y="70"/>
                  </a:lnTo>
                  <a:lnTo>
                    <a:pt x="37" y="74"/>
                  </a:lnTo>
                  <a:lnTo>
                    <a:pt x="14" y="80"/>
                  </a:lnTo>
                  <a:lnTo>
                    <a:pt x="14" y="12"/>
                  </a:lnTo>
                  <a:lnTo>
                    <a:pt x="13" y="6"/>
                  </a:lnTo>
                  <a:lnTo>
                    <a:pt x="5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4D0CD"/>
            </a:solidFill>
            <a:ln w="0">
              <a:solidFill>
                <a:srgbClr val="C4D0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903"/>
            <p:cNvSpPr>
              <a:spLocks/>
            </p:cNvSpPr>
            <p:nvPr/>
          </p:nvSpPr>
          <p:spPr bwMode="auto">
            <a:xfrm>
              <a:off x="5382601" y="2955463"/>
              <a:ext cx="285750" cy="409575"/>
            </a:xfrm>
            <a:custGeom>
              <a:avLst/>
              <a:gdLst>
                <a:gd name="T0" fmla="*/ 179 w 180"/>
                <a:gd name="T1" fmla="*/ 0 h 258"/>
                <a:gd name="T2" fmla="*/ 180 w 180"/>
                <a:gd name="T3" fmla="*/ 6 h 258"/>
                <a:gd name="T4" fmla="*/ 180 w 180"/>
                <a:gd name="T5" fmla="*/ 74 h 258"/>
                <a:gd name="T6" fmla="*/ 158 w 180"/>
                <a:gd name="T7" fmla="*/ 82 h 258"/>
                <a:gd name="T8" fmla="*/ 140 w 180"/>
                <a:gd name="T9" fmla="*/ 92 h 258"/>
                <a:gd name="T10" fmla="*/ 127 w 180"/>
                <a:gd name="T11" fmla="*/ 104 h 258"/>
                <a:gd name="T12" fmla="*/ 118 w 180"/>
                <a:gd name="T13" fmla="*/ 116 h 258"/>
                <a:gd name="T14" fmla="*/ 116 w 180"/>
                <a:gd name="T15" fmla="*/ 131 h 258"/>
                <a:gd name="T16" fmla="*/ 120 w 180"/>
                <a:gd name="T17" fmla="*/ 147 h 258"/>
                <a:gd name="T18" fmla="*/ 131 w 180"/>
                <a:gd name="T19" fmla="*/ 161 h 258"/>
                <a:gd name="T20" fmla="*/ 148 w 180"/>
                <a:gd name="T21" fmla="*/ 173 h 258"/>
                <a:gd name="T22" fmla="*/ 171 w 180"/>
                <a:gd name="T23" fmla="*/ 184 h 258"/>
                <a:gd name="T24" fmla="*/ 166 w 180"/>
                <a:gd name="T25" fmla="*/ 190 h 258"/>
                <a:gd name="T26" fmla="*/ 166 w 180"/>
                <a:gd name="T27" fmla="*/ 258 h 258"/>
                <a:gd name="T28" fmla="*/ 126 w 180"/>
                <a:gd name="T29" fmla="*/ 249 h 258"/>
                <a:gd name="T30" fmla="*/ 91 w 180"/>
                <a:gd name="T31" fmla="*/ 235 h 258"/>
                <a:gd name="T32" fmla="*/ 59 w 180"/>
                <a:gd name="T33" fmla="*/ 218 h 258"/>
                <a:gd name="T34" fmla="*/ 35 w 180"/>
                <a:gd name="T35" fmla="*/ 199 h 258"/>
                <a:gd name="T36" fmla="*/ 15 w 180"/>
                <a:gd name="T37" fmla="*/ 178 h 258"/>
                <a:gd name="T38" fmla="*/ 4 w 180"/>
                <a:gd name="T39" fmla="*/ 155 h 258"/>
                <a:gd name="T40" fmla="*/ 0 w 180"/>
                <a:gd name="T41" fmla="*/ 131 h 258"/>
                <a:gd name="T42" fmla="*/ 0 w 180"/>
                <a:gd name="T43" fmla="*/ 63 h 258"/>
                <a:gd name="T44" fmla="*/ 35 w 180"/>
                <a:gd name="T45" fmla="*/ 63 h 258"/>
                <a:gd name="T46" fmla="*/ 54 w 180"/>
                <a:gd name="T47" fmla="*/ 46 h 258"/>
                <a:gd name="T48" fmla="*/ 78 w 180"/>
                <a:gd name="T49" fmla="*/ 33 h 258"/>
                <a:gd name="T50" fmla="*/ 109 w 180"/>
                <a:gd name="T51" fmla="*/ 19 h 258"/>
                <a:gd name="T52" fmla="*/ 143 w 180"/>
                <a:gd name="T53" fmla="*/ 9 h 258"/>
                <a:gd name="T54" fmla="*/ 179 w 180"/>
                <a:gd name="T5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258">
                  <a:moveTo>
                    <a:pt x="179" y="0"/>
                  </a:moveTo>
                  <a:lnTo>
                    <a:pt x="180" y="6"/>
                  </a:lnTo>
                  <a:lnTo>
                    <a:pt x="180" y="74"/>
                  </a:lnTo>
                  <a:lnTo>
                    <a:pt x="158" y="82"/>
                  </a:lnTo>
                  <a:lnTo>
                    <a:pt x="140" y="92"/>
                  </a:lnTo>
                  <a:lnTo>
                    <a:pt x="127" y="104"/>
                  </a:lnTo>
                  <a:lnTo>
                    <a:pt x="118" y="116"/>
                  </a:lnTo>
                  <a:lnTo>
                    <a:pt x="116" y="131"/>
                  </a:lnTo>
                  <a:lnTo>
                    <a:pt x="120" y="147"/>
                  </a:lnTo>
                  <a:lnTo>
                    <a:pt x="131" y="161"/>
                  </a:lnTo>
                  <a:lnTo>
                    <a:pt x="148" y="173"/>
                  </a:lnTo>
                  <a:lnTo>
                    <a:pt x="171" y="184"/>
                  </a:lnTo>
                  <a:lnTo>
                    <a:pt x="166" y="190"/>
                  </a:lnTo>
                  <a:lnTo>
                    <a:pt x="166" y="258"/>
                  </a:lnTo>
                  <a:lnTo>
                    <a:pt x="126" y="249"/>
                  </a:lnTo>
                  <a:lnTo>
                    <a:pt x="91" y="235"/>
                  </a:lnTo>
                  <a:lnTo>
                    <a:pt x="59" y="218"/>
                  </a:lnTo>
                  <a:lnTo>
                    <a:pt x="35" y="199"/>
                  </a:lnTo>
                  <a:lnTo>
                    <a:pt x="15" y="178"/>
                  </a:lnTo>
                  <a:lnTo>
                    <a:pt x="4" y="155"/>
                  </a:lnTo>
                  <a:lnTo>
                    <a:pt x="0" y="131"/>
                  </a:lnTo>
                  <a:lnTo>
                    <a:pt x="0" y="63"/>
                  </a:lnTo>
                  <a:lnTo>
                    <a:pt x="35" y="63"/>
                  </a:lnTo>
                  <a:lnTo>
                    <a:pt x="54" y="46"/>
                  </a:lnTo>
                  <a:lnTo>
                    <a:pt x="78" y="33"/>
                  </a:lnTo>
                  <a:lnTo>
                    <a:pt x="109" y="19"/>
                  </a:lnTo>
                  <a:lnTo>
                    <a:pt x="143" y="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911"/>
            <p:cNvSpPr>
              <a:spLocks/>
            </p:cNvSpPr>
            <p:nvPr/>
          </p:nvSpPr>
          <p:spPr bwMode="auto">
            <a:xfrm>
              <a:off x="5382601" y="2879263"/>
              <a:ext cx="334963" cy="377825"/>
            </a:xfrm>
            <a:custGeom>
              <a:avLst/>
              <a:gdLst>
                <a:gd name="T0" fmla="*/ 109 w 211"/>
                <a:gd name="T1" fmla="*/ 0 h 238"/>
                <a:gd name="T2" fmla="*/ 180 w 211"/>
                <a:gd name="T3" fmla="*/ 54 h 238"/>
                <a:gd name="T4" fmla="*/ 158 w 211"/>
                <a:gd name="T5" fmla="*/ 61 h 238"/>
                <a:gd name="T6" fmla="*/ 140 w 211"/>
                <a:gd name="T7" fmla="*/ 72 h 238"/>
                <a:gd name="T8" fmla="*/ 127 w 211"/>
                <a:gd name="T9" fmla="*/ 83 h 238"/>
                <a:gd name="T10" fmla="*/ 118 w 211"/>
                <a:gd name="T11" fmla="*/ 97 h 238"/>
                <a:gd name="T12" fmla="*/ 116 w 211"/>
                <a:gd name="T13" fmla="*/ 111 h 238"/>
                <a:gd name="T14" fmla="*/ 118 w 211"/>
                <a:gd name="T15" fmla="*/ 124 h 238"/>
                <a:gd name="T16" fmla="*/ 128 w 211"/>
                <a:gd name="T17" fmla="*/ 138 h 238"/>
                <a:gd name="T18" fmla="*/ 143 w 211"/>
                <a:gd name="T19" fmla="*/ 150 h 238"/>
                <a:gd name="T20" fmla="*/ 162 w 211"/>
                <a:gd name="T21" fmla="*/ 161 h 238"/>
                <a:gd name="T22" fmla="*/ 185 w 211"/>
                <a:gd name="T23" fmla="*/ 168 h 238"/>
                <a:gd name="T24" fmla="*/ 211 w 211"/>
                <a:gd name="T25" fmla="*/ 174 h 238"/>
                <a:gd name="T26" fmla="*/ 166 w 211"/>
                <a:gd name="T27" fmla="*/ 238 h 238"/>
                <a:gd name="T28" fmla="*/ 126 w 211"/>
                <a:gd name="T29" fmla="*/ 228 h 238"/>
                <a:gd name="T30" fmla="*/ 91 w 211"/>
                <a:gd name="T31" fmla="*/ 214 h 238"/>
                <a:gd name="T32" fmla="*/ 59 w 211"/>
                <a:gd name="T33" fmla="*/ 198 h 238"/>
                <a:gd name="T34" fmla="*/ 35 w 211"/>
                <a:gd name="T35" fmla="*/ 179 h 238"/>
                <a:gd name="T36" fmla="*/ 15 w 211"/>
                <a:gd name="T37" fmla="*/ 158 h 238"/>
                <a:gd name="T38" fmla="*/ 4 w 211"/>
                <a:gd name="T39" fmla="*/ 135 h 238"/>
                <a:gd name="T40" fmla="*/ 0 w 211"/>
                <a:gd name="T41" fmla="*/ 111 h 238"/>
                <a:gd name="T42" fmla="*/ 3 w 211"/>
                <a:gd name="T43" fmla="*/ 88 h 238"/>
                <a:gd name="T44" fmla="*/ 14 w 211"/>
                <a:gd name="T45" fmla="*/ 66 h 238"/>
                <a:gd name="T46" fmla="*/ 30 w 211"/>
                <a:gd name="T47" fmla="*/ 47 h 238"/>
                <a:gd name="T48" fmla="*/ 52 w 211"/>
                <a:gd name="T49" fmla="*/ 29 h 238"/>
                <a:gd name="T50" fmla="*/ 78 w 211"/>
                <a:gd name="T51" fmla="*/ 12 h 238"/>
                <a:gd name="T52" fmla="*/ 109 w 211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238">
                  <a:moveTo>
                    <a:pt x="109" y="0"/>
                  </a:moveTo>
                  <a:lnTo>
                    <a:pt x="180" y="54"/>
                  </a:lnTo>
                  <a:lnTo>
                    <a:pt x="158" y="61"/>
                  </a:lnTo>
                  <a:lnTo>
                    <a:pt x="140" y="72"/>
                  </a:lnTo>
                  <a:lnTo>
                    <a:pt x="127" y="83"/>
                  </a:lnTo>
                  <a:lnTo>
                    <a:pt x="118" y="97"/>
                  </a:lnTo>
                  <a:lnTo>
                    <a:pt x="116" y="111"/>
                  </a:lnTo>
                  <a:lnTo>
                    <a:pt x="118" y="124"/>
                  </a:lnTo>
                  <a:lnTo>
                    <a:pt x="128" y="138"/>
                  </a:lnTo>
                  <a:lnTo>
                    <a:pt x="143" y="150"/>
                  </a:lnTo>
                  <a:lnTo>
                    <a:pt x="162" y="161"/>
                  </a:lnTo>
                  <a:lnTo>
                    <a:pt x="185" y="168"/>
                  </a:lnTo>
                  <a:lnTo>
                    <a:pt x="211" y="174"/>
                  </a:lnTo>
                  <a:lnTo>
                    <a:pt x="166" y="238"/>
                  </a:lnTo>
                  <a:lnTo>
                    <a:pt x="126" y="228"/>
                  </a:lnTo>
                  <a:lnTo>
                    <a:pt x="91" y="214"/>
                  </a:lnTo>
                  <a:lnTo>
                    <a:pt x="59" y="198"/>
                  </a:lnTo>
                  <a:lnTo>
                    <a:pt x="35" y="179"/>
                  </a:lnTo>
                  <a:lnTo>
                    <a:pt x="15" y="158"/>
                  </a:lnTo>
                  <a:lnTo>
                    <a:pt x="4" y="135"/>
                  </a:lnTo>
                  <a:lnTo>
                    <a:pt x="0" y="111"/>
                  </a:lnTo>
                  <a:lnTo>
                    <a:pt x="3" y="88"/>
                  </a:lnTo>
                  <a:lnTo>
                    <a:pt x="14" y="66"/>
                  </a:lnTo>
                  <a:lnTo>
                    <a:pt x="30" y="47"/>
                  </a:lnTo>
                  <a:lnTo>
                    <a:pt x="52" y="29"/>
                  </a:lnTo>
                  <a:lnTo>
                    <a:pt x="78" y="1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912"/>
            <p:cNvSpPr>
              <a:spLocks/>
            </p:cNvSpPr>
            <p:nvPr/>
          </p:nvSpPr>
          <p:spPr bwMode="auto">
            <a:xfrm>
              <a:off x="5555638" y="2837988"/>
              <a:ext cx="641350" cy="433388"/>
            </a:xfrm>
            <a:custGeom>
              <a:avLst/>
              <a:gdLst>
                <a:gd name="T0" fmla="*/ 148 w 404"/>
                <a:gd name="T1" fmla="*/ 0 h 273"/>
                <a:gd name="T2" fmla="*/ 194 w 404"/>
                <a:gd name="T3" fmla="*/ 2 h 273"/>
                <a:gd name="T4" fmla="*/ 236 w 404"/>
                <a:gd name="T5" fmla="*/ 9 h 273"/>
                <a:gd name="T6" fmla="*/ 276 w 404"/>
                <a:gd name="T7" fmla="*/ 18 h 273"/>
                <a:gd name="T8" fmla="*/ 313 w 404"/>
                <a:gd name="T9" fmla="*/ 32 h 273"/>
                <a:gd name="T10" fmla="*/ 343 w 404"/>
                <a:gd name="T11" fmla="*/ 49 h 273"/>
                <a:gd name="T12" fmla="*/ 368 w 404"/>
                <a:gd name="T13" fmla="*/ 68 h 273"/>
                <a:gd name="T14" fmla="*/ 388 w 404"/>
                <a:gd name="T15" fmla="*/ 89 h 273"/>
                <a:gd name="T16" fmla="*/ 400 w 404"/>
                <a:gd name="T17" fmla="*/ 112 h 273"/>
                <a:gd name="T18" fmla="*/ 404 w 404"/>
                <a:gd name="T19" fmla="*/ 137 h 273"/>
                <a:gd name="T20" fmla="*/ 400 w 404"/>
                <a:gd name="T21" fmla="*/ 160 h 273"/>
                <a:gd name="T22" fmla="*/ 389 w 404"/>
                <a:gd name="T23" fmla="*/ 182 h 273"/>
                <a:gd name="T24" fmla="*/ 371 w 404"/>
                <a:gd name="T25" fmla="*/ 204 h 273"/>
                <a:gd name="T26" fmla="*/ 347 w 404"/>
                <a:gd name="T27" fmla="*/ 222 h 273"/>
                <a:gd name="T28" fmla="*/ 319 w 404"/>
                <a:gd name="T29" fmla="*/ 238 h 273"/>
                <a:gd name="T30" fmla="*/ 281 w 404"/>
                <a:gd name="T31" fmla="*/ 252 h 273"/>
                <a:gd name="T32" fmla="*/ 240 w 404"/>
                <a:gd name="T33" fmla="*/ 263 h 273"/>
                <a:gd name="T34" fmla="*/ 195 w 404"/>
                <a:gd name="T35" fmla="*/ 270 h 273"/>
                <a:gd name="T36" fmla="*/ 148 w 404"/>
                <a:gd name="T37" fmla="*/ 273 h 273"/>
                <a:gd name="T38" fmla="*/ 100 w 404"/>
                <a:gd name="T39" fmla="*/ 270 h 273"/>
                <a:gd name="T40" fmla="*/ 57 w 404"/>
                <a:gd name="T41" fmla="*/ 264 h 273"/>
                <a:gd name="T42" fmla="*/ 102 w 404"/>
                <a:gd name="T43" fmla="*/ 200 h 273"/>
                <a:gd name="T44" fmla="*/ 123 w 404"/>
                <a:gd name="T45" fmla="*/ 203 h 273"/>
                <a:gd name="T46" fmla="*/ 148 w 404"/>
                <a:gd name="T47" fmla="*/ 204 h 273"/>
                <a:gd name="T48" fmla="*/ 182 w 404"/>
                <a:gd name="T49" fmla="*/ 201 h 273"/>
                <a:gd name="T50" fmla="*/ 213 w 404"/>
                <a:gd name="T51" fmla="*/ 197 h 273"/>
                <a:gd name="T52" fmla="*/ 241 w 404"/>
                <a:gd name="T53" fmla="*/ 187 h 273"/>
                <a:gd name="T54" fmla="*/ 260 w 404"/>
                <a:gd name="T55" fmla="*/ 177 h 273"/>
                <a:gd name="T56" fmla="*/ 275 w 404"/>
                <a:gd name="T57" fmla="*/ 165 h 273"/>
                <a:gd name="T58" fmla="*/ 285 w 404"/>
                <a:gd name="T59" fmla="*/ 152 h 273"/>
                <a:gd name="T60" fmla="*/ 288 w 404"/>
                <a:gd name="T61" fmla="*/ 137 h 273"/>
                <a:gd name="T62" fmla="*/ 285 w 404"/>
                <a:gd name="T63" fmla="*/ 121 h 273"/>
                <a:gd name="T64" fmla="*/ 274 w 404"/>
                <a:gd name="T65" fmla="*/ 107 h 273"/>
                <a:gd name="T66" fmla="*/ 257 w 404"/>
                <a:gd name="T67" fmla="*/ 95 h 273"/>
                <a:gd name="T68" fmla="*/ 235 w 404"/>
                <a:gd name="T69" fmla="*/ 84 h 273"/>
                <a:gd name="T70" fmla="*/ 210 w 404"/>
                <a:gd name="T71" fmla="*/ 75 h 273"/>
                <a:gd name="T72" fmla="*/ 179 w 404"/>
                <a:gd name="T73" fmla="*/ 70 h 273"/>
                <a:gd name="T74" fmla="*/ 148 w 404"/>
                <a:gd name="T75" fmla="*/ 69 h 273"/>
                <a:gd name="T76" fmla="*/ 120 w 404"/>
                <a:gd name="T77" fmla="*/ 70 h 273"/>
                <a:gd name="T78" fmla="*/ 94 w 404"/>
                <a:gd name="T79" fmla="*/ 74 h 273"/>
                <a:gd name="T80" fmla="*/ 71 w 404"/>
                <a:gd name="T81" fmla="*/ 80 h 273"/>
                <a:gd name="T82" fmla="*/ 0 w 404"/>
                <a:gd name="T83" fmla="*/ 26 h 273"/>
                <a:gd name="T84" fmla="*/ 33 w 404"/>
                <a:gd name="T85" fmla="*/ 15 h 273"/>
                <a:gd name="T86" fmla="*/ 68 w 404"/>
                <a:gd name="T87" fmla="*/ 6 h 273"/>
                <a:gd name="T88" fmla="*/ 106 w 404"/>
                <a:gd name="T89" fmla="*/ 1 h 273"/>
                <a:gd name="T90" fmla="*/ 148 w 404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4" h="273">
                  <a:moveTo>
                    <a:pt x="148" y="0"/>
                  </a:moveTo>
                  <a:lnTo>
                    <a:pt x="194" y="2"/>
                  </a:lnTo>
                  <a:lnTo>
                    <a:pt x="236" y="9"/>
                  </a:lnTo>
                  <a:lnTo>
                    <a:pt x="276" y="18"/>
                  </a:lnTo>
                  <a:lnTo>
                    <a:pt x="313" y="32"/>
                  </a:lnTo>
                  <a:lnTo>
                    <a:pt x="343" y="49"/>
                  </a:lnTo>
                  <a:lnTo>
                    <a:pt x="368" y="68"/>
                  </a:lnTo>
                  <a:lnTo>
                    <a:pt x="388" y="89"/>
                  </a:lnTo>
                  <a:lnTo>
                    <a:pt x="400" y="112"/>
                  </a:lnTo>
                  <a:lnTo>
                    <a:pt x="404" y="137"/>
                  </a:lnTo>
                  <a:lnTo>
                    <a:pt x="400" y="160"/>
                  </a:lnTo>
                  <a:lnTo>
                    <a:pt x="389" y="182"/>
                  </a:lnTo>
                  <a:lnTo>
                    <a:pt x="371" y="204"/>
                  </a:lnTo>
                  <a:lnTo>
                    <a:pt x="347" y="222"/>
                  </a:lnTo>
                  <a:lnTo>
                    <a:pt x="319" y="238"/>
                  </a:lnTo>
                  <a:lnTo>
                    <a:pt x="281" y="252"/>
                  </a:lnTo>
                  <a:lnTo>
                    <a:pt x="240" y="263"/>
                  </a:lnTo>
                  <a:lnTo>
                    <a:pt x="195" y="270"/>
                  </a:lnTo>
                  <a:lnTo>
                    <a:pt x="148" y="273"/>
                  </a:lnTo>
                  <a:lnTo>
                    <a:pt x="100" y="270"/>
                  </a:lnTo>
                  <a:lnTo>
                    <a:pt x="57" y="264"/>
                  </a:lnTo>
                  <a:lnTo>
                    <a:pt x="102" y="200"/>
                  </a:lnTo>
                  <a:lnTo>
                    <a:pt x="123" y="203"/>
                  </a:lnTo>
                  <a:lnTo>
                    <a:pt x="148" y="204"/>
                  </a:lnTo>
                  <a:lnTo>
                    <a:pt x="182" y="201"/>
                  </a:lnTo>
                  <a:lnTo>
                    <a:pt x="213" y="197"/>
                  </a:lnTo>
                  <a:lnTo>
                    <a:pt x="241" y="187"/>
                  </a:lnTo>
                  <a:lnTo>
                    <a:pt x="260" y="177"/>
                  </a:lnTo>
                  <a:lnTo>
                    <a:pt x="275" y="165"/>
                  </a:lnTo>
                  <a:lnTo>
                    <a:pt x="285" y="152"/>
                  </a:lnTo>
                  <a:lnTo>
                    <a:pt x="288" y="137"/>
                  </a:lnTo>
                  <a:lnTo>
                    <a:pt x="285" y="121"/>
                  </a:lnTo>
                  <a:lnTo>
                    <a:pt x="274" y="107"/>
                  </a:lnTo>
                  <a:lnTo>
                    <a:pt x="257" y="95"/>
                  </a:lnTo>
                  <a:lnTo>
                    <a:pt x="235" y="84"/>
                  </a:lnTo>
                  <a:lnTo>
                    <a:pt x="210" y="75"/>
                  </a:lnTo>
                  <a:lnTo>
                    <a:pt x="179" y="70"/>
                  </a:lnTo>
                  <a:lnTo>
                    <a:pt x="148" y="69"/>
                  </a:lnTo>
                  <a:lnTo>
                    <a:pt x="120" y="70"/>
                  </a:lnTo>
                  <a:lnTo>
                    <a:pt x="94" y="74"/>
                  </a:lnTo>
                  <a:lnTo>
                    <a:pt x="71" y="80"/>
                  </a:lnTo>
                  <a:lnTo>
                    <a:pt x="0" y="26"/>
                  </a:lnTo>
                  <a:lnTo>
                    <a:pt x="33" y="15"/>
                  </a:lnTo>
                  <a:lnTo>
                    <a:pt x="68" y="6"/>
                  </a:lnTo>
                  <a:lnTo>
                    <a:pt x="106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BF1F0"/>
            </a:solidFill>
            <a:ln w="0">
              <a:solidFill>
                <a:srgbClr val="EBF1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21"/>
            <p:cNvSpPr>
              <a:spLocks/>
            </p:cNvSpPr>
            <p:nvPr/>
          </p:nvSpPr>
          <p:spPr bwMode="auto">
            <a:xfrm>
              <a:off x="5604851" y="2676063"/>
              <a:ext cx="7938" cy="254000"/>
            </a:xfrm>
            <a:custGeom>
              <a:avLst/>
              <a:gdLst>
                <a:gd name="T0" fmla="*/ 3 w 5"/>
                <a:gd name="T1" fmla="*/ 0 h 160"/>
                <a:gd name="T2" fmla="*/ 4 w 5"/>
                <a:gd name="T3" fmla="*/ 1 h 160"/>
                <a:gd name="T4" fmla="*/ 5 w 5"/>
                <a:gd name="T5" fmla="*/ 3 h 160"/>
                <a:gd name="T6" fmla="*/ 5 w 5"/>
                <a:gd name="T7" fmla="*/ 158 h 160"/>
                <a:gd name="T8" fmla="*/ 4 w 5"/>
                <a:gd name="T9" fmla="*/ 159 h 160"/>
                <a:gd name="T10" fmla="*/ 3 w 5"/>
                <a:gd name="T11" fmla="*/ 160 h 160"/>
                <a:gd name="T12" fmla="*/ 0 w 5"/>
                <a:gd name="T13" fmla="*/ 159 h 160"/>
                <a:gd name="T14" fmla="*/ 0 w 5"/>
                <a:gd name="T15" fmla="*/ 158 h 160"/>
                <a:gd name="T16" fmla="*/ 0 w 5"/>
                <a:gd name="T17" fmla="*/ 3 h 160"/>
                <a:gd name="T18" fmla="*/ 0 w 5"/>
                <a:gd name="T19" fmla="*/ 1 h 160"/>
                <a:gd name="T20" fmla="*/ 3 w 5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60">
                  <a:moveTo>
                    <a:pt x="3" y="0"/>
                  </a:moveTo>
                  <a:lnTo>
                    <a:pt x="4" y="1"/>
                  </a:lnTo>
                  <a:lnTo>
                    <a:pt x="5" y="3"/>
                  </a:lnTo>
                  <a:lnTo>
                    <a:pt x="5" y="158"/>
                  </a:lnTo>
                  <a:lnTo>
                    <a:pt x="4" y="159"/>
                  </a:lnTo>
                  <a:lnTo>
                    <a:pt x="3" y="160"/>
                  </a:lnTo>
                  <a:lnTo>
                    <a:pt x="0" y="159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4534" y="3800042"/>
            <a:ext cx="2509892" cy="2167412"/>
            <a:chOff x="5382601" y="2676063"/>
            <a:chExt cx="814388" cy="703263"/>
          </a:xfrm>
        </p:grpSpPr>
        <p:sp>
          <p:nvSpPr>
            <p:cNvPr id="11" name="Freeform 1902"/>
            <p:cNvSpPr>
              <a:spLocks/>
            </p:cNvSpPr>
            <p:nvPr/>
          </p:nvSpPr>
          <p:spPr bwMode="auto">
            <a:xfrm>
              <a:off x="5646126" y="2945938"/>
              <a:ext cx="550863" cy="433388"/>
            </a:xfrm>
            <a:custGeom>
              <a:avLst/>
              <a:gdLst>
                <a:gd name="T0" fmla="*/ 91 w 347"/>
                <a:gd name="T1" fmla="*/ 0 h 273"/>
                <a:gd name="T2" fmla="*/ 137 w 347"/>
                <a:gd name="T3" fmla="*/ 2 h 273"/>
                <a:gd name="T4" fmla="*/ 180 w 347"/>
                <a:gd name="T5" fmla="*/ 8 h 273"/>
                <a:gd name="T6" fmla="*/ 220 w 347"/>
                <a:gd name="T7" fmla="*/ 19 h 273"/>
                <a:gd name="T8" fmla="*/ 256 w 347"/>
                <a:gd name="T9" fmla="*/ 33 h 273"/>
                <a:gd name="T10" fmla="*/ 287 w 347"/>
                <a:gd name="T11" fmla="*/ 50 h 273"/>
                <a:gd name="T12" fmla="*/ 313 w 347"/>
                <a:gd name="T13" fmla="*/ 69 h 273"/>
                <a:gd name="T14" fmla="*/ 347 w 347"/>
                <a:gd name="T15" fmla="*/ 69 h 273"/>
                <a:gd name="T16" fmla="*/ 347 w 347"/>
                <a:gd name="T17" fmla="*/ 137 h 273"/>
                <a:gd name="T18" fmla="*/ 343 w 347"/>
                <a:gd name="T19" fmla="*/ 160 h 273"/>
                <a:gd name="T20" fmla="*/ 332 w 347"/>
                <a:gd name="T21" fmla="*/ 183 h 273"/>
                <a:gd name="T22" fmla="*/ 314 w 347"/>
                <a:gd name="T23" fmla="*/ 204 h 273"/>
                <a:gd name="T24" fmla="*/ 290 w 347"/>
                <a:gd name="T25" fmla="*/ 222 h 273"/>
                <a:gd name="T26" fmla="*/ 262 w 347"/>
                <a:gd name="T27" fmla="*/ 239 h 273"/>
                <a:gd name="T28" fmla="*/ 224 w 347"/>
                <a:gd name="T29" fmla="*/ 253 h 273"/>
                <a:gd name="T30" fmla="*/ 183 w 347"/>
                <a:gd name="T31" fmla="*/ 264 h 273"/>
                <a:gd name="T32" fmla="*/ 138 w 347"/>
                <a:gd name="T33" fmla="*/ 270 h 273"/>
                <a:gd name="T34" fmla="*/ 91 w 347"/>
                <a:gd name="T35" fmla="*/ 273 h 273"/>
                <a:gd name="T36" fmla="*/ 43 w 347"/>
                <a:gd name="T37" fmla="*/ 270 h 273"/>
                <a:gd name="T38" fmla="*/ 0 w 347"/>
                <a:gd name="T39" fmla="*/ 264 h 273"/>
                <a:gd name="T40" fmla="*/ 0 w 347"/>
                <a:gd name="T41" fmla="*/ 196 h 273"/>
                <a:gd name="T42" fmla="*/ 5 w 347"/>
                <a:gd name="T43" fmla="*/ 190 h 273"/>
                <a:gd name="T44" fmla="*/ 30 w 347"/>
                <a:gd name="T45" fmla="*/ 198 h 273"/>
                <a:gd name="T46" fmla="*/ 59 w 347"/>
                <a:gd name="T47" fmla="*/ 202 h 273"/>
                <a:gd name="T48" fmla="*/ 91 w 347"/>
                <a:gd name="T49" fmla="*/ 204 h 273"/>
                <a:gd name="T50" fmla="*/ 125 w 347"/>
                <a:gd name="T51" fmla="*/ 202 h 273"/>
                <a:gd name="T52" fmla="*/ 156 w 347"/>
                <a:gd name="T53" fmla="*/ 196 h 273"/>
                <a:gd name="T54" fmla="*/ 184 w 347"/>
                <a:gd name="T55" fmla="*/ 187 h 273"/>
                <a:gd name="T56" fmla="*/ 203 w 347"/>
                <a:gd name="T57" fmla="*/ 177 h 273"/>
                <a:gd name="T58" fmla="*/ 218 w 347"/>
                <a:gd name="T59" fmla="*/ 165 h 273"/>
                <a:gd name="T60" fmla="*/ 228 w 347"/>
                <a:gd name="T61" fmla="*/ 152 h 273"/>
                <a:gd name="T62" fmla="*/ 231 w 347"/>
                <a:gd name="T63" fmla="*/ 137 h 273"/>
                <a:gd name="T64" fmla="*/ 228 w 347"/>
                <a:gd name="T65" fmla="*/ 121 h 273"/>
                <a:gd name="T66" fmla="*/ 217 w 347"/>
                <a:gd name="T67" fmla="*/ 107 h 273"/>
                <a:gd name="T68" fmla="*/ 200 w 347"/>
                <a:gd name="T69" fmla="*/ 95 h 273"/>
                <a:gd name="T70" fmla="*/ 178 w 347"/>
                <a:gd name="T71" fmla="*/ 84 h 273"/>
                <a:gd name="T72" fmla="*/ 153 w 347"/>
                <a:gd name="T73" fmla="*/ 76 h 273"/>
                <a:gd name="T74" fmla="*/ 122 w 347"/>
                <a:gd name="T75" fmla="*/ 72 h 273"/>
                <a:gd name="T76" fmla="*/ 91 w 347"/>
                <a:gd name="T77" fmla="*/ 69 h 273"/>
                <a:gd name="T78" fmla="*/ 63 w 347"/>
                <a:gd name="T79" fmla="*/ 70 h 273"/>
                <a:gd name="T80" fmla="*/ 37 w 347"/>
                <a:gd name="T81" fmla="*/ 74 h 273"/>
                <a:gd name="T82" fmla="*/ 14 w 347"/>
                <a:gd name="T83" fmla="*/ 80 h 273"/>
                <a:gd name="T84" fmla="*/ 14 w 347"/>
                <a:gd name="T85" fmla="*/ 12 h 273"/>
                <a:gd name="T86" fmla="*/ 13 w 347"/>
                <a:gd name="T87" fmla="*/ 6 h 273"/>
                <a:gd name="T88" fmla="*/ 51 w 347"/>
                <a:gd name="T89" fmla="*/ 2 h 273"/>
                <a:gd name="T90" fmla="*/ 91 w 347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273">
                  <a:moveTo>
                    <a:pt x="91" y="0"/>
                  </a:moveTo>
                  <a:lnTo>
                    <a:pt x="137" y="2"/>
                  </a:lnTo>
                  <a:lnTo>
                    <a:pt x="180" y="8"/>
                  </a:lnTo>
                  <a:lnTo>
                    <a:pt x="220" y="19"/>
                  </a:lnTo>
                  <a:lnTo>
                    <a:pt x="256" y="33"/>
                  </a:lnTo>
                  <a:lnTo>
                    <a:pt x="287" y="50"/>
                  </a:lnTo>
                  <a:lnTo>
                    <a:pt x="313" y="69"/>
                  </a:lnTo>
                  <a:lnTo>
                    <a:pt x="347" y="69"/>
                  </a:lnTo>
                  <a:lnTo>
                    <a:pt x="347" y="137"/>
                  </a:lnTo>
                  <a:lnTo>
                    <a:pt x="343" y="160"/>
                  </a:lnTo>
                  <a:lnTo>
                    <a:pt x="332" y="183"/>
                  </a:lnTo>
                  <a:lnTo>
                    <a:pt x="314" y="204"/>
                  </a:lnTo>
                  <a:lnTo>
                    <a:pt x="290" y="222"/>
                  </a:lnTo>
                  <a:lnTo>
                    <a:pt x="262" y="239"/>
                  </a:lnTo>
                  <a:lnTo>
                    <a:pt x="224" y="253"/>
                  </a:lnTo>
                  <a:lnTo>
                    <a:pt x="183" y="264"/>
                  </a:lnTo>
                  <a:lnTo>
                    <a:pt x="138" y="270"/>
                  </a:lnTo>
                  <a:lnTo>
                    <a:pt x="91" y="273"/>
                  </a:lnTo>
                  <a:lnTo>
                    <a:pt x="43" y="270"/>
                  </a:lnTo>
                  <a:lnTo>
                    <a:pt x="0" y="264"/>
                  </a:lnTo>
                  <a:lnTo>
                    <a:pt x="0" y="196"/>
                  </a:lnTo>
                  <a:lnTo>
                    <a:pt x="5" y="190"/>
                  </a:lnTo>
                  <a:lnTo>
                    <a:pt x="30" y="198"/>
                  </a:lnTo>
                  <a:lnTo>
                    <a:pt x="59" y="202"/>
                  </a:lnTo>
                  <a:lnTo>
                    <a:pt x="91" y="204"/>
                  </a:lnTo>
                  <a:lnTo>
                    <a:pt x="125" y="202"/>
                  </a:lnTo>
                  <a:lnTo>
                    <a:pt x="156" y="196"/>
                  </a:lnTo>
                  <a:lnTo>
                    <a:pt x="184" y="187"/>
                  </a:lnTo>
                  <a:lnTo>
                    <a:pt x="203" y="177"/>
                  </a:lnTo>
                  <a:lnTo>
                    <a:pt x="218" y="165"/>
                  </a:lnTo>
                  <a:lnTo>
                    <a:pt x="228" y="152"/>
                  </a:lnTo>
                  <a:lnTo>
                    <a:pt x="231" y="137"/>
                  </a:lnTo>
                  <a:lnTo>
                    <a:pt x="228" y="121"/>
                  </a:lnTo>
                  <a:lnTo>
                    <a:pt x="217" y="107"/>
                  </a:lnTo>
                  <a:lnTo>
                    <a:pt x="200" y="95"/>
                  </a:lnTo>
                  <a:lnTo>
                    <a:pt x="178" y="84"/>
                  </a:lnTo>
                  <a:lnTo>
                    <a:pt x="153" y="76"/>
                  </a:lnTo>
                  <a:lnTo>
                    <a:pt x="122" y="72"/>
                  </a:lnTo>
                  <a:lnTo>
                    <a:pt x="91" y="69"/>
                  </a:lnTo>
                  <a:lnTo>
                    <a:pt x="63" y="70"/>
                  </a:lnTo>
                  <a:lnTo>
                    <a:pt x="37" y="74"/>
                  </a:lnTo>
                  <a:lnTo>
                    <a:pt x="14" y="80"/>
                  </a:lnTo>
                  <a:lnTo>
                    <a:pt x="14" y="12"/>
                  </a:lnTo>
                  <a:lnTo>
                    <a:pt x="13" y="6"/>
                  </a:lnTo>
                  <a:lnTo>
                    <a:pt x="5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4D0CD"/>
            </a:solidFill>
            <a:ln w="0">
              <a:solidFill>
                <a:srgbClr val="C4D0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03"/>
            <p:cNvSpPr>
              <a:spLocks/>
            </p:cNvSpPr>
            <p:nvPr/>
          </p:nvSpPr>
          <p:spPr bwMode="auto">
            <a:xfrm>
              <a:off x="5382601" y="2955463"/>
              <a:ext cx="285750" cy="409575"/>
            </a:xfrm>
            <a:custGeom>
              <a:avLst/>
              <a:gdLst>
                <a:gd name="T0" fmla="*/ 179 w 180"/>
                <a:gd name="T1" fmla="*/ 0 h 258"/>
                <a:gd name="T2" fmla="*/ 180 w 180"/>
                <a:gd name="T3" fmla="*/ 6 h 258"/>
                <a:gd name="T4" fmla="*/ 180 w 180"/>
                <a:gd name="T5" fmla="*/ 74 h 258"/>
                <a:gd name="T6" fmla="*/ 158 w 180"/>
                <a:gd name="T7" fmla="*/ 82 h 258"/>
                <a:gd name="T8" fmla="*/ 140 w 180"/>
                <a:gd name="T9" fmla="*/ 92 h 258"/>
                <a:gd name="T10" fmla="*/ 127 w 180"/>
                <a:gd name="T11" fmla="*/ 104 h 258"/>
                <a:gd name="T12" fmla="*/ 118 w 180"/>
                <a:gd name="T13" fmla="*/ 116 h 258"/>
                <a:gd name="T14" fmla="*/ 116 w 180"/>
                <a:gd name="T15" fmla="*/ 131 h 258"/>
                <a:gd name="T16" fmla="*/ 120 w 180"/>
                <a:gd name="T17" fmla="*/ 147 h 258"/>
                <a:gd name="T18" fmla="*/ 131 w 180"/>
                <a:gd name="T19" fmla="*/ 161 h 258"/>
                <a:gd name="T20" fmla="*/ 148 w 180"/>
                <a:gd name="T21" fmla="*/ 173 h 258"/>
                <a:gd name="T22" fmla="*/ 171 w 180"/>
                <a:gd name="T23" fmla="*/ 184 h 258"/>
                <a:gd name="T24" fmla="*/ 166 w 180"/>
                <a:gd name="T25" fmla="*/ 190 h 258"/>
                <a:gd name="T26" fmla="*/ 166 w 180"/>
                <a:gd name="T27" fmla="*/ 258 h 258"/>
                <a:gd name="T28" fmla="*/ 126 w 180"/>
                <a:gd name="T29" fmla="*/ 249 h 258"/>
                <a:gd name="T30" fmla="*/ 91 w 180"/>
                <a:gd name="T31" fmla="*/ 235 h 258"/>
                <a:gd name="T32" fmla="*/ 59 w 180"/>
                <a:gd name="T33" fmla="*/ 218 h 258"/>
                <a:gd name="T34" fmla="*/ 35 w 180"/>
                <a:gd name="T35" fmla="*/ 199 h 258"/>
                <a:gd name="T36" fmla="*/ 15 w 180"/>
                <a:gd name="T37" fmla="*/ 178 h 258"/>
                <a:gd name="T38" fmla="*/ 4 w 180"/>
                <a:gd name="T39" fmla="*/ 155 h 258"/>
                <a:gd name="T40" fmla="*/ 0 w 180"/>
                <a:gd name="T41" fmla="*/ 131 h 258"/>
                <a:gd name="T42" fmla="*/ 0 w 180"/>
                <a:gd name="T43" fmla="*/ 63 h 258"/>
                <a:gd name="T44" fmla="*/ 35 w 180"/>
                <a:gd name="T45" fmla="*/ 63 h 258"/>
                <a:gd name="T46" fmla="*/ 54 w 180"/>
                <a:gd name="T47" fmla="*/ 46 h 258"/>
                <a:gd name="T48" fmla="*/ 78 w 180"/>
                <a:gd name="T49" fmla="*/ 33 h 258"/>
                <a:gd name="T50" fmla="*/ 109 w 180"/>
                <a:gd name="T51" fmla="*/ 19 h 258"/>
                <a:gd name="T52" fmla="*/ 143 w 180"/>
                <a:gd name="T53" fmla="*/ 9 h 258"/>
                <a:gd name="T54" fmla="*/ 179 w 180"/>
                <a:gd name="T5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258">
                  <a:moveTo>
                    <a:pt x="179" y="0"/>
                  </a:moveTo>
                  <a:lnTo>
                    <a:pt x="180" y="6"/>
                  </a:lnTo>
                  <a:lnTo>
                    <a:pt x="180" y="74"/>
                  </a:lnTo>
                  <a:lnTo>
                    <a:pt x="158" y="82"/>
                  </a:lnTo>
                  <a:lnTo>
                    <a:pt x="140" y="92"/>
                  </a:lnTo>
                  <a:lnTo>
                    <a:pt x="127" y="104"/>
                  </a:lnTo>
                  <a:lnTo>
                    <a:pt x="118" y="116"/>
                  </a:lnTo>
                  <a:lnTo>
                    <a:pt x="116" y="131"/>
                  </a:lnTo>
                  <a:lnTo>
                    <a:pt x="120" y="147"/>
                  </a:lnTo>
                  <a:lnTo>
                    <a:pt x="131" y="161"/>
                  </a:lnTo>
                  <a:lnTo>
                    <a:pt x="148" y="173"/>
                  </a:lnTo>
                  <a:lnTo>
                    <a:pt x="171" y="184"/>
                  </a:lnTo>
                  <a:lnTo>
                    <a:pt x="166" y="190"/>
                  </a:lnTo>
                  <a:lnTo>
                    <a:pt x="166" y="258"/>
                  </a:lnTo>
                  <a:lnTo>
                    <a:pt x="126" y="249"/>
                  </a:lnTo>
                  <a:lnTo>
                    <a:pt x="91" y="235"/>
                  </a:lnTo>
                  <a:lnTo>
                    <a:pt x="59" y="218"/>
                  </a:lnTo>
                  <a:lnTo>
                    <a:pt x="35" y="199"/>
                  </a:lnTo>
                  <a:lnTo>
                    <a:pt x="15" y="178"/>
                  </a:lnTo>
                  <a:lnTo>
                    <a:pt x="4" y="155"/>
                  </a:lnTo>
                  <a:lnTo>
                    <a:pt x="0" y="131"/>
                  </a:lnTo>
                  <a:lnTo>
                    <a:pt x="0" y="63"/>
                  </a:lnTo>
                  <a:lnTo>
                    <a:pt x="35" y="63"/>
                  </a:lnTo>
                  <a:lnTo>
                    <a:pt x="54" y="46"/>
                  </a:lnTo>
                  <a:lnTo>
                    <a:pt x="78" y="33"/>
                  </a:lnTo>
                  <a:lnTo>
                    <a:pt x="109" y="19"/>
                  </a:lnTo>
                  <a:lnTo>
                    <a:pt x="143" y="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11"/>
            <p:cNvSpPr>
              <a:spLocks/>
            </p:cNvSpPr>
            <p:nvPr/>
          </p:nvSpPr>
          <p:spPr bwMode="auto">
            <a:xfrm>
              <a:off x="5382601" y="2879263"/>
              <a:ext cx="334963" cy="377825"/>
            </a:xfrm>
            <a:custGeom>
              <a:avLst/>
              <a:gdLst>
                <a:gd name="T0" fmla="*/ 109 w 211"/>
                <a:gd name="T1" fmla="*/ 0 h 238"/>
                <a:gd name="T2" fmla="*/ 180 w 211"/>
                <a:gd name="T3" fmla="*/ 54 h 238"/>
                <a:gd name="T4" fmla="*/ 158 w 211"/>
                <a:gd name="T5" fmla="*/ 61 h 238"/>
                <a:gd name="T6" fmla="*/ 140 w 211"/>
                <a:gd name="T7" fmla="*/ 72 h 238"/>
                <a:gd name="T8" fmla="*/ 127 w 211"/>
                <a:gd name="T9" fmla="*/ 83 h 238"/>
                <a:gd name="T10" fmla="*/ 118 w 211"/>
                <a:gd name="T11" fmla="*/ 97 h 238"/>
                <a:gd name="T12" fmla="*/ 116 w 211"/>
                <a:gd name="T13" fmla="*/ 111 h 238"/>
                <a:gd name="T14" fmla="*/ 118 w 211"/>
                <a:gd name="T15" fmla="*/ 124 h 238"/>
                <a:gd name="T16" fmla="*/ 128 w 211"/>
                <a:gd name="T17" fmla="*/ 138 h 238"/>
                <a:gd name="T18" fmla="*/ 143 w 211"/>
                <a:gd name="T19" fmla="*/ 150 h 238"/>
                <a:gd name="T20" fmla="*/ 162 w 211"/>
                <a:gd name="T21" fmla="*/ 161 h 238"/>
                <a:gd name="T22" fmla="*/ 185 w 211"/>
                <a:gd name="T23" fmla="*/ 168 h 238"/>
                <a:gd name="T24" fmla="*/ 211 w 211"/>
                <a:gd name="T25" fmla="*/ 174 h 238"/>
                <a:gd name="T26" fmla="*/ 166 w 211"/>
                <a:gd name="T27" fmla="*/ 238 h 238"/>
                <a:gd name="T28" fmla="*/ 126 w 211"/>
                <a:gd name="T29" fmla="*/ 228 h 238"/>
                <a:gd name="T30" fmla="*/ 91 w 211"/>
                <a:gd name="T31" fmla="*/ 214 h 238"/>
                <a:gd name="T32" fmla="*/ 59 w 211"/>
                <a:gd name="T33" fmla="*/ 198 h 238"/>
                <a:gd name="T34" fmla="*/ 35 w 211"/>
                <a:gd name="T35" fmla="*/ 179 h 238"/>
                <a:gd name="T36" fmla="*/ 15 w 211"/>
                <a:gd name="T37" fmla="*/ 158 h 238"/>
                <a:gd name="T38" fmla="*/ 4 w 211"/>
                <a:gd name="T39" fmla="*/ 135 h 238"/>
                <a:gd name="T40" fmla="*/ 0 w 211"/>
                <a:gd name="T41" fmla="*/ 111 h 238"/>
                <a:gd name="T42" fmla="*/ 3 w 211"/>
                <a:gd name="T43" fmla="*/ 88 h 238"/>
                <a:gd name="T44" fmla="*/ 14 w 211"/>
                <a:gd name="T45" fmla="*/ 66 h 238"/>
                <a:gd name="T46" fmla="*/ 30 w 211"/>
                <a:gd name="T47" fmla="*/ 47 h 238"/>
                <a:gd name="T48" fmla="*/ 52 w 211"/>
                <a:gd name="T49" fmla="*/ 29 h 238"/>
                <a:gd name="T50" fmla="*/ 78 w 211"/>
                <a:gd name="T51" fmla="*/ 12 h 238"/>
                <a:gd name="T52" fmla="*/ 109 w 211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238">
                  <a:moveTo>
                    <a:pt x="109" y="0"/>
                  </a:moveTo>
                  <a:lnTo>
                    <a:pt x="180" y="54"/>
                  </a:lnTo>
                  <a:lnTo>
                    <a:pt x="158" y="61"/>
                  </a:lnTo>
                  <a:lnTo>
                    <a:pt x="140" y="72"/>
                  </a:lnTo>
                  <a:lnTo>
                    <a:pt x="127" y="83"/>
                  </a:lnTo>
                  <a:lnTo>
                    <a:pt x="118" y="97"/>
                  </a:lnTo>
                  <a:lnTo>
                    <a:pt x="116" y="111"/>
                  </a:lnTo>
                  <a:lnTo>
                    <a:pt x="118" y="124"/>
                  </a:lnTo>
                  <a:lnTo>
                    <a:pt x="128" y="138"/>
                  </a:lnTo>
                  <a:lnTo>
                    <a:pt x="143" y="150"/>
                  </a:lnTo>
                  <a:lnTo>
                    <a:pt x="162" y="161"/>
                  </a:lnTo>
                  <a:lnTo>
                    <a:pt x="185" y="168"/>
                  </a:lnTo>
                  <a:lnTo>
                    <a:pt x="211" y="174"/>
                  </a:lnTo>
                  <a:lnTo>
                    <a:pt x="166" y="238"/>
                  </a:lnTo>
                  <a:lnTo>
                    <a:pt x="126" y="228"/>
                  </a:lnTo>
                  <a:lnTo>
                    <a:pt x="91" y="214"/>
                  </a:lnTo>
                  <a:lnTo>
                    <a:pt x="59" y="198"/>
                  </a:lnTo>
                  <a:lnTo>
                    <a:pt x="35" y="179"/>
                  </a:lnTo>
                  <a:lnTo>
                    <a:pt x="15" y="158"/>
                  </a:lnTo>
                  <a:lnTo>
                    <a:pt x="4" y="135"/>
                  </a:lnTo>
                  <a:lnTo>
                    <a:pt x="0" y="111"/>
                  </a:lnTo>
                  <a:lnTo>
                    <a:pt x="3" y="88"/>
                  </a:lnTo>
                  <a:lnTo>
                    <a:pt x="14" y="66"/>
                  </a:lnTo>
                  <a:lnTo>
                    <a:pt x="30" y="47"/>
                  </a:lnTo>
                  <a:lnTo>
                    <a:pt x="52" y="29"/>
                  </a:lnTo>
                  <a:lnTo>
                    <a:pt x="78" y="1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12"/>
            <p:cNvSpPr>
              <a:spLocks/>
            </p:cNvSpPr>
            <p:nvPr/>
          </p:nvSpPr>
          <p:spPr bwMode="auto">
            <a:xfrm>
              <a:off x="5555638" y="2837988"/>
              <a:ext cx="641350" cy="433388"/>
            </a:xfrm>
            <a:custGeom>
              <a:avLst/>
              <a:gdLst>
                <a:gd name="T0" fmla="*/ 148 w 404"/>
                <a:gd name="T1" fmla="*/ 0 h 273"/>
                <a:gd name="T2" fmla="*/ 194 w 404"/>
                <a:gd name="T3" fmla="*/ 2 h 273"/>
                <a:gd name="T4" fmla="*/ 236 w 404"/>
                <a:gd name="T5" fmla="*/ 9 h 273"/>
                <a:gd name="T6" fmla="*/ 276 w 404"/>
                <a:gd name="T7" fmla="*/ 18 h 273"/>
                <a:gd name="T8" fmla="*/ 313 w 404"/>
                <a:gd name="T9" fmla="*/ 32 h 273"/>
                <a:gd name="T10" fmla="*/ 343 w 404"/>
                <a:gd name="T11" fmla="*/ 49 h 273"/>
                <a:gd name="T12" fmla="*/ 368 w 404"/>
                <a:gd name="T13" fmla="*/ 68 h 273"/>
                <a:gd name="T14" fmla="*/ 388 w 404"/>
                <a:gd name="T15" fmla="*/ 89 h 273"/>
                <a:gd name="T16" fmla="*/ 400 w 404"/>
                <a:gd name="T17" fmla="*/ 112 h 273"/>
                <a:gd name="T18" fmla="*/ 404 w 404"/>
                <a:gd name="T19" fmla="*/ 137 h 273"/>
                <a:gd name="T20" fmla="*/ 400 w 404"/>
                <a:gd name="T21" fmla="*/ 160 h 273"/>
                <a:gd name="T22" fmla="*/ 389 w 404"/>
                <a:gd name="T23" fmla="*/ 182 h 273"/>
                <a:gd name="T24" fmla="*/ 371 w 404"/>
                <a:gd name="T25" fmla="*/ 204 h 273"/>
                <a:gd name="T26" fmla="*/ 347 w 404"/>
                <a:gd name="T27" fmla="*/ 222 h 273"/>
                <a:gd name="T28" fmla="*/ 319 w 404"/>
                <a:gd name="T29" fmla="*/ 238 h 273"/>
                <a:gd name="T30" fmla="*/ 281 w 404"/>
                <a:gd name="T31" fmla="*/ 252 h 273"/>
                <a:gd name="T32" fmla="*/ 240 w 404"/>
                <a:gd name="T33" fmla="*/ 263 h 273"/>
                <a:gd name="T34" fmla="*/ 195 w 404"/>
                <a:gd name="T35" fmla="*/ 270 h 273"/>
                <a:gd name="T36" fmla="*/ 148 w 404"/>
                <a:gd name="T37" fmla="*/ 273 h 273"/>
                <a:gd name="T38" fmla="*/ 100 w 404"/>
                <a:gd name="T39" fmla="*/ 270 h 273"/>
                <a:gd name="T40" fmla="*/ 57 w 404"/>
                <a:gd name="T41" fmla="*/ 264 h 273"/>
                <a:gd name="T42" fmla="*/ 102 w 404"/>
                <a:gd name="T43" fmla="*/ 200 h 273"/>
                <a:gd name="T44" fmla="*/ 123 w 404"/>
                <a:gd name="T45" fmla="*/ 203 h 273"/>
                <a:gd name="T46" fmla="*/ 148 w 404"/>
                <a:gd name="T47" fmla="*/ 204 h 273"/>
                <a:gd name="T48" fmla="*/ 182 w 404"/>
                <a:gd name="T49" fmla="*/ 201 h 273"/>
                <a:gd name="T50" fmla="*/ 213 w 404"/>
                <a:gd name="T51" fmla="*/ 197 h 273"/>
                <a:gd name="T52" fmla="*/ 241 w 404"/>
                <a:gd name="T53" fmla="*/ 187 h 273"/>
                <a:gd name="T54" fmla="*/ 260 w 404"/>
                <a:gd name="T55" fmla="*/ 177 h 273"/>
                <a:gd name="T56" fmla="*/ 275 w 404"/>
                <a:gd name="T57" fmla="*/ 165 h 273"/>
                <a:gd name="T58" fmla="*/ 285 w 404"/>
                <a:gd name="T59" fmla="*/ 152 h 273"/>
                <a:gd name="T60" fmla="*/ 288 w 404"/>
                <a:gd name="T61" fmla="*/ 137 h 273"/>
                <a:gd name="T62" fmla="*/ 285 w 404"/>
                <a:gd name="T63" fmla="*/ 121 h 273"/>
                <a:gd name="T64" fmla="*/ 274 w 404"/>
                <a:gd name="T65" fmla="*/ 107 h 273"/>
                <a:gd name="T66" fmla="*/ 257 w 404"/>
                <a:gd name="T67" fmla="*/ 95 h 273"/>
                <a:gd name="T68" fmla="*/ 235 w 404"/>
                <a:gd name="T69" fmla="*/ 84 h 273"/>
                <a:gd name="T70" fmla="*/ 210 w 404"/>
                <a:gd name="T71" fmla="*/ 75 h 273"/>
                <a:gd name="T72" fmla="*/ 179 w 404"/>
                <a:gd name="T73" fmla="*/ 70 h 273"/>
                <a:gd name="T74" fmla="*/ 148 w 404"/>
                <a:gd name="T75" fmla="*/ 69 h 273"/>
                <a:gd name="T76" fmla="*/ 120 w 404"/>
                <a:gd name="T77" fmla="*/ 70 h 273"/>
                <a:gd name="T78" fmla="*/ 94 w 404"/>
                <a:gd name="T79" fmla="*/ 74 h 273"/>
                <a:gd name="T80" fmla="*/ 71 w 404"/>
                <a:gd name="T81" fmla="*/ 80 h 273"/>
                <a:gd name="T82" fmla="*/ 0 w 404"/>
                <a:gd name="T83" fmla="*/ 26 h 273"/>
                <a:gd name="T84" fmla="*/ 33 w 404"/>
                <a:gd name="T85" fmla="*/ 15 h 273"/>
                <a:gd name="T86" fmla="*/ 68 w 404"/>
                <a:gd name="T87" fmla="*/ 6 h 273"/>
                <a:gd name="T88" fmla="*/ 106 w 404"/>
                <a:gd name="T89" fmla="*/ 1 h 273"/>
                <a:gd name="T90" fmla="*/ 148 w 404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4" h="273">
                  <a:moveTo>
                    <a:pt x="148" y="0"/>
                  </a:moveTo>
                  <a:lnTo>
                    <a:pt x="194" y="2"/>
                  </a:lnTo>
                  <a:lnTo>
                    <a:pt x="236" y="9"/>
                  </a:lnTo>
                  <a:lnTo>
                    <a:pt x="276" y="18"/>
                  </a:lnTo>
                  <a:lnTo>
                    <a:pt x="313" y="32"/>
                  </a:lnTo>
                  <a:lnTo>
                    <a:pt x="343" y="49"/>
                  </a:lnTo>
                  <a:lnTo>
                    <a:pt x="368" y="68"/>
                  </a:lnTo>
                  <a:lnTo>
                    <a:pt x="388" y="89"/>
                  </a:lnTo>
                  <a:lnTo>
                    <a:pt x="400" y="112"/>
                  </a:lnTo>
                  <a:lnTo>
                    <a:pt x="404" y="137"/>
                  </a:lnTo>
                  <a:lnTo>
                    <a:pt x="400" y="160"/>
                  </a:lnTo>
                  <a:lnTo>
                    <a:pt x="389" y="182"/>
                  </a:lnTo>
                  <a:lnTo>
                    <a:pt x="371" y="204"/>
                  </a:lnTo>
                  <a:lnTo>
                    <a:pt x="347" y="222"/>
                  </a:lnTo>
                  <a:lnTo>
                    <a:pt x="319" y="238"/>
                  </a:lnTo>
                  <a:lnTo>
                    <a:pt x="281" y="252"/>
                  </a:lnTo>
                  <a:lnTo>
                    <a:pt x="240" y="263"/>
                  </a:lnTo>
                  <a:lnTo>
                    <a:pt x="195" y="270"/>
                  </a:lnTo>
                  <a:lnTo>
                    <a:pt x="148" y="273"/>
                  </a:lnTo>
                  <a:lnTo>
                    <a:pt x="100" y="270"/>
                  </a:lnTo>
                  <a:lnTo>
                    <a:pt x="57" y="264"/>
                  </a:lnTo>
                  <a:lnTo>
                    <a:pt x="102" y="200"/>
                  </a:lnTo>
                  <a:lnTo>
                    <a:pt x="123" y="203"/>
                  </a:lnTo>
                  <a:lnTo>
                    <a:pt x="148" y="204"/>
                  </a:lnTo>
                  <a:lnTo>
                    <a:pt x="182" y="201"/>
                  </a:lnTo>
                  <a:lnTo>
                    <a:pt x="213" y="197"/>
                  </a:lnTo>
                  <a:lnTo>
                    <a:pt x="241" y="187"/>
                  </a:lnTo>
                  <a:lnTo>
                    <a:pt x="260" y="177"/>
                  </a:lnTo>
                  <a:lnTo>
                    <a:pt x="275" y="165"/>
                  </a:lnTo>
                  <a:lnTo>
                    <a:pt x="285" y="152"/>
                  </a:lnTo>
                  <a:lnTo>
                    <a:pt x="288" y="137"/>
                  </a:lnTo>
                  <a:lnTo>
                    <a:pt x="285" y="121"/>
                  </a:lnTo>
                  <a:lnTo>
                    <a:pt x="274" y="107"/>
                  </a:lnTo>
                  <a:lnTo>
                    <a:pt x="257" y="95"/>
                  </a:lnTo>
                  <a:lnTo>
                    <a:pt x="235" y="84"/>
                  </a:lnTo>
                  <a:lnTo>
                    <a:pt x="210" y="75"/>
                  </a:lnTo>
                  <a:lnTo>
                    <a:pt x="179" y="70"/>
                  </a:lnTo>
                  <a:lnTo>
                    <a:pt x="148" y="69"/>
                  </a:lnTo>
                  <a:lnTo>
                    <a:pt x="120" y="70"/>
                  </a:lnTo>
                  <a:lnTo>
                    <a:pt x="94" y="74"/>
                  </a:lnTo>
                  <a:lnTo>
                    <a:pt x="71" y="80"/>
                  </a:lnTo>
                  <a:lnTo>
                    <a:pt x="0" y="26"/>
                  </a:lnTo>
                  <a:lnTo>
                    <a:pt x="33" y="15"/>
                  </a:lnTo>
                  <a:lnTo>
                    <a:pt x="68" y="6"/>
                  </a:lnTo>
                  <a:lnTo>
                    <a:pt x="106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BF1F0"/>
            </a:solidFill>
            <a:ln w="0">
              <a:solidFill>
                <a:srgbClr val="EBF1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21"/>
            <p:cNvSpPr>
              <a:spLocks/>
            </p:cNvSpPr>
            <p:nvPr/>
          </p:nvSpPr>
          <p:spPr bwMode="auto">
            <a:xfrm>
              <a:off x="5604851" y="2676063"/>
              <a:ext cx="7938" cy="254000"/>
            </a:xfrm>
            <a:custGeom>
              <a:avLst/>
              <a:gdLst>
                <a:gd name="T0" fmla="*/ 3 w 5"/>
                <a:gd name="T1" fmla="*/ 0 h 160"/>
                <a:gd name="T2" fmla="*/ 4 w 5"/>
                <a:gd name="T3" fmla="*/ 1 h 160"/>
                <a:gd name="T4" fmla="*/ 5 w 5"/>
                <a:gd name="T5" fmla="*/ 3 h 160"/>
                <a:gd name="T6" fmla="*/ 5 w 5"/>
                <a:gd name="T7" fmla="*/ 158 h 160"/>
                <a:gd name="T8" fmla="*/ 4 w 5"/>
                <a:gd name="T9" fmla="*/ 159 h 160"/>
                <a:gd name="T10" fmla="*/ 3 w 5"/>
                <a:gd name="T11" fmla="*/ 160 h 160"/>
                <a:gd name="T12" fmla="*/ 0 w 5"/>
                <a:gd name="T13" fmla="*/ 159 h 160"/>
                <a:gd name="T14" fmla="*/ 0 w 5"/>
                <a:gd name="T15" fmla="*/ 158 h 160"/>
                <a:gd name="T16" fmla="*/ 0 w 5"/>
                <a:gd name="T17" fmla="*/ 3 h 160"/>
                <a:gd name="T18" fmla="*/ 0 w 5"/>
                <a:gd name="T19" fmla="*/ 1 h 160"/>
                <a:gd name="T20" fmla="*/ 3 w 5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60">
                  <a:moveTo>
                    <a:pt x="3" y="0"/>
                  </a:moveTo>
                  <a:lnTo>
                    <a:pt x="4" y="1"/>
                  </a:lnTo>
                  <a:lnTo>
                    <a:pt x="5" y="3"/>
                  </a:lnTo>
                  <a:lnTo>
                    <a:pt x="5" y="158"/>
                  </a:lnTo>
                  <a:lnTo>
                    <a:pt x="4" y="159"/>
                  </a:lnTo>
                  <a:lnTo>
                    <a:pt x="3" y="160"/>
                  </a:lnTo>
                  <a:lnTo>
                    <a:pt x="0" y="159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98886" y="486368"/>
            <a:ext cx="2509892" cy="2167412"/>
            <a:chOff x="5382601" y="2676063"/>
            <a:chExt cx="814388" cy="703263"/>
          </a:xfrm>
        </p:grpSpPr>
        <p:sp>
          <p:nvSpPr>
            <p:cNvPr id="17" name="Freeform 1902"/>
            <p:cNvSpPr>
              <a:spLocks/>
            </p:cNvSpPr>
            <p:nvPr/>
          </p:nvSpPr>
          <p:spPr bwMode="auto">
            <a:xfrm>
              <a:off x="5646126" y="2945938"/>
              <a:ext cx="550863" cy="433388"/>
            </a:xfrm>
            <a:custGeom>
              <a:avLst/>
              <a:gdLst>
                <a:gd name="T0" fmla="*/ 91 w 347"/>
                <a:gd name="T1" fmla="*/ 0 h 273"/>
                <a:gd name="T2" fmla="*/ 137 w 347"/>
                <a:gd name="T3" fmla="*/ 2 h 273"/>
                <a:gd name="T4" fmla="*/ 180 w 347"/>
                <a:gd name="T5" fmla="*/ 8 h 273"/>
                <a:gd name="T6" fmla="*/ 220 w 347"/>
                <a:gd name="T7" fmla="*/ 19 h 273"/>
                <a:gd name="T8" fmla="*/ 256 w 347"/>
                <a:gd name="T9" fmla="*/ 33 h 273"/>
                <a:gd name="T10" fmla="*/ 287 w 347"/>
                <a:gd name="T11" fmla="*/ 50 h 273"/>
                <a:gd name="T12" fmla="*/ 313 w 347"/>
                <a:gd name="T13" fmla="*/ 69 h 273"/>
                <a:gd name="T14" fmla="*/ 347 w 347"/>
                <a:gd name="T15" fmla="*/ 69 h 273"/>
                <a:gd name="T16" fmla="*/ 347 w 347"/>
                <a:gd name="T17" fmla="*/ 137 h 273"/>
                <a:gd name="T18" fmla="*/ 343 w 347"/>
                <a:gd name="T19" fmla="*/ 160 h 273"/>
                <a:gd name="T20" fmla="*/ 332 w 347"/>
                <a:gd name="T21" fmla="*/ 183 h 273"/>
                <a:gd name="T22" fmla="*/ 314 w 347"/>
                <a:gd name="T23" fmla="*/ 204 h 273"/>
                <a:gd name="T24" fmla="*/ 290 w 347"/>
                <a:gd name="T25" fmla="*/ 222 h 273"/>
                <a:gd name="T26" fmla="*/ 262 w 347"/>
                <a:gd name="T27" fmla="*/ 239 h 273"/>
                <a:gd name="T28" fmla="*/ 224 w 347"/>
                <a:gd name="T29" fmla="*/ 253 h 273"/>
                <a:gd name="T30" fmla="*/ 183 w 347"/>
                <a:gd name="T31" fmla="*/ 264 h 273"/>
                <a:gd name="T32" fmla="*/ 138 w 347"/>
                <a:gd name="T33" fmla="*/ 270 h 273"/>
                <a:gd name="T34" fmla="*/ 91 w 347"/>
                <a:gd name="T35" fmla="*/ 273 h 273"/>
                <a:gd name="T36" fmla="*/ 43 w 347"/>
                <a:gd name="T37" fmla="*/ 270 h 273"/>
                <a:gd name="T38" fmla="*/ 0 w 347"/>
                <a:gd name="T39" fmla="*/ 264 h 273"/>
                <a:gd name="T40" fmla="*/ 0 w 347"/>
                <a:gd name="T41" fmla="*/ 196 h 273"/>
                <a:gd name="T42" fmla="*/ 5 w 347"/>
                <a:gd name="T43" fmla="*/ 190 h 273"/>
                <a:gd name="T44" fmla="*/ 30 w 347"/>
                <a:gd name="T45" fmla="*/ 198 h 273"/>
                <a:gd name="T46" fmla="*/ 59 w 347"/>
                <a:gd name="T47" fmla="*/ 202 h 273"/>
                <a:gd name="T48" fmla="*/ 91 w 347"/>
                <a:gd name="T49" fmla="*/ 204 h 273"/>
                <a:gd name="T50" fmla="*/ 125 w 347"/>
                <a:gd name="T51" fmla="*/ 202 h 273"/>
                <a:gd name="T52" fmla="*/ 156 w 347"/>
                <a:gd name="T53" fmla="*/ 196 h 273"/>
                <a:gd name="T54" fmla="*/ 184 w 347"/>
                <a:gd name="T55" fmla="*/ 187 h 273"/>
                <a:gd name="T56" fmla="*/ 203 w 347"/>
                <a:gd name="T57" fmla="*/ 177 h 273"/>
                <a:gd name="T58" fmla="*/ 218 w 347"/>
                <a:gd name="T59" fmla="*/ 165 h 273"/>
                <a:gd name="T60" fmla="*/ 228 w 347"/>
                <a:gd name="T61" fmla="*/ 152 h 273"/>
                <a:gd name="T62" fmla="*/ 231 w 347"/>
                <a:gd name="T63" fmla="*/ 137 h 273"/>
                <a:gd name="T64" fmla="*/ 228 w 347"/>
                <a:gd name="T65" fmla="*/ 121 h 273"/>
                <a:gd name="T66" fmla="*/ 217 w 347"/>
                <a:gd name="T67" fmla="*/ 107 h 273"/>
                <a:gd name="T68" fmla="*/ 200 w 347"/>
                <a:gd name="T69" fmla="*/ 95 h 273"/>
                <a:gd name="T70" fmla="*/ 178 w 347"/>
                <a:gd name="T71" fmla="*/ 84 h 273"/>
                <a:gd name="T72" fmla="*/ 153 w 347"/>
                <a:gd name="T73" fmla="*/ 76 h 273"/>
                <a:gd name="T74" fmla="*/ 122 w 347"/>
                <a:gd name="T75" fmla="*/ 72 h 273"/>
                <a:gd name="T76" fmla="*/ 91 w 347"/>
                <a:gd name="T77" fmla="*/ 69 h 273"/>
                <a:gd name="T78" fmla="*/ 63 w 347"/>
                <a:gd name="T79" fmla="*/ 70 h 273"/>
                <a:gd name="T80" fmla="*/ 37 w 347"/>
                <a:gd name="T81" fmla="*/ 74 h 273"/>
                <a:gd name="T82" fmla="*/ 14 w 347"/>
                <a:gd name="T83" fmla="*/ 80 h 273"/>
                <a:gd name="T84" fmla="*/ 14 w 347"/>
                <a:gd name="T85" fmla="*/ 12 h 273"/>
                <a:gd name="T86" fmla="*/ 13 w 347"/>
                <a:gd name="T87" fmla="*/ 6 h 273"/>
                <a:gd name="T88" fmla="*/ 51 w 347"/>
                <a:gd name="T89" fmla="*/ 2 h 273"/>
                <a:gd name="T90" fmla="*/ 91 w 347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273">
                  <a:moveTo>
                    <a:pt x="91" y="0"/>
                  </a:moveTo>
                  <a:lnTo>
                    <a:pt x="137" y="2"/>
                  </a:lnTo>
                  <a:lnTo>
                    <a:pt x="180" y="8"/>
                  </a:lnTo>
                  <a:lnTo>
                    <a:pt x="220" y="19"/>
                  </a:lnTo>
                  <a:lnTo>
                    <a:pt x="256" y="33"/>
                  </a:lnTo>
                  <a:lnTo>
                    <a:pt x="287" y="50"/>
                  </a:lnTo>
                  <a:lnTo>
                    <a:pt x="313" y="69"/>
                  </a:lnTo>
                  <a:lnTo>
                    <a:pt x="347" y="69"/>
                  </a:lnTo>
                  <a:lnTo>
                    <a:pt x="347" y="137"/>
                  </a:lnTo>
                  <a:lnTo>
                    <a:pt x="343" y="160"/>
                  </a:lnTo>
                  <a:lnTo>
                    <a:pt x="332" y="183"/>
                  </a:lnTo>
                  <a:lnTo>
                    <a:pt x="314" y="204"/>
                  </a:lnTo>
                  <a:lnTo>
                    <a:pt x="290" y="222"/>
                  </a:lnTo>
                  <a:lnTo>
                    <a:pt x="262" y="239"/>
                  </a:lnTo>
                  <a:lnTo>
                    <a:pt x="224" y="253"/>
                  </a:lnTo>
                  <a:lnTo>
                    <a:pt x="183" y="264"/>
                  </a:lnTo>
                  <a:lnTo>
                    <a:pt x="138" y="270"/>
                  </a:lnTo>
                  <a:lnTo>
                    <a:pt x="91" y="273"/>
                  </a:lnTo>
                  <a:lnTo>
                    <a:pt x="43" y="270"/>
                  </a:lnTo>
                  <a:lnTo>
                    <a:pt x="0" y="264"/>
                  </a:lnTo>
                  <a:lnTo>
                    <a:pt x="0" y="196"/>
                  </a:lnTo>
                  <a:lnTo>
                    <a:pt x="5" y="190"/>
                  </a:lnTo>
                  <a:lnTo>
                    <a:pt x="30" y="198"/>
                  </a:lnTo>
                  <a:lnTo>
                    <a:pt x="59" y="202"/>
                  </a:lnTo>
                  <a:lnTo>
                    <a:pt x="91" y="204"/>
                  </a:lnTo>
                  <a:lnTo>
                    <a:pt x="125" y="202"/>
                  </a:lnTo>
                  <a:lnTo>
                    <a:pt x="156" y="196"/>
                  </a:lnTo>
                  <a:lnTo>
                    <a:pt x="184" y="187"/>
                  </a:lnTo>
                  <a:lnTo>
                    <a:pt x="203" y="177"/>
                  </a:lnTo>
                  <a:lnTo>
                    <a:pt x="218" y="165"/>
                  </a:lnTo>
                  <a:lnTo>
                    <a:pt x="228" y="152"/>
                  </a:lnTo>
                  <a:lnTo>
                    <a:pt x="231" y="137"/>
                  </a:lnTo>
                  <a:lnTo>
                    <a:pt x="228" y="121"/>
                  </a:lnTo>
                  <a:lnTo>
                    <a:pt x="217" y="107"/>
                  </a:lnTo>
                  <a:lnTo>
                    <a:pt x="200" y="95"/>
                  </a:lnTo>
                  <a:lnTo>
                    <a:pt x="178" y="84"/>
                  </a:lnTo>
                  <a:lnTo>
                    <a:pt x="153" y="76"/>
                  </a:lnTo>
                  <a:lnTo>
                    <a:pt x="122" y="72"/>
                  </a:lnTo>
                  <a:lnTo>
                    <a:pt x="91" y="69"/>
                  </a:lnTo>
                  <a:lnTo>
                    <a:pt x="63" y="70"/>
                  </a:lnTo>
                  <a:lnTo>
                    <a:pt x="37" y="74"/>
                  </a:lnTo>
                  <a:lnTo>
                    <a:pt x="14" y="80"/>
                  </a:lnTo>
                  <a:lnTo>
                    <a:pt x="14" y="12"/>
                  </a:lnTo>
                  <a:lnTo>
                    <a:pt x="13" y="6"/>
                  </a:lnTo>
                  <a:lnTo>
                    <a:pt x="5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4D0CD"/>
            </a:solidFill>
            <a:ln w="0">
              <a:solidFill>
                <a:srgbClr val="C4D0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903"/>
            <p:cNvSpPr>
              <a:spLocks/>
            </p:cNvSpPr>
            <p:nvPr/>
          </p:nvSpPr>
          <p:spPr bwMode="auto">
            <a:xfrm>
              <a:off x="5382601" y="2955463"/>
              <a:ext cx="285750" cy="409575"/>
            </a:xfrm>
            <a:custGeom>
              <a:avLst/>
              <a:gdLst>
                <a:gd name="T0" fmla="*/ 179 w 180"/>
                <a:gd name="T1" fmla="*/ 0 h 258"/>
                <a:gd name="T2" fmla="*/ 180 w 180"/>
                <a:gd name="T3" fmla="*/ 6 h 258"/>
                <a:gd name="T4" fmla="*/ 180 w 180"/>
                <a:gd name="T5" fmla="*/ 74 h 258"/>
                <a:gd name="T6" fmla="*/ 158 w 180"/>
                <a:gd name="T7" fmla="*/ 82 h 258"/>
                <a:gd name="T8" fmla="*/ 140 w 180"/>
                <a:gd name="T9" fmla="*/ 92 h 258"/>
                <a:gd name="T10" fmla="*/ 127 w 180"/>
                <a:gd name="T11" fmla="*/ 104 h 258"/>
                <a:gd name="T12" fmla="*/ 118 w 180"/>
                <a:gd name="T13" fmla="*/ 116 h 258"/>
                <a:gd name="T14" fmla="*/ 116 w 180"/>
                <a:gd name="T15" fmla="*/ 131 h 258"/>
                <a:gd name="T16" fmla="*/ 120 w 180"/>
                <a:gd name="T17" fmla="*/ 147 h 258"/>
                <a:gd name="T18" fmla="*/ 131 w 180"/>
                <a:gd name="T19" fmla="*/ 161 h 258"/>
                <a:gd name="T20" fmla="*/ 148 w 180"/>
                <a:gd name="T21" fmla="*/ 173 h 258"/>
                <a:gd name="T22" fmla="*/ 171 w 180"/>
                <a:gd name="T23" fmla="*/ 184 h 258"/>
                <a:gd name="T24" fmla="*/ 166 w 180"/>
                <a:gd name="T25" fmla="*/ 190 h 258"/>
                <a:gd name="T26" fmla="*/ 166 w 180"/>
                <a:gd name="T27" fmla="*/ 258 h 258"/>
                <a:gd name="T28" fmla="*/ 126 w 180"/>
                <a:gd name="T29" fmla="*/ 249 h 258"/>
                <a:gd name="T30" fmla="*/ 91 w 180"/>
                <a:gd name="T31" fmla="*/ 235 h 258"/>
                <a:gd name="T32" fmla="*/ 59 w 180"/>
                <a:gd name="T33" fmla="*/ 218 h 258"/>
                <a:gd name="T34" fmla="*/ 35 w 180"/>
                <a:gd name="T35" fmla="*/ 199 h 258"/>
                <a:gd name="T36" fmla="*/ 15 w 180"/>
                <a:gd name="T37" fmla="*/ 178 h 258"/>
                <a:gd name="T38" fmla="*/ 4 w 180"/>
                <a:gd name="T39" fmla="*/ 155 h 258"/>
                <a:gd name="T40" fmla="*/ 0 w 180"/>
                <a:gd name="T41" fmla="*/ 131 h 258"/>
                <a:gd name="T42" fmla="*/ 0 w 180"/>
                <a:gd name="T43" fmla="*/ 63 h 258"/>
                <a:gd name="T44" fmla="*/ 35 w 180"/>
                <a:gd name="T45" fmla="*/ 63 h 258"/>
                <a:gd name="T46" fmla="*/ 54 w 180"/>
                <a:gd name="T47" fmla="*/ 46 h 258"/>
                <a:gd name="T48" fmla="*/ 78 w 180"/>
                <a:gd name="T49" fmla="*/ 33 h 258"/>
                <a:gd name="T50" fmla="*/ 109 w 180"/>
                <a:gd name="T51" fmla="*/ 19 h 258"/>
                <a:gd name="T52" fmla="*/ 143 w 180"/>
                <a:gd name="T53" fmla="*/ 9 h 258"/>
                <a:gd name="T54" fmla="*/ 179 w 180"/>
                <a:gd name="T5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258">
                  <a:moveTo>
                    <a:pt x="179" y="0"/>
                  </a:moveTo>
                  <a:lnTo>
                    <a:pt x="180" y="6"/>
                  </a:lnTo>
                  <a:lnTo>
                    <a:pt x="180" y="74"/>
                  </a:lnTo>
                  <a:lnTo>
                    <a:pt x="158" y="82"/>
                  </a:lnTo>
                  <a:lnTo>
                    <a:pt x="140" y="92"/>
                  </a:lnTo>
                  <a:lnTo>
                    <a:pt x="127" y="104"/>
                  </a:lnTo>
                  <a:lnTo>
                    <a:pt x="118" y="116"/>
                  </a:lnTo>
                  <a:lnTo>
                    <a:pt x="116" y="131"/>
                  </a:lnTo>
                  <a:lnTo>
                    <a:pt x="120" y="147"/>
                  </a:lnTo>
                  <a:lnTo>
                    <a:pt x="131" y="161"/>
                  </a:lnTo>
                  <a:lnTo>
                    <a:pt x="148" y="173"/>
                  </a:lnTo>
                  <a:lnTo>
                    <a:pt x="171" y="184"/>
                  </a:lnTo>
                  <a:lnTo>
                    <a:pt x="166" y="190"/>
                  </a:lnTo>
                  <a:lnTo>
                    <a:pt x="166" y="258"/>
                  </a:lnTo>
                  <a:lnTo>
                    <a:pt x="126" y="249"/>
                  </a:lnTo>
                  <a:lnTo>
                    <a:pt x="91" y="235"/>
                  </a:lnTo>
                  <a:lnTo>
                    <a:pt x="59" y="218"/>
                  </a:lnTo>
                  <a:lnTo>
                    <a:pt x="35" y="199"/>
                  </a:lnTo>
                  <a:lnTo>
                    <a:pt x="15" y="178"/>
                  </a:lnTo>
                  <a:lnTo>
                    <a:pt x="4" y="155"/>
                  </a:lnTo>
                  <a:lnTo>
                    <a:pt x="0" y="131"/>
                  </a:lnTo>
                  <a:lnTo>
                    <a:pt x="0" y="63"/>
                  </a:lnTo>
                  <a:lnTo>
                    <a:pt x="35" y="63"/>
                  </a:lnTo>
                  <a:lnTo>
                    <a:pt x="54" y="46"/>
                  </a:lnTo>
                  <a:lnTo>
                    <a:pt x="78" y="33"/>
                  </a:lnTo>
                  <a:lnTo>
                    <a:pt x="109" y="19"/>
                  </a:lnTo>
                  <a:lnTo>
                    <a:pt x="143" y="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11"/>
            <p:cNvSpPr>
              <a:spLocks/>
            </p:cNvSpPr>
            <p:nvPr/>
          </p:nvSpPr>
          <p:spPr bwMode="auto">
            <a:xfrm>
              <a:off x="5382601" y="2879263"/>
              <a:ext cx="334963" cy="377825"/>
            </a:xfrm>
            <a:custGeom>
              <a:avLst/>
              <a:gdLst>
                <a:gd name="T0" fmla="*/ 109 w 211"/>
                <a:gd name="T1" fmla="*/ 0 h 238"/>
                <a:gd name="T2" fmla="*/ 180 w 211"/>
                <a:gd name="T3" fmla="*/ 54 h 238"/>
                <a:gd name="T4" fmla="*/ 158 w 211"/>
                <a:gd name="T5" fmla="*/ 61 h 238"/>
                <a:gd name="T6" fmla="*/ 140 w 211"/>
                <a:gd name="T7" fmla="*/ 72 h 238"/>
                <a:gd name="T8" fmla="*/ 127 w 211"/>
                <a:gd name="T9" fmla="*/ 83 h 238"/>
                <a:gd name="T10" fmla="*/ 118 w 211"/>
                <a:gd name="T11" fmla="*/ 97 h 238"/>
                <a:gd name="T12" fmla="*/ 116 w 211"/>
                <a:gd name="T13" fmla="*/ 111 h 238"/>
                <a:gd name="T14" fmla="*/ 118 w 211"/>
                <a:gd name="T15" fmla="*/ 124 h 238"/>
                <a:gd name="T16" fmla="*/ 128 w 211"/>
                <a:gd name="T17" fmla="*/ 138 h 238"/>
                <a:gd name="T18" fmla="*/ 143 w 211"/>
                <a:gd name="T19" fmla="*/ 150 h 238"/>
                <a:gd name="T20" fmla="*/ 162 w 211"/>
                <a:gd name="T21" fmla="*/ 161 h 238"/>
                <a:gd name="T22" fmla="*/ 185 w 211"/>
                <a:gd name="T23" fmla="*/ 168 h 238"/>
                <a:gd name="T24" fmla="*/ 211 w 211"/>
                <a:gd name="T25" fmla="*/ 174 h 238"/>
                <a:gd name="T26" fmla="*/ 166 w 211"/>
                <a:gd name="T27" fmla="*/ 238 h 238"/>
                <a:gd name="T28" fmla="*/ 126 w 211"/>
                <a:gd name="T29" fmla="*/ 228 h 238"/>
                <a:gd name="T30" fmla="*/ 91 w 211"/>
                <a:gd name="T31" fmla="*/ 214 h 238"/>
                <a:gd name="T32" fmla="*/ 59 w 211"/>
                <a:gd name="T33" fmla="*/ 198 h 238"/>
                <a:gd name="T34" fmla="*/ 35 w 211"/>
                <a:gd name="T35" fmla="*/ 179 h 238"/>
                <a:gd name="T36" fmla="*/ 15 w 211"/>
                <a:gd name="T37" fmla="*/ 158 h 238"/>
                <a:gd name="T38" fmla="*/ 4 w 211"/>
                <a:gd name="T39" fmla="*/ 135 h 238"/>
                <a:gd name="T40" fmla="*/ 0 w 211"/>
                <a:gd name="T41" fmla="*/ 111 h 238"/>
                <a:gd name="T42" fmla="*/ 3 w 211"/>
                <a:gd name="T43" fmla="*/ 88 h 238"/>
                <a:gd name="T44" fmla="*/ 14 w 211"/>
                <a:gd name="T45" fmla="*/ 66 h 238"/>
                <a:gd name="T46" fmla="*/ 30 w 211"/>
                <a:gd name="T47" fmla="*/ 47 h 238"/>
                <a:gd name="T48" fmla="*/ 52 w 211"/>
                <a:gd name="T49" fmla="*/ 29 h 238"/>
                <a:gd name="T50" fmla="*/ 78 w 211"/>
                <a:gd name="T51" fmla="*/ 12 h 238"/>
                <a:gd name="T52" fmla="*/ 109 w 211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238">
                  <a:moveTo>
                    <a:pt x="109" y="0"/>
                  </a:moveTo>
                  <a:lnTo>
                    <a:pt x="180" y="54"/>
                  </a:lnTo>
                  <a:lnTo>
                    <a:pt x="158" y="61"/>
                  </a:lnTo>
                  <a:lnTo>
                    <a:pt x="140" y="72"/>
                  </a:lnTo>
                  <a:lnTo>
                    <a:pt x="127" y="83"/>
                  </a:lnTo>
                  <a:lnTo>
                    <a:pt x="118" y="97"/>
                  </a:lnTo>
                  <a:lnTo>
                    <a:pt x="116" y="111"/>
                  </a:lnTo>
                  <a:lnTo>
                    <a:pt x="118" y="124"/>
                  </a:lnTo>
                  <a:lnTo>
                    <a:pt x="128" y="138"/>
                  </a:lnTo>
                  <a:lnTo>
                    <a:pt x="143" y="150"/>
                  </a:lnTo>
                  <a:lnTo>
                    <a:pt x="162" y="161"/>
                  </a:lnTo>
                  <a:lnTo>
                    <a:pt x="185" y="168"/>
                  </a:lnTo>
                  <a:lnTo>
                    <a:pt x="211" y="174"/>
                  </a:lnTo>
                  <a:lnTo>
                    <a:pt x="166" y="238"/>
                  </a:lnTo>
                  <a:lnTo>
                    <a:pt x="126" y="228"/>
                  </a:lnTo>
                  <a:lnTo>
                    <a:pt x="91" y="214"/>
                  </a:lnTo>
                  <a:lnTo>
                    <a:pt x="59" y="198"/>
                  </a:lnTo>
                  <a:lnTo>
                    <a:pt x="35" y="179"/>
                  </a:lnTo>
                  <a:lnTo>
                    <a:pt x="15" y="158"/>
                  </a:lnTo>
                  <a:lnTo>
                    <a:pt x="4" y="135"/>
                  </a:lnTo>
                  <a:lnTo>
                    <a:pt x="0" y="111"/>
                  </a:lnTo>
                  <a:lnTo>
                    <a:pt x="3" y="88"/>
                  </a:lnTo>
                  <a:lnTo>
                    <a:pt x="14" y="66"/>
                  </a:lnTo>
                  <a:lnTo>
                    <a:pt x="30" y="47"/>
                  </a:lnTo>
                  <a:lnTo>
                    <a:pt x="52" y="29"/>
                  </a:lnTo>
                  <a:lnTo>
                    <a:pt x="78" y="1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12"/>
            <p:cNvSpPr>
              <a:spLocks/>
            </p:cNvSpPr>
            <p:nvPr/>
          </p:nvSpPr>
          <p:spPr bwMode="auto">
            <a:xfrm>
              <a:off x="5555638" y="2837988"/>
              <a:ext cx="641350" cy="433388"/>
            </a:xfrm>
            <a:custGeom>
              <a:avLst/>
              <a:gdLst>
                <a:gd name="T0" fmla="*/ 148 w 404"/>
                <a:gd name="T1" fmla="*/ 0 h 273"/>
                <a:gd name="T2" fmla="*/ 194 w 404"/>
                <a:gd name="T3" fmla="*/ 2 h 273"/>
                <a:gd name="T4" fmla="*/ 236 w 404"/>
                <a:gd name="T5" fmla="*/ 9 h 273"/>
                <a:gd name="T6" fmla="*/ 276 w 404"/>
                <a:gd name="T7" fmla="*/ 18 h 273"/>
                <a:gd name="T8" fmla="*/ 313 w 404"/>
                <a:gd name="T9" fmla="*/ 32 h 273"/>
                <a:gd name="T10" fmla="*/ 343 w 404"/>
                <a:gd name="T11" fmla="*/ 49 h 273"/>
                <a:gd name="T12" fmla="*/ 368 w 404"/>
                <a:gd name="T13" fmla="*/ 68 h 273"/>
                <a:gd name="T14" fmla="*/ 388 w 404"/>
                <a:gd name="T15" fmla="*/ 89 h 273"/>
                <a:gd name="T16" fmla="*/ 400 w 404"/>
                <a:gd name="T17" fmla="*/ 112 h 273"/>
                <a:gd name="T18" fmla="*/ 404 w 404"/>
                <a:gd name="T19" fmla="*/ 137 h 273"/>
                <a:gd name="T20" fmla="*/ 400 w 404"/>
                <a:gd name="T21" fmla="*/ 160 h 273"/>
                <a:gd name="T22" fmla="*/ 389 w 404"/>
                <a:gd name="T23" fmla="*/ 182 h 273"/>
                <a:gd name="T24" fmla="*/ 371 w 404"/>
                <a:gd name="T25" fmla="*/ 204 h 273"/>
                <a:gd name="T26" fmla="*/ 347 w 404"/>
                <a:gd name="T27" fmla="*/ 222 h 273"/>
                <a:gd name="T28" fmla="*/ 319 w 404"/>
                <a:gd name="T29" fmla="*/ 238 h 273"/>
                <a:gd name="T30" fmla="*/ 281 w 404"/>
                <a:gd name="T31" fmla="*/ 252 h 273"/>
                <a:gd name="T32" fmla="*/ 240 w 404"/>
                <a:gd name="T33" fmla="*/ 263 h 273"/>
                <a:gd name="T34" fmla="*/ 195 w 404"/>
                <a:gd name="T35" fmla="*/ 270 h 273"/>
                <a:gd name="T36" fmla="*/ 148 w 404"/>
                <a:gd name="T37" fmla="*/ 273 h 273"/>
                <a:gd name="T38" fmla="*/ 100 w 404"/>
                <a:gd name="T39" fmla="*/ 270 h 273"/>
                <a:gd name="T40" fmla="*/ 57 w 404"/>
                <a:gd name="T41" fmla="*/ 264 h 273"/>
                <a:gd name="T42" fmla="*/ 102 w 404"/>
                <a:gd name="T43" fmla="*/ 200 h 273"/>
                <a:gd name="T44" fmla="*/ 123 w 404"/>
                <a:gd name="T45" fmla="*/ 203 h 273"/>
                <a:gd name="T46" fmla="*/ 148 w 404"/>
                <a:gd name="T47" fmla="*/ 204 h 273"/>
                <a:gd name="T48" fmla="*/ 182 w 404"/>
                <a:gd name="T49" fmla="*/ 201 h 273"/>
                <a:gd name="T50" fmla="*/ 213 w 404"/>
                <a:gd name="T51" fmla="*/ 197 h 273"/>
                <a:gd name="T52" fmla="*/ 241 w 404"/>
                <a:gd name="T53" fmla="*/ 187 h 273"/>
                <a:gd name="T54" fmla="*/ 260 w 404"/>
                <a:gd name="T55" fmla="*/ 177 h 273"/>
                <a:gd name="T56" fmla="*/ 275 w 404"/>
                <a:gd name="T57" fmla="*/ 165 h 273"/>
                <a:gd name="T58" fmla="*/ 285 w 404"/>
                <a:gd name="T59" fmla="*/ 152 h 273"/>
                <a:gd name="T60" fmla="*/ 288 w 404"/>
                <a:gd name="T61" fmla="*/ 137 h 273"/>
                <a:gd name="T62" fmla="*/ 285 w 404"/>
                <a:gd name="T63" fmla="*/ 121 h 273"/>
                <a:gd name="T64" fmla="*/ 274 w 404"/>
                <a:gd name="T65" fmla="*/ 107 h 273"/>
                <a:gd name="T66" fmla="*/ 257 w 404"/>
                <a:gd name="T67" fmla="*/ 95 h 273"/>
                <a:gd name="T68" fmla="*/ 235 w 404"/>
                <a:gd name="T69" fmla="*/ 84 h 273"/>
                <a:gd name="T70" fmla="*/ 210 w 404"/>
                <a:gd name="T71" fmla="*/ 75 h 273"/>
                <a:gd name="T72" fmla="*/ 179 w 404"/>
                <a:gd name="T73" fmla="*/ 70 h 273"/>
                <a:gd name="T74" fmla="*/ 148 w 404"/>
                <a:gd name="T75" fmla="*/ 69 h 273"/>
                <a:gd name="T76" fmla="*/ 120 w 404"/>
                <a:gd name="T77" fmla="*/ 70 h 273"/>
                <a:gd name="T78" fmla="*/ 94 w 404"/>
                <a:gd name="T79" fmla="*/ 74 h 273"/>
                <a:gd name="T80" fmla="*/ 71 w 404"/>
                <a:gd name="T81" fmla="*/ 80 h 273"/>
                <a:gd name="T82" fmla="*/ 0 w 404"/>
                <a:gd name="T83" fmla="*/ 26 h 273"/>
                <a:gd name="T84" fmla="*/ 33 w 404"/>
                <a:gd name="T85" fmla="*/ 15 h 273"/>
                <a:gd name="T86" fmla="*/ 68 w 404"/>
                <a:gd name="T87" fmla="*/ 6 h 273"/>
                <a:gd name="T88" fmla="*/ 106 w 404"/>
                <a:gd name="T89" fmla="*/ 1 h 273"/>
                <a:gd name="T90" fmla="*/ 148 w 404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4" h="273">
                  <a:moveTo>
                    <a:pt x="148" y="0"/>
                  </a:moveTo>
                  <a:lnTo>
                    <a:pt x="194" y="2"/>
                  </a:lnTo>
                  <a:lnTo>
                    <a:pt x="236" y="9"/>
                  </a:lnTo>
                  <a:lnTo>
                    <a:pt x="276" y="18"/>
                  </a:lnTo>
                  <a:lnTo>
                    <a:pt x="313" y="32"/>
                  </a:lnTo>
                  <a:lnTo>
                    <a:pt x="343" y="49"/>
                  </a:lnTo>
                  <a:lnTo>
                    <a:pt x="368" y="68"/>
                  </a:lnTo>
                  <a:lnTo>
                    <a:pt x="388" y="89"/>
                  </a:lnTo>
                  <a:lnTo>
                    <a:pt x="400" y="112"/>
                  </a:lnTo>
                  <a:lnTo>
                    <a:pt x="404" y="137"/>
                  </a:lnTo>
                  <a:lnTo>
                    <a:pt x="400" y="160"/>
                  </a:lnTo>
                  <a:lnTo>
                    <a:pt x="389" y="182"/>
                  </a:lnTo>
                  <a:lnTo>
                    <a:pt x="371" y="204"/>
                  </a:lnTo>
                  <a:lnTo>
                    <a:pt x="347" y="222"/>
                  </a:lnTo>
                  <a:lnTo>
                    <a:pt x="319" y="238"/>
                  </a:lnTo>
                  <a:lnTo>
                    <a:pt x="281" y="252"/>
                  </a:lnTo>
                  <a:lnTo>
                    <a:pt x="240" y="263"/>
                  </a:lnTo>
                  <a:lnTo>
                    <a:pt x="195" y="270"/>
                  </a:lnTo>
                  <a:lnTo>
                    <a:pt x="148" y="273"/>
                  </a:lnTo>
                  <a:lnTo>
                    <a:pt x="100" y="270"/>
                  </a:lnTo>
                  <a:lnTo>
                    <a:pt x="57" y="264"/>
                  </a:lnTo>
                  <a:lnTo>
                    <a:pt x="102" y="200"/>
                  </a:lnTo>
                  <a:lnTo>
                    <a:pt x="123" y="203"/>
                  </a:lnTo>
                  <a:lnTo>
                    <a:pt x="148" y="204"/>
                  </a:lnTo>
                  <a:lnTo>
                    <a:pt x="182" y="201"/>
                  </a:lnTo>
                  <a:lnTo>
                    <a:pt x="213" y="197"/>
                  </a:lnTo>
                  <a:lnTo>
                    <a:pt x="241" y="187"/>
                  </a:lnTo>
                  <a:lnTo>
                    <a:pt x="260" y="177"/>
                  </a:lnTo>
                  <a:lnTo>
                    <a:pt x="275" y="165"/>
                  </a:lnTo>
                  <a:lnTo>
                    <a:pt x="285" y="152"/>
                  </a:lnTo>
                  <a:lnTo>
                    <a:pt x="288" y="137"/>
                  </a:lnTo>
                  <a:lnTo>
                    <a:pt x="285" y="121"/>
                  </a:lnTo>
                  <a:lnTo>
                    <a:pt x="274" y="107"/>
                  </a:lnTo>
                  <a:lnTo>
                    <a:pt x="257" y="95"/>
                  </a:lnTo>
                  <a:lnTo>
                    <a:pt x="235" y="84"/>
                  </a:lnTo>
                  <a:lnTo>
                    <a:pt x="210" y="75"/>
                  </a:lnTo>
                  <a:lnTo>
                    <a:pt x="179" y="70"/>
                  </a:lnTo>
                  <a:lnTo>
                    <a:pt x="148" y="69"/>
                  </a:lnTo>
                  <a:lnTo>
                    <a:pt x="120" y="70"/>
                  </a:lnTo>
                  <a:lnTo>
                    <a:pt x="94" y="74"/>
                  </a:lnTo>
                  <a:lnTo>
                    <a:pt x="71" y="80"/>
                  </a:lnTo>
                  <a:lnTo>
                    <a:pt x="0" y="26"/>
                  </a:lnTo>
                  <a:lnTo>
                    <a:pt x="33" y="15"/>
                  </a:lnTo>
                  <a:lnTo>
                    <a:pt x="68" y="6"/>
                  </a:lnTo>
                  <a:lnTo>
                    <a:pt x="106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BF1F0"/>
            </a:solidFill>
            <a:ln w="0">
              <a:solidFill>
                <a:srgbClr val="EBF1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21"/>
            <p:cNvSpPr>
              <a:spLocks/>
            </p:cNvSpPr>
            <p:nvPr/>
          </p:nvSpPr>
          <p:spPr bwMode="auto">
            <a:xfrm>
              <a:off x="5604851" y="2676063"/>
              <a:ext cx="7938" cy="254000"/>
            </a:xfrm>
            <a:custGeom>
              <a:avLst/>
              <a:gdLst>
                <a:gd name="T0" fmla="*/ 3 w 5"/>
                <a:gd name="T1" fmla="*/ 0 h 160"/>
                <a:gd name="T2" fmla="*/ 4 w 5"/>
                <a:gd name="T3" fmla="*/ 1 h 160"/>
                <a:gd name="T4" fmla="*/ 5 w 5"/>
                <a:gd name="T5" fmla="*/ 3 h 160"/>
                <a:gd name="T6" fmla="*/ 5 w 5"/>
                <a:gd name="T7" fmla="*/ 158 h 160"/>
                <a:gd name="T8" fmla="*/ 4 w 5"/>
                <a:gd name="T9" fmla="*/ 159 h 160"/>
                <a:gd name="T10" fmla="*/ 3 w 5"/>
                <a:gd name="T11" fmla="*/ 160 h 160"/>
                <a:gd name="T12" fmla="*/ 0 w 5"/>
                <a:gd name="T13" fmla="*/ 159 h 160"/>
                <a:gd name="T14" fmla="*/ 0 w 5"/>
                <a:gd name="T15" fmla="*/ 158 h 160"/>
                <a:gd name="T16" fmla="*/ 0 w 5"/>
                <a:gd name="T17" fmla="*/ 3 h 160"/>
                <a:gd name="T18" fmla="*/ 0 w 5"/>
                <a:gd name="T19" fmla="*/ 1 h 160"/>
                <a:gd name="T20" fmla="*/ 3 w 5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60">
                  <a:moveTo>
                    <a:pt x="3" y="0"/>
                  </a:moveTo>
                  <a:lnTo>
                    <a:pt x="4" y="1"/>
                  </a:lnTo>
                  <a:lnTo>
                    <a:pt x="5" y="3"/>
                  </a:lnTo>
                  <a:lnTo>
                    <a:pt x="5" y="158"/>
                  </a:lnTo>
                  <a:lnTo>
                    <a:pt x="4" y="159"/>
                  </a:lnTo>
                  <a:lnTo>
                    <a:pt x="3" y="160"/>
                  </a:lnTo>
                  <a:lnTo>
                    <a:pt x="0" y="159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58709" y="2877642"/>
            <a:ext cx="2509892" cy="2167412"/>
            <a:chOff x="5382601" y="2676063"/>
            <a:chExt cx="814388" cy="703263"/>
          </a:xfrm>
        </p:grpSpPr>
        <p:sp>
          <p:nvSpPr>
            <p:cNvPr id="23" name="Freeform 1902"/>
            <p:cNvSpPr>
              <a:spLocks/>
            </p:cNvSpPr>
            <p:nvPr/>
          </p:nvSpPr>
          <p:spPr bwMode="auto">
            <a:xfrm>
              <a:off x="5646126" y="2945938"/>
              <a:ext cx="550863" cy="433388"/>
            </a:xfrm>
            <a:custGeom>
              <a:avLst/>
              <a:gdLst>
                <a:gd name="T0" fmla="*/ 91 w 347"/>
                <a:gd name="T1" fmla="*/ 0 h 273"/>
                <a:gd name="T2" fmla="*/ 137 w 347"/>
                <a:gd name="T3" fmla="*/ 2 h 273"/>
                <a:gd name="T4" fmla="*/ 180 w 347"/>
                <a:gd name="T5" fmla="*/ 8 h 273"/>
                <a:gd name="T6" fmla="*/ 220 w 347"/>
                <a:gd name="T7" fmla="*/ 19 h 273"/>
                <a:gd name="T8" fmla="*/ 256 w 347"/>
                <a:gd name="T9" fmla="*/ 33 h 273"/>
                <a:gd name="T10" fmla="*/ 287 w 347"/>
                <a:gd name="T11" fmla="*/ 50 h 273"/>
                <a:gd name="T12" fmla="*/ 313 w 347"/>
                <a:gd name="T13" fmla="*/ 69 h 273"/>
                <a:gd name="T14" fmla="*/ 347 w 347"/>
                <a:gd name="T15" fmla="*/ 69 h 273"/>
                <a:gd name="T16" fmla="*/ 347 w 347"/>
                <a:gd name="T17" fmla="*/ 137 h 273"/>
                <a:gd name="T18" fmla="*/ 343 w 347"/>
                <a:gd name="T19" fmla="*/ 160 h 273"/>
                <a:gd name="T20" fmla="*/ 332 w 347"/>
                <a:gd name="T21" fmla="*/ 183 h 273"/>
                <a:gd name="T22" fmla="*/ 314 w 347"/>
                <a:gd name="T23" fmla="*/ 204 h 273"/>
                <a:gd name="T24" fmla="*/ 290 w 347"/>
                <a:gd name="T25" fmla="*/ 222 h 273"/>
                <a:gd name="T26" fmla="*/ 262 w 347"/>
                <a:gd name="T27" fmla="*/ 239 h 273"/>
                <a:gd name="T28" fmla="*/ 224 w 347"/>
                <a:gd name="T29" fmla="*/ 253 h 273"/>
                <a:gd name="T30" fmla="*/ 183 w 347"/>
                <a:gd name="T31" fmla="*/ 264 h 273"/>
                <a:gd name="T32" fmla="*/ 138 w 347"/>
                <a:gd name="T33" fmla="*/ 270 h 273"/>
                <a:gd name="T34" fmla="*/ 91 w 347"/>
                <a:gd name="T35" fmla="*/ 273 h 273"/>
                <a:gd name="T36" fmla="*/ 43 w 347"/>
                <a:gd name="T37" fmla="*/ 270 h 273"/>
                <a:gd name="T38" fmla="*/ 0 w 347"/>
                <a:gd name="T39" fmla="*/ 264 h 273"/>
                <a:gd name="T40" fmla="*/ 0 w 347"/>
                <a:gd name="T41" fmla="*/ 196 h 273"/>
                <a:gd name="T42" fmla="*/ 5 w 347"/>
                <a:gd name="T43" fmla="*/ 190 h 273"/>
                <a:gd name="T44" fmla="*/ 30 w 347"/>
                <a:gd name="T45" fmla="*/ 198 h 273"/>
                <a:gd name="T46" fmla="*/ 59 w 347"/>
                <a:gd name="T47" fmla="*/ 202 h 273"/>
                <a:gd name="T48" fmla="*/ 91 w 347"/>
                <a:gd name="T49" fmla="*/ 204 h 273"/>
                <a:gd name="T50" fmla="*/ 125 w 347"/>
                <a:gd name="T51" fmla="*/ 202 h 273"/>
                <a:gd name="T52" fmla="*/ 156 w 347"/>
                <a:gd name="T53" fmla="*/ 196 h 273"/>
                <a:gd name="T54" fmla="*/ 184 w 347"/>
                <a:gd name="T55" fmla="*/ 187 h 273"/>
                <a:gd name="T56" fmla="*/ 203 w 347"/>
                <a:gd name="T57" fmla="*/ 177 h 273"/>
                <a:gd name="T58" fmla="*/ 218 w 347"/>
                <a:gd name="T59" fmla="*/ 165 h 273"/>
                <a:gd name="T60" fmla="*/ 228 w 347"/>
                <a:gd name="T61" fmla="*/ 152 h 273"/>
                <a:gd name="T62" fmla="*/ 231 w 347"/>
                <a:gd name="T63" fmla="*/ 137 h 273"/>
                <a:gd name="T64" fmla="*/ 228 w 347"/>
                <a:gd name="T65" fmla="*/ 121 h 273"/>
                <a:gd name="T66" fmla="*/ 217 w 347"/>
                <a:gd name="T67" fmla="*/ 107 h 273"/>
                <a:gd name="T68" fmla="*/ 200 w 347"/>
                <a:gd name="T69" fmla="*/ 95 h 273"/>
                <a:gd name="T70" fmla="*/ 178 w 347"/>
                <a:gd name="T71" fmla="*/ 84 h 273"/>
                <a:gd name="T72" fmla="*/ 153 w 347"/>
                <a:gd name="T73" fmla="*/ 76 h 273"/>
                <a:gd name="T74" fmla="*/ 122 w 347"/>
                <a:gd name="T75" fmla="*/ 72 h 273"/>
                <a:gd name="T76" fmla="*/ 91 w 347"/>
                <a:gd name="T77" fmla="*/ 69 h 273"/>
                <a:gd name="T78" fmla="*/ 63 w 347"/>
                <a:gd name="T79" fmla="*/ 70 h 273"/>
                <a:gd name="T80" fmla="*/ 37 w 347"/>
                <a:gd name="T81" fmla="*/ 74 h 273"/>
                <a:gd name="T82" fmla="*/ 14 w 347"/>
                <a:gd name="T83" fmla="*/ 80 h 273"/>
                <a:gd name="T84" fmla="*/ 14 w 347"/>
                <a:gd name="T85" fmla="*/ 12 h 273"/>
                <a:gd name="T86" fmla="*/ 13 w 347"/>
                <a:gd name="T87" fmla="*/ 6 h 273"/>
                <a:gd name="T88" fmla="*/ 51 w 347"/>
                <a:gd name="T89" fmla="*/ 2 h 273"/>
                <a:gd name="T90" fmla="*/ 91 w 347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273">
                  <a:moveTo>
                    <a:pt x="91" y="0"/>
                  </a:moveTo>
                  <a:lnTo>
                    <a:pt x="137" y="2"/>
                  </a:lnTo>
                  <a:lnTo>
                    <a:pt x="180" y="8"/>
                  </a:lnTo>
                  <a:lnTo>
                    <a:pt x="220" y="19"/>
                  </a:lnTo>
                  <a:lnTo>
                    <a:pt x="256" y="33"/>
                  </a:lnTo>
                  <a:lnTo>
                    <a:pt x="287" y="50"/>
                  </a:lnTo>
                  <a:lnTo>
                    <a:pt x="313" y="69"/>
                  </a:lnTo>
                  <a:lnTo>
                    <a:pt x="347" y="69"/>
                  </a:lnTo>
                  <a:lnTo>
                    <a:pt x="347" y="137"/>
                  </a:lnTo>
                  <a:lnTo>
                    <a:pt x="343" y="160"/>
                  </a:lnTo>
                  <a:lnTo>
                    <a:pt x="332" y="183"/>
                  </a:lnTo>
                  <a:lnTo>
                    <a:pt x="314" y="204"/>
                  </a:lnTo>
                  <a:lnTo>
                    <a:pt x="290" y="222"/>
                  </a:lnTo>
                  <a:lnTo>
                    <a:pt x="262" y="239"/>
                  </a:lnTo>
                  <a:lnTo>
                    <a:pt x="224" y="253"/>
                  </a:lnTo>
                  <a:lnTo>
                    <a:pt x="183" y="264"/>
                  </a:lnTo>
                  <a:lnTo>
                    <a:pt x="138" y="270"/>
                  </a:lnTo>
                  <a:lnTo>
                    <a:pt x="91" y="273"/>
                  </a:lnTo>
                  <a:lnTo>
                    <a:pt x="43" y="270"/>
                  </a:lnTo>
                  <a:lnTo>
                    <a:pt x="0" y="264"/>
                  </a:lnTo>
                  <a:lnTo>
                    <a:pt x="0" y="196"/>
                  </a:lnTo>
                  <a:lnTo>
                    <a:pt x="5" y="190"/>
                  </a:lnTo>
                  <a:lnTo>
                    <a:pt x="30" y="198"/>
                  </a:lnTo>
                  <a:lnTo>
                    <a:pt x="59" y="202"/>
                  </a:lnTo>
                  <a:lnTo>
                    <a:pt x="91" y="204"/>
                  </a:lnTo>
                  <a:lnTo>
                    <a:pt x="125" y="202"/>
                  </a:lnTo>
                  <a:lnTo>
                    <a:pt x="156" y="196"/>
                  </a:lnTo>
                  <a:lnTo>
                    <a:pt x="184" y="187"/>
                  </a:lnTo>
                  <a:lnTo>
                    <a:pt x="203" y="177"/>
                  </a:lnTo>
                  <a:lnTo>
                    <a:pt x="218" y="165"/>
                  </a:lnTo>
                  <a:lnTo>
                    <a:pt x="228" y="152"/>
                  </a:lnTo>
                  <a:lnTo>
                    <a:pt x="231" y="137"/>
                  </a:lnTo>
                  <a:lnTo>
                    <a:pt x="228" y="121"/>
                  </a:lnTo>
                  <a:lnTo>
                    <a:pt x="217" y="107"/>
                  </a:lnTo>
                  <a:lnTo>
                    <a:pt x="200" y="95"/>
                  </a:lnTo>
                  <a:lnTo>
                    <a:pt x="178" y="84"/>
                  </a:lnTo>
                  <a:lnTo>
                    <a:pt x="153" y="76"/>
                  </a:lnTo>
                  <a:lnTo>
                    <a:pt x="122" y="72"/>
                  </a:lnTo>
                  <a:lnTo>
                    <a:pt x="91" y="69"/>
                  </a:lnTo>
                  <a:lnTo>
                    <a:pt x="63" y="70"/>
                  </a:lnTo>
                  <a:lnTo>
                    <a:pt x="37" y="74"/>
                  </a:lnTo>
                  <a:lnTo>
                    <a:pt x="14" y="80"/>
                  </a:lnTo>
                  <a:lnTo>
                    <a:pt x="14" y="12"/>
                  </a:lnTo>
                  <a:lnTo>
                    <a:pt x="13" y="6"/>
                  </a:lnTo>
                  <a:lnTo>
                    <a:pt x="5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4D0CD"/>
            </a:solidFill>
            <a:ln w="0">
              <a:solidFill>
                <a:srgbClr val="C4D0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03"/>
            <p:cNvSpPr>
              <a:spLocks/>
            </p:cNvSpPr>
            <p:nvPr/>
          </p:nvSpPr>
          <p:spPr bwMode="auto">
            <a:xfrm>
              <a:off x="5382601" y="2955463"/>
              <a:ext cx="285750" cy="409575"/>
            </a:xfrm>
            <a:custGeom>
              <a:avLst/>
              <a:gdLst>
                <a:gd name="T0" fmla="*/ 179 w 180"/>
                <a:gd name="T1" fmla="*/ 0 h 258"/>
                <a:gd name="T2" fmla="*/ 180 w 180"/>
                <a:gd name="T3" fmla="*/ 6 h 258"/>
                <a:gd name="T4" fmla="*/ 180 w 180"/>
                <a:gd name="T5" fmla="*/ 74 h 258"/>
                <a:gd name="T6" fmla="*/ 158 w 180"/>
                <a:gd name="T7" fmla="*/ 82 h 258"/>
                <a:gd name="T8" fmla="*/ 140 w 180"/>
                <a:gd name="T9" fmla="*/ 92 h 258"/>
                <a:gd name="T10" fmla="*/ 127 w 180"/>
                <a:gd name="T11" fmla="*/ 104 h 258"/>
                <a:gd name="T12" fmla="*/ 118 w 180"/>
                <a:gd name="T13" fmla="*/ 116 h 258"/>
                <a:gd name="T14" fmla="*/ 116 w 180"/>
                <a:gd name="T15" fmla="*/ 131 h 258"/>
                <a:gd name="T16" fmla="*/ 120 w 180"/>
                <a:gd name="T17" fmla="*/ 147 h 258"/>
                <a:gd name="T18" fmla="*/ 131 w 180"/>
                <a:gd name="T19" fmla="*/ 161 h 258"/>
                <a:gd name="T20" fmla="*/ 148 w 180"/>
                <a:gd name="T21" fmla="*/ 173 h 258"/>
                <a:gd name="T22" fmla="*/ 171 w 180"/>
                <a:gd name="T23" fmla="*/ 184 h 258"/>
                <a:gd name="T24" fmla="*/ 166 w 180"/>
                <a:gd name="T25" fmla="*/ 190 h 258"/>
                <a:gd name="T26" fmla="*/ 166 w 180"/>
                <a:gd name="T27" fmla="*/ 258 h 258"/>
                <a:gd name="T28" fmla="*/ 126 w 180"/>
                <a:gd name="T29" fmla="*/ 249 h 258"/>
                <a:gd name="T30" fmla="*/ 91 w 180"/>
                <a:gd name="T31" fmla="*/ 235 h 258"/>
                <a:gd name="T32" fmla="*/ 59 w 180"/>
                <a:gd name="T33" fmla="*/ 218 h 258"/>
                <a:gd name="T34" fmla="*/ 35 w 180"/>
                <a:gd name="T35" fmla="*/ 199 h 258"/>
                <a:gd name="T36" fmla="*/ 15 w 180"/>
                <a:gd name="T37" fmla="*/ 178 h 258"/>
                <a:gd name="T38" fmla="*/ 4 w 180"/>
                <a:gd name="T39" fmla="*/ 155 h 258"/>
                <a:gd name="T40" fmla="*/ 0 w 180"/>
                <a:gd name="T41" fmla="*/ 131 h 258"/>
                <a:gd name="T42" fmla="*/ 0 w 180"/>
                <a:gd name="T43" fmla="*/ 63 h 258"/>
                <a:gd name="T44" fmla="*/ 35 w 180"/>
                <a:gd name="T45" fmla="*/ 63 h 258"/>
                <a:gd name="T46" fmla="*/ 54 w 180"/>
                <a:gd name="T47" fmla="*/ 46 h 258"/>
                <a:gd name="T48" fmla="*/ 78 w 180"/>
                <a:gd name="T49" fmla="*/ 33 h 258"/>
                <a:gd name="T50" fmla="*/ 109 w 180"/>
                <a:gd name="T51" fmla="*/ 19 h 258"/>
                <a:gd name="T52" fmla="*/ 143 w 180"/>
                <a:gd name="T53" fmla="*/ 9 h 258"/>
                <a:gd name="T54" fmla="*/ 179 w 180"/>
                <a:gd name="T5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258">
                  <a:moveTo>
                    <a:pt x="179" y="0"/>
                  </a:moveTo>
                  <a:lnTo>
                    <a:pt x="180" y="6"/>
                  </a:lnTo>
                  <a:lnTo>
                    <a:pt x="180" y="74"/>
                  </a:lnTo>
                  <a:lnTo>
                    <a:pt x="158" y="82"/>
                  </a:lnTo>
                  <a:lnTo>
                    <a:pt x="140" y="92"/>
                  </a:lnTo>
                  <a:lnTo>
                    <a:pt x="127" y="104"/>
                  </a:lnTo>
                  <a:lnTo>
                    <a:pt x="118" y="116"/>
                  </a:lnTo>
                  <a:lnTo>
                    <a:pt x="116" y="131"/>
                  </a:lnTo>
                  <a:lnTo>
                    <a:pt x="120" y="147"/>
                  </a:lnTo>
                  <a:lnTo>
                    <a:pt x="131" y="161"/>
                  </a:lnTo>
                  <a:lnTo>
                    <a:pt x="148" y="173"/>
                  </a:lnTo>
                  <a:lnTo>
                    <a:pt x="171" y="184"/>
                  </a:lnTo>
                  <a:lnTo>
                    <a:pt x="166" y="190"/>
                  </a:lnTo>
                  <a:lnTo>
                    <a:pt x="166" y="258"/>
                  </a:lnTo>
                  <a:lnTo>
                    <a:pt x="126" y="249"/>
                  </a:lnTo>
                  <a:lnTo>
                    <a:pt x="91" y="235"/>
                  </a:lnTo>
                  <a:lnTo>
                    <a:pt x="59" y="218"/>
                  </a:lnTo>
                  <a:lnTo>
                    <a:pt x="35" y="199"/>
                  </a:lnTo>
                  <a:lnTo>
                    <a:pt x="15" y="178"/>
                  </a:lnTo>
                  <a:lnTo>
                    <a:pt x="4" y="155"/>
                  </a:lnTo>
                  <a:lnTo>
                    <a:pt x="0" y="131"/>
                  </a:lnTo>
                  <a:lnTo>
                    <a:pt x="0" y="63"/>
                  </a:lnTo>
                  <a:lnTo>
                    <a:pt x="35" y="63"/>
                  </a:lnTo>
                  <a:lnTo>
                    <a:pt x="54" y="46"/>
                  </a:lnTo>
                  <a:lnTo>
                    <a:pt x="78" y="33"/>
                  </a:lnTo>
                  <a:lnTo>
                    <a:pt x="109" y="19"/>
                  </a:lnTo>
                  <a:lnTo>
                    <a:pt x="143" y="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11"/>
            <p:cNvSpPr>
              <a:spLocks/>
            </p:cNvSpPr>
            <p:nvPr/>
          </p:nvSpPr>
          <p:spPr bwMode="auto">
            <a:xfrm>
              <a:off x="5382601" y="2879263"/>
              <a:ext cx="334963" cy="377825"/>
            </a:xfrm>
            <a:custGeom>
              <a:avLst/>
              <a:gdLst>
                <a:gd name="T0" fmla="*/ 109 w 211"/>
                <a:gd name="T1" fmla="*/ 0 h 238"/>
                <a:gd name="T2" fmla="*/ 180 w 211"/>
                <a:gd name="T3" fmla="*/ 54 h 238"/>
                <a:gd name="T4" fmla="*/ 158 w 211"/>
                <a:gd name="T5" fmla="*/ 61 h 238"/>
                <a:gd name="T6" fmla="*/ 140 w 211"/>
                <a:gd name="T7" fmla="*/ 72 h 238"/>
                <a:gd name="T8" fmla="*/ 127 w 211"/>
                <a:gd name="T9" fmla="*/ 83 h 238"/>
                <a:gd name="T10" fmla="*/ 118 w 211"/>
                <a:gd name="T11" fmla="*/ 97 h 238"/>
                <a:gd name="T12" fmla="*/ 116 w 211"/>
                <a:gd name="T13" fmla="*/ 111 h 238"/>
                <a:gd name="T14" fmla="*/ 118 w 211"/>
                <a:gd name="T15" fmla="*/ 124 h 238"/>
                <a:gd name="T16" fmla="*/ 128 w 211"/>
                <a:gd name="T17" fmla="*/ 138 h 238"/>
                <a:gd name="T18" fmla="*/ 143 w 211"/>
                <a:gd name="T19" fmla="*/ 150 h 238"/>
                <a:gd name="T20" fmla="*/ 162 w 211"/>
                <a:gd name="T21" fmla="*/ 161 h 238"/>
                <a:gd name="T22" fmla="*/ 185 w 211"/>
                <a:gd name="T23" fmla="*/ 168 h 238"/>
                <a:gd name="T24" fmla="*/ 211 w 211"/>
                <a:gd name="T25" fmla="*/ 174 h 238"/>
                <a:gd name="T26" fmla="*/ 166 w 211"/>
                <a:gd name="T27" fmla="*/ 238 h 238"/>
                <a:gd name="T28" fmla="*/ 126 w 211"/>
                <a:gd name="T29" fmla="*/ 228 h 238"/>
                <a:gd name="T30" fmla="*/ 91 w 211"/>
                <a:gd name="T31" fmla="*/ 214 h 238"/>
                <a:gd name="T32" fmla="*/ 59 w 211"/>
                <a:gd name="T33" fmla="*/ 198 h 238"/>
                <a:gd name="T34" fmla="*/ 35 w 211"/>
                <a:gd name="T35" fmla="*/ 179 h 238"/>
                <a:gd name="T36" fmla="*/ 15 w 211"/>
                <a:gd name="T37" fmla="*/ 158 h 238"/>
                <a:gd name="T38" fmla="*/ 4 w 211"/>
                <a:gd name="T39" fmla="*/ 135 h 238"/>
                <a:gd name="T40" fmla="*/ 0 w 211"/>
                <a:gd name="T41" fmla="*/ 111 h 238"/>
                <a:gd name="T42" fmla="*/ 3 w 211"/>
                <a:gd name="T43" fmla="*/ 88 h 238"/>
                <a:gd name="T44" fmla="*/ 14 w 211"/>
                <a:gd name="T45" fmla="*/ 66 h 238"/>
                <a:gd name="T46" fmla="*/ 30 w 211"/>
                <a:gd name="T47" fmla="*/ 47 h 238"/>
                <a:gd name="T48" fmla="*/ 52 w 211"/>
                <a:gd name="T49" fmla="*/ 29 h 238"/>
                <a:gd name="T50" fmla="*/ 78 w 211"/>
                <a:gd name="T51" fmla="*/ 12 h 238"/>
                <a:gd name="T52" fmla="*/ 109 w 211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1" h="238">
                  <a:moveTo>
                    <a:pt x="109" y="0"/>
                  </a:moveTo>
                  <a:lnTo>
                    <a:pt x="180" y="54"/>
                  </a:lnTo>
                  <a:lnTo>
                    <a:pt x="158" y="61"/>
                  </a:lnTo>
                  <a:lnTo>
                    <a:pt x="140" y="72"/>
                  </a:lnTo>
                  <a:lnTo>
                    <a:pt x="127" y="83"/>
                  </a:lnTo>
                  <a:lnTo>
                    <a:pt x="118" y="97"/>
                  </a:lnTo>
                  <a:lnTo>
                    <a:pt x="116" y="111"/>
                  </a:lnTo>
                  <a:lnTo>
                    <a:pt x="118" y="124"/>
                  </a:lnTo>
                  <a:lnTo>
                    <a:pt x="128" y="138"/>
                  </a:lnTo>
                  <a:lnTo>
                    <a:pt x="143" y="150"/>
                  </a:lnTo>
                  <a:lnTo>
                    <a:pt x="162" y="161"/>
                  </a:lnTo>
                  <a:lnTo>
                    <a:pt x="185" y="168"/>
                  </a:lnTo>
                  <a:lnTo>
                    <a:pt x="211" y="174"/>
                  </a:lnTo>
                  <a:lnTo>
                    <a:pt x="166" y="238"/>
                  </a:lnTo>
                  <a:lnTo>
                    <a:pt x="126" y="228"/>
                  </a:lnTo>
                  <a:lnTo>
                    <a:pt x="91" y="214"/>
                  </a:lnTo>
                  <a:lnTo>
                    <a:pt x="59" y="198"/>
                  </a:lnTo>
                  <a:lnTo>
                    <a:pt x="35" y="179"/>
                  </a:lnTo>
                  <a:lnTo>
                    <a:pt x="15" y="158"/>
                  </a:lnTo>
                  <a:lnTo>
                    <a:pt x="4" y="135"/>
                  </a:lnTo>
                  <a:lnTo>
                    <a:pt x="0" y="111"/>
                  </a:lnTo>
                  <a:lnTo>
                    <a:pt x="3" y="88"/>
                  </a:lnTo>
                  <a:lnTo>
                    <a:pt x="14" y="66"/>
                  </a:lnTo>
                  <a:lnTo>
                    <a:pt x="30" y="47"/>
                  </a:lnTo>
                  <a:lnTo>
                    <a:pt x="52" y="29"/>
                  </a:lnTo>
                  <a:lnTo>
                    <a:pt x="78" y="1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12"/>
            <p:cNvSpPr>
              <a:spLocks/>
            </p:cNvSpPr>
            <p:nvPr/>
          </p:nvSpPr>
          <p:spPr bwMode="auto">
            <a:xfrm>
              <a:off x="5555638" y="2837988"/>
              <a:ext cx="641350" cy="433388"/>
            </a:xfrm>
            <a:custGeom>
              <a:avLst/>
              <a:gdLst>
                <a:gd name="T0" fmla="*/ 148 w 404"/>
                <a:gd name="T1" fmla="*/ 0 h 273"/>
                <a:gd name="T2" fmla="*/ 194 w 404"/>
                <a:gd name="T3" fmla="*/ 2 h 273"/>
                <a:gd name="T4" fmla="*/ 236 w 404"/>
                <a:gd name="T5" fmla="*/ 9 h 273"/>
                <a:gd name="T6" fmla="*/ 276 w 404"/>
                <a:gd name="T7" fmla="*/ 18 h 273"/>
                <a:gd name="T8" fmla="*/ 313 w 404"/>
                <a:gd name="T9" fmla="*/ 32 h 273"/>
                <a:gd name="T10" fmla="*/ 343 w 404"/>
                <a:gd name="T11" fmla="*/ 49 h 273"/>
                <a:gd name="T12" fmla="*/ 368 w 404"/>
                <a:gd name="T13" fmla="*/ 68 h 273"/>
                <a:gd name="T14" fmla="*/ 388 w 404"/>
                <a:gd name="T15" fmla="*/ 89 h 273"/>
                <a:gd name="T16" fmla="*/ 400 w 404"/>
                <a:gd name="T17" fmla="*/ 112 h 273"/>
                <a:gd name="T18" fmla="*/ 404 w 404"/>
                <a:gd name="T19" fmla="*/ 137 h 273"/>
                <a:gd name="T20" fmla="*/ 400 w 404"/>
                <a:gd name="T21" fmla="*/ 160 h 273"/>
                <a:gd name="T22" fmla="*/ 389 w 404"/>
                <a:gd name="T23" fmla="*/ 182 h 273"/>
                <a:gd name="T24" fmla="*/ 371 w 404"/>
                <a:gd name="T25" fmla="*/ 204 h 273"/>
                <a:gd name="T26" fmla="*/ 347 w 404"/>
                <a:gd name="T27" fmla="*/ 222 h 273"/>
                <a:gd name="T28" fmla="*/ 319 w 404"/>
                <a:gd name="T29" fmla="*/ 238 h 273"/>
                <a:gd name="T30" fmla="*/ 281 w 404"/>
                <a:gd name="T31" fmla="*/ 252 h 273"/>
                <a:gd name="T32" fmla="*/ 240 w 404"/>
                <a:gd name="T33" fmla="*/ 263 h 273"/>
                <a:gd name="T34" fmla="*/ 195 w 404"/>
                <a:gd name="T35" fmla="*/ 270 h 273"/>
                <a:gd name="T36" fmla="*/ 148 w 404"/>
                <a:gd name="T37" fmla="*/ 273 h 273"/>
                <a:gd name="T38" fmla="*/ 100 w 404"/>
                <a:gd name="T39" fmla="*/ 270 h 273"/>
                <a:gd name="T40" fmla="*/ 57 w 404"/>
                <a:gd name="T41" fmla="*/ 264 h 273"/>
                <a:gd name="T42" fmla="*/ 102 w 404"/>
                <a:gd name="T43" fmla="*/ 200 h 273"/>
                <a:gd name="T44" fmla="*/ 123 w 404"/>
                <a:gd name="T45" fmla="*/ 203 h 273"/>
                <a:gd name="T46" fmla="*/ 148 w 404"/>
                <a:gd name="T47" fmla="*/ 204 h 273"/>
                <a:gd name="T48" fmla="*/ 182 w 404"/>
                <a:gd name="T49" fmla="*/ 201 h 273"/>
                <a:gd name="T50" fmla="*/ 213 w 404"/>
                <a:gd name="T51" fmla="*/ 197 h 273"/>
                <a:gd name="T52" fmla="*/ 241 w 404"/>
                <a:gd name="T53" fmla="*/ 187 h 273"/>
                <a:gd name="T54" fmla="*/ 260 w 404"/>
                <a:gd name="T55" fmla="*/ 177 h 273"/>
                <a:gd name="T56" fmla="*/ 275 w 404"/>
                <a:gd name="T57" fmla="*/ 165 h 273"/>
                <a:gd name="T58" fmla="*/ 285 w 404"/>
                <a:gd name="T59" fmla="*/ 152 h 273"/>
                <a:gd name="T60" fmla="*/ 288 w 404"/>
                <a:gd name="T61" fmla="*/ 137 h 273"/>
                <a:gd name="T62" fmla="*/ 285 w 404"/>
                <a:gd name="T63" fmla="*/ 121 h 273"/>
                <a:gd name="T64" fmla="*/ 274 w 404"/>
                <a:gd name="T65" fmla="*/ 107 h 273"/>
                <a:gd name="T66" fmla="*/ 257 w 404"/>
                <a:gd name="T67" fmla="*/ 95 h 273"/>
                <a:gd name="T68" fmla="*/ 235 w 404"/>
                <a:gd name="T69" fmla="*/ 84 h 273"/>
                <a:gd name="T70" fmla="*/ 210 w 404"/>
                <a:gd name="T71" fmla="*/ 75 h 273"/>
                <a:gd name="T72" fmla="*/ 179 w 404"/>
                <a:gd name="T73" fmla="*/ 70 h 273"/>
                <a:gd name="T74" fmla="*/ 148 w 404"/>
                <a:gd name="T75" fmla="*/ 69 h 273"/>
                <a:gd name="T76" fmla="*/ 120 w 404"/>
                <a:gd name="T77" fmla="*/ 70 h 273"/>
                <a:gd name="T78" fmla="*/ 94 w 404"/>
                <a:gd name="T79" fmla="*/ 74 h 273"/>
                <a:gd name="T80" fmla="*/ 71 w 404"/>
                <a:gd name="T81" fmla="*/ 80 h 273"/>
                <a:gd name="T82" fmla="*/ 0 w 404"/>
                <a:gd name="T83" fmla="*/ 26 h 273"/>
                <a:gd name="T84" fmla="*/ 33 w 404"/>
                <a:gd name="T85" fmla="*/ 15 h 273"/>
                <a:gd name="T86" fmla="*/ 68 w 404"/>
                <a:gd name="T87" fmla="*/ 6 h 273"/>
                <a:gd name="T88" fmla="*/ 106 w 404"/>
                <a:gd name="T89" fmla="*/ 1 h 273"/>
                <a:gd name="T90" fmla="*/ 148 w 404"/>
                <a:gd name="T9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4" h="273">
                  <a:moveTo>
                    <a:pt x="148" y="0"/>
                  </a:moveTo>
                  <a:lnTo>
                    <a:pt x="194" y="2"/>
                  </a:lnTo>
                  <a:lnTo>
                    <a:pt x="236" y="9"/>
                  </a:lnTo>
                  <a:lnTo>
                    <a:pt x="276" y="18"/>
                  </a:lnTo>
                  <a:lnTo>
                    <a:pt x="313" y="32"/>
                  </a:lnTo>
                  <a:lnTo>
                    <a:pt x="343" y="49"/>
                  </a:lnTo>
                  <a:lnTo>
                    <a:pt x="368" y="68"/>
                  </a:lnTo>
                  <a:lnTo>
                    <a:pt x="388" y="89"/>
                  </a:lnTo>
                  <a:lnTo>
                    <a:pt x="400" y="112"/>
                  </a:lnTo>
                  <a:lnTo>
                    <a:pt x="404" y="137"/>
                  </a:lnTo>
                  <a:lnTo>
                    <a:pt x="400" y="160"/>
                  </a:lnTo>
                  <a:lnTo>
                    <a:pt x="389" y="182"/>
                  </a:lnTo>
                  <a:lnTo>
                    <a:pt x="371" y="204"/>
                  </a:lnTo>
                  <a:lnTo>
                    <a:pt x="347" y="222"/>
                  </a:lnTo>
                  <a:lnTo>
                    <a:pt x="319" y="238"/>
                  </a:lnTo>
                  <a:lnTo>
                    <a:pt x="281" y="252"/>
                  </a:lnTo>
                  <a:lnTo>
                    <a:pt x="240" y="263"/>
                  </a:lnTo>
                  <a:lnTo>
                    <a:pt x="195" y="270"/>
                  </a:lnTo>
                  <a:lnTo>
                    <a:pt x="148" y="273"/>
                  </a:lnTo>
                  <a:lnTo>
                    <a:pt x="100" y="270"/>
                  </a:lnTo>
                  <a:lnTo>
                    <a:pt x="57" y="264"/>
                  </a:lnTo>
                  <a:lnTo>
                    <a:pt x="102" y="200"/>
                  </a:lnTo>
                  <a:lnTo>
                    <a:pt x="123" y="203"/>
                  </a:lnTo>
                  <a:lnTo>
                    <a:pt x="148" y="204"/>
                  </a:lnTo>
                  <a:lnTo>
                    <a:pt x="182" y="201"/>
                  </a:lnTo>
                  <a:lnTo>
                    <a:pt x="213" y="197"/>
                  </a:lnTo>
                  <a:lnTo>
                    <a:pt x="241" y="187"/>
                  </a:lnTo>
                  <a:lnTo>
                    <a:pt x="260" y="177"/>
                  </a:lnTo>
                  <a:lnTo>
                    <a:pt x="275" y="165"/>
                  </a:lnTo>
                  <a:lnTo>
                    <a:pt x="285" y="152"/>
                  </a:lnTo>
                  <a:lnTo>
                    <a:pt x="288" y="137"/>
                  </a:lnTo>
                  <a:lnTo>
                    <a:pt x="285" y="121"/>
                  </a:lnTo>
                  <a:lnTo>
                    <a:pt x="274" y="107"/>
                  </a:lnTo>
                  <a:lnTo>
                    <a:pt x="257" y="95"/>
                  </a:lnTo>
                  <a:lnTo>
                    <a:pt x="235" y="84"/>
                  </a:lnTo>
                  <a:lnTo>
                    <a:pt x="210" y="75"/>
                  </a:lnTo>
                  <a:lnTo>
                    <a:pt x="179" y="70"/>
                  </a:lnTo>
                  <a:lnTo>
                    <a:pt x="148" y="69"/>
                  </a:lnTo>
                  <a:lnTo>
                    <a:pt x="120" y="70"/>
                  </a:lnTo>
                  <a:lnTo>
                    <a:pt x="94" y="74"/>
                  </a:lnTo>
                  <a:lnTo>
                    <a:pt x="71" y="80"/>
                  </a:lnTo>
                  <a:lnTo>
                    <a:pt x="0" y="26"/>
                  </a:lnTo>
                  <a:lnTo>
                    <a:pt x="33" y="15"/>
                  </a:lnTo>
                  <a:lnTo>
                    <a:pt x="68" y="6"/>
                  </a:lnTo>
                  <a:lnTo>
                    <a:pt x="106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BF1F0"/>
            </a:solidFill>
            <a:ln w="0">
              <a:solidFill>
                <a:srgbClr val="EBF1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21"/>
            <p:cNvSpPr>
              <a:spLocks/>
            </p:cNvSpPr>
            <p:nvPr/>
          </p:nvSpPr>
          <p:spPr bwMode="auto">
            <a:xfrm>
              <a:off x="5604851" y="2676063"/>
              <a:ext cx="7938" cy="254000"/>
            </a:xfrm>
            <a:custGeom>
              <a:avLst/>
              <a:gdLst>
                <a:gd name="T0" fmla="*/ 3 w 5"/>
                <a:gd name="T1" fmla="*/ 0 h 160"/>
                <a:gd name="T2" fmla="*/ 4 w 5"/>
                <a:gd name="T3" fmla="*/ 1 h 160"/>
                <a:gd name="T4" fmla="*/ 5 w 5"/>
                <a:gd name="T5" fmla="*/ 3 h 160"/>
                <a:gd name="T6" fmla="*/ 5 w 5"/>
                <a:gd name="T7" fmla="*/ 158 h 160"/>
                <a:gd name="T8" fmla="*/ 4 w 5"/>
                <a:gd name="T9" fmla="*/ 159 h 160"/>
                <a:gd name="T10" fmla="*/ 3 w 5"/>
                <a:gd name="T11" fmla="*/ 160 h 160"/>
                <a:gd name="T12" fmla="*/ 0 w 5"/>
                <a:gd name="T13" fmla="*/ 159 h 160"/>
                <a:gd name="T14" fmla="*/ 0 w 5"/>
                <a:gd name="T15" fmla="*/ 158 h 160"/>
                <a:gd name="T16" fmla="*/ 0 w 5"/>
                <a:gd name="T17" fmla="*/ 3 h 160"/>
                <a:gd name="T18" fmla="*/ 0 w 5"/>
                <a:gd name="T19" fmla="*/ 1 h 160"/>
                <a:gd name="T20" fmla="*/ 3 w 5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60">
                  <a:moveTo>
                    <a:pt x="3" y="0"/>
                  </a:moveTo>
                  <a:lnTo>
                    <a:pt x="4" y="1"/>
                  </a:lnTo>
                  <a:lnTo>
                    <a:pt x="5" y="3"/>
                  </a:lnTo>
                  <a:lnTo>
                    <a:pt x="5" y="158"/>
                  </a:lnTo>
                  <a:lnTo>
                    <a:pt x="4" y="159"/>
                  </a:lnTo>
                  <a:lnTo>
                    <a:pt x="3" y="160"/>
                  </a:lnTo>
                  <a:lnTo>
                    <a:pt x="0" y="159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7700" y="1286266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559659" y="1328924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Bebas Neue" panose="020B0606020202050201" pitchFamily="34" charset="0"/>
              </a:rPr>
              <a:t>2013</a:t>
            </a:r>
            <a:endParaRPr lang="en-US" sz="2400" dirty="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85481" y="371281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Bebas Neue" panose="020B0606020202050201" pitchFamily="34" charset="0"/>
              </a:rPr>
              <a:t>2014</a:t>
            </a:r>
            <a:endParaRPr lang="en-US" sz="2400" dirty="0">
              <a:solidFill>
                <a:schemeClr val="accent4"/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90626" y="3706015"/>
            <a:ext cx="106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Bebas Neue" panose="020B0606020202050201" pitchFamily="34" charset="0"/>
              </a:rPr>
              <a:t>2015</a:t>
            </a:r>
            <a:endParaRPr lang="en-US" sz="2400" dirty="0">
              <a:solidFill>
                <a:schemeClr val="accent5"/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36503" y="2776619"/>
            <a:ext cx="110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  <a:latin typeface="Bebas Neue" panose="020B0606020202050201" pitchFamily="34" charset="0"/>
              </a:rPr>
              <a:t>2017</a:t>
            </a:r>
            <a:endParaRPr lang="en-US" sz="2400" dirty="0">
              <a:solidFill>
                <a:schemeClr val="accent6"/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47700" y="2197862"/>
            <a:ext cx="3894532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531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47868" y="3429000"/>
            <a:ext cx="2781241" cy="2770093"/>
            <a:chOff x="1522973" y="1461154"/>
            <a:chExt cx="4041445" cy="4025246"/>
          </a:xfrm>
        </p:grpSpPr>
        <p:grpSp>
          <p:nvGrpSpPr>
            <p:cNvPr id="13" name="Group 12"/>
            <p:cNvGrpSpPr/>
            <p:nvPr/>
          </p:nvGrpSpPr>
          <p:grpSpPr>
            <a:xfrm>
              <a:off x="1522973" y="1461154"/>
              <a:ext cx="4041445" cy="4025246"/>
              <a:chOff x="6256338" y="2792413"/>
              <a:chExt cx="792163" cy="788988"/>
            </a:xfrm>
          </p:grpSpPr>
          <p:sp>
            <p:nvSpPr>
              <p:cNvPr id="4" name="Freeform 7"/>
              <p:cNvSpPr>
                <a:spLocks/>
              </p:cNvSpPr>
              <p:nvPr/>
            </p:nvSpPr>
            <p:spPr bwMode="auto">
              <a:xfrm>
                <a:off x="6677026" y="2792413"/>
                <a:ext cx="246063" cy="354013"/>
              </a:xfrm>
              <a:custGeom>
                <a:avLst/>
                <a:gdLst>
                  <a:gd name="T0" fmla="*/ 0 w 155"/>
                  <a:gd name="T1" fmla="*/ 0 h 223"/>
                  <a:gd name="T2" fmla="*/ 34 w 155"/>
                  <a:gd name="T3" fmla="*/ 4 h 223"/>
                  <a:gd name="T4" fmla="*/ 68 w 155"/>
                  <a:gd name="T5" fmla="*/ 13 h 223"/>
                  <a:gd name="T6" fmla="*/ 99 w 155"/>
                  <a:gd name="T7" fmla="*/ 27 h 223"/>
                  <a:gd name="T8" fmla="*/ 128 w 155"/>
                  <a:gd name="T9" fmla="*/ 45 h 223"/>
                  <a:gd name="T10" fmla="*/ 155 w 155"/>
                  <a:gd name="T11" fmla="*/ 67 h 223"/>
                  <a:gd name="T12" fmla="*/ 0 w 155"/>
                  <a:gd name="T13" fmla="*/ 223 h 223"/>
                  <a:gd name="T14" fmla="*/ 0 w 155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223">
                    <a:moveTo>
                      <a:pt x="0" y="0"/>
                    </a:moveTo>
                    <a:lnTo>
                      <a:pt x="34" y="4"/>
                    </a:lnTo>
                    <a:lnTo>
                      <a:pt x="68" y="13"/>
                    </a:lnTo>
                    <a:lnTo>
                      <a:pt x="99" y="27"/>
                    </a:lnTo>
                    <a:lnTo>
                      <a:pt x="128" y="45"/>
                    </a:lnTo>
                    <a:lnTo>
                      <a:pt x="155" y="67"/>
                    </a:lnTo>
                    <a:lnTo>
                      <a:pt x="0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8"/>
              <p:cNvSpPr>
                <a:spLocks/>
              </p:cNvSpPr>
              <p:nvPr/>
            </p:nvSpPr>
            <p:spPr bwMode="auto">
              <a:xfrm>
                <a:off x="6711951" y="2935288"/>
                <a:ext cx="336550" cy="246063"/>
              </a:xfrm>
              <a:custGeom>
                <a:avLst/>
                <a:gdLst>
                  <a:gd name="T0" fmla="*/ 155 w 212"/>
                  <a:gd name="T1" fmla="*/ 0 h 155"/>
                  <a:gd name="T2" fmla="*/ 174 w 212"/>
                  <a:gd name="T3" fmla="*/ 27 h 155"/>
                  <a:gd name="T4" fmla="*/ 190 w 212"/>
                  <a:gd name="T5" fmla="*/ 57 h 155"/>
                  <a:gd name="T6" fmla="*/ 202 w 212"/>
                  <a:gd name="T7" fmla="*/ 88 h 155"/>
                  <a:gd name="T8" fmla="*/ 209 w 212"/>
                  <a:gd name="T9" fmla="*/ 121 h 155"/>
                  <a:gd name="T10" fmla="*/ 212 w 212"/>
                  <a:gd name="T11" fmla="*/ 155 h 155"/>
                  <a:gd name="T12" fmla="*/ 0 w 212"/>
                  <a:gd name="T13" fmla="*/ 155 h 155"/>
                  <a:gd name="T14" fmla="*/ 155 w 212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55">
                    <a:moveTo>
                      <a:pt x="155" y="0"/>
                    </a:moveTo>
                    <a:lnTo>
                      <a:pt x="174" y="27"/>
                    </a:lnTo>
                    <a:lnTo>
                      <a:pt x="190" y="57"/>
                    </a:lnTo>
                    <a:lnTo>
                      <a:pt x="202" y="88"/>
                    </a:lnTo>
                    <a:lnTo>
                      <a:pt x="209" y="121"/>
                    </a:lnTo>
                    <a:lnTo>
                      <a:pt x="212" y="155"/>
                    </a:lnTo>
                    <a:lnTo>
                      <a:pt x="0" y="15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9"/>
              <p:cNvSpPr>
                <a:spLocks/>
              </p:cNvSpPr>
              <p:nvPr/>
            </p:nvSpPr>
            <p:spPr bwMode="auto">
              <a:xfrm>
                <a:off x="6380163" y="2792413"/>
                <a:ext cx="247650" cy="354013"/>
              </a:xfrm>
              <a:custGeom>
                <a:avLst/>
                <a:gdLst>
                  <a:gd name="T0" fmla="*/ 156 w 156"/>
                  <a:gd name="T1" fmla="*/ 0 h 223"/>
                  <a:gd name="T2" fmla="*/ 156 w 156"/>
                  <a:gd name="T3" fmla="*/ 223 h 223"/>
                  <a:gd name="T4" fmla="*/ 0 w 156"/>
                  <a:gd name="T5" fmla="*/ 67 h 223"/>
                  <a:gd name="T6" fmla="*/ 27 w 156"/>
                  <a:gd name="T7" fmla="*/ 45 h 223"/>
                  <a:gd name="T8" fmla="*/ 57 w 156"/>
                  <a:gd name="T9" fmla="*/ 27 h 223"/>
                  <a:gd name="T10" fmla="*/ 89 w 156"/>
                  <a:gd name="T11" fmla="*/ 13 h 223"/>
                  <a:gd name="T12" fmla="*/ 121 w 156"/>
                  <a:gd name="T13" fmla="*/ 4 h 223"/>
                  <a:gd name="T14" fmla="*/ 156 w 156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223">
                    <a:moveTo>
                      <a:pt x="156" y="0"/>
                    </a:moveTo>
                    <a:lnTo>
                      <a:pt x="156" y="223"/>
                    </a:lnTo>
                    <a:lnTo>
                      <a:pt x="0" y="67"/>
                    </a:lnTo>
                    <a:lnTo>
                      <a:pt x="27" y="45"/>
                    </a:lnTo>
                    <a:lnTo>
                      <a:pt x="57" y="27"/>
                    </a:lnTo>
                    <a:lnTo>
                      <a:pt x="89" y="13"/>
                    </a:lnTo>
                    <a:lnTo>
                      <a:pt x="121" y="4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677026" y="3263901"/>
                <a:ext cx="227013" cy="317500"/>
              </a:xfrm>
              <a:custGeom>
                <a:avLst/>
                <a:gdLst>
                  <a:gd name="T0" fmla="*/ 0 w 143"/>
                  <a:gd name="T1" fmla="*/ 0 h 200"/>
                  <a:gd name="T2" fmla="*/ 143 w 143"/>
                  <a:gd name="T3" fmla="*/ 143 h 200"/>
                  <a:gd name="T4" fmla="*/ 111 w 143"/>
                  <a:gd name="T5" fmla="*/ 166 h 200"/>
                  <a:gd name="T6" fmla="*/ 76 w 143"/>
                  <a:gd name="T7" fmla="*/ 183 h 200"/>
                  <a:gd name="T8" fmla="*/ 39 w 143"/>
                  <a:gd name="T9" fmla="*/ 195 h 200"/>
                  <a:gd name="T10" fmla="*/ 0 w 143"/>
                  <a:gd name="T11" fmla="*/ 200 h 200"/>
                  <a:gd name="T12" fmla="*/ 0 w 14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00">
                    <a:moveTo>
                      <a:pt x="0" y="0"/>
                    </a:moveTo>
                    <a:lnTo>
                      <a:pt x="143" y="143"/>
                    </a:lnTo>
                    <a:lnTo>
                      <a:pt x="111" y="166"/>
                    </a:lnTo>
                    <a:lnTo>
                      <a:pt x="76" y="183"/>
                    </a:lnTo>
                    <a:lnTo>
                      <a:pt x="39" y="195"/>
                    </a:lnTo>
                    <a:lnTo>
                      <a:pt x="0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6711951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202 w 211"/>
                  <a:gd name="T5" fmla="*/ 40 h 145"/>
                  <a:gd name="T6" fmla="*/ 189 w 211"/>
                  <a:gd name="T7" fmla="*/ 77 h 145"/>
                  <a:gd name="T8" fmla="*/ 169 w 211"/>
                  <a:gd name="T9" fmla="*/ 113 h 145"/>
                  <a:gd name="T10" fmla="*/ 144 w 211"/>
                  <a:gd name="T11" fmla="*/ 145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202" y="40"/>
                    </a:lnTo>
                    <a:lnTo>
                      <a:pt x="189" y="77"/>
                    </a:lnTo>
                    <a:lnTo>
                      <a:pt x="169" y="113"/>
                    </a:lnTo>
                    <a:lnTo>
                      <a:pt x="144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6259513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66 w 211"/>
                  <a:gd name="T5" fmla="*/ 145 h 145"/>
                  <a:gd name="T6" fmla="*/ 41 w 211"/>
                  <a:gd name="T7" fmla="*/ 113 h 145"/>
                  <a:gd name="T8" fmla="*/ 20 w 211"/>
                  <a:gd name="T9" fmla="*/ 77 h 145"/>
                  <a:gd name="T10" fmla="*/ 7 w 211"/>
                  <a:gd name="T11" fmla="*/ 40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66" y="145"/>
                    </a:lnTo>
                    <a:lnTo>
                      <a:pt x="41" y="113"/>
                    </a:lnTo>
                    <a:lnTo>
                      <a:pt x="20" y="77"/>
                    </a:lnTo>
                    <a:lnTo>
                      <a:pt x="7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6256338" y="2935288"/>
                <a:ext cx="338138" cy="246063"/>
              </a:xfrm>
              <a:custGeom>
                <a:avLst/>
                <a:gdLst>
                  <a:gd name="T0" fmla="*/ 57 w 213"/>
                  <a:gd name="T1" fmla="*/ 0 h 155"/>
                  <a:gd name="T2" fmla="*/ 213 w 213"/>
                  <a:gd name="T3" fmla="*/ 155 h 155"/>
                  <a:gd name="T4" fmla="*/ 0 w 213"/>
                  <a:gd name="T5" fmla="*/ 155 h 155"/>
                  <a:gd name="T6" fmla="*/ 3 w 213"/>
                  <a:gd name="T7" fmla="*/ 121 h 155"/>
                  <a:gd name="T8" fmla="*/ 10 w 213"/>
                  <a:gd name="T9" fmla="*/ 88 h 155"/>
                  <a:gd name="T10" fmla="*/ 21 w 213"/>
                  <a:gd name="T11" fmla="*/ 57 h 155"/>
                  <a:gd name="T12" fmla="*/ 37 w 213"/>
                  <a:gd name="T13" fmla="*/ 27 h 155"/>
                  <a:gd name="T14" fmla="*/ 57 w 213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55">
                    <a:moveTo>
                      <a:pt x="57" y="0"/>
                    </a:moveTo>
                    <a:lnTo>
                      <a:pt x="213" y="155"/>
                    </a:lnTo>
                    <a:lnTo>
                      <a:pt x="0" y="155"/>
                    </a:lnTo>
                    <a:lnTo>
                      <a:pt x="3" y="121"/>
                    </a:lnTo>
                    <a:lnTo>
                      <a:pt x="10" y="88"/>
                    </a:lnTo>
                    <a:lnTo>
                      <a:pt x="21" y="57"/>
                    </a:lnTo>
                    <a:lnTo>
                      <a:pt x="37" y="2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4"/>
              <p:cNvSpPr>
                <a:spLocks/>
              </p:cNvSpPr>
              <p:nvPr/>
            </p:nvSpPr>
            <p:spPr bwMode="auto">
              <a:xfrm>
                <a:off x="6399213" y="3263901"/>
                <a:ext cx="228600" cy="317500"/>
              </a:xfrm>
              <a:custGeom>
                <a:avLst/>
                <a:gdLst>
                  <a:gd name="T0" fmla="*/ 144 w 144"/>
                  <a:gd name="T1" fmla="*/ 0 h 200"/>
                  <a:gd name="T2" fmla="*/ 144 w 144"/>
                  <a:gd name="T3" fmla="*/ 200 h 200"/>
                  <a:gd name="T4" fmla="*/ 104 w 144"/>
                  <a:gd name="T5" fmla="*/ 195 h 200"/>
                  <a:gd name="T6" fmla="*/ 68 w 144"/>
                  <a:gd name="T7" fmla="*/ 183 h 200"/>
                  <a:gd name="T8" fmla="*/ 33 w 144"/>
                  <a:gd name="T9" fmla="*/ 166 h 200"/>
                  <a:gd name="T10" fmla="*/ 0 w 144"/>
                  <a:gd name="T11" fmla="*/ 143 h 200"/>
                  <a:gd name="T12" fmla="*/ 144 w 14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00">
                    <a:moveTo>
                      <a:pt x="144" y="0"/>
                    </a:moveTo>
                    <a:lnTo>
                      <a:pt x="144" y="200"/>
                    </a:lnTo>
                    <a:lnTo>
                      <a:pt x="104" y="195"/>
                    </a:lnTo>
                    <a:lnTo>
                      <a:pt x="68" y="183"/>
                    </a:lnTo>
                    <a:lnTo>
                      <a:pt x="33" y="166"/>
                    </a:lnTo>
                    <a:lnTo>
                      <a:pt x="0" y="14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6478588" y="3011488"/>
                <a:ext cx="347663" cy="349250"/>
              </a:xfrm>
              <a:custGeom>
                <a:avLst/>
                <a:gdLst>
                  <a:gd name="T0" fmla="*/ 109 w 219"/>
                  <a:gd name="T1" fmla="*/ 9 h 220"/>
                  <a:gd name="T2" fmla="*/ 82 w 219"/>
                  <a:gd name="T3" fmla="*/ 12 h 220"/>
                  <a:gd name="T4" fmla="*/ 58 w 219"/>
                  <a:gd name="T5" fmla="*/ 22 h 220"/>
                  <a:gd name="T6" fmla="*/ 37 w 219"/>
                  <a:gd name="T7" fmla="*/ 38 h 220"/>
                  <a:gd name="T8" fmla="*/ 22 w 219"/>
                  <a:gd name="T9" fmla="*/ 59 h 220"/>
                  <a:gd name="T10" fmla="*/ 11 w 219"/>
                  <a:gd name="T11" fmla="*/ 84 h 220"/>
                  <a:gd name="T12" fmla="*/ 7 w 219"/>
                  <a:gd name="T13" fmla="*/ 111 h 220"/>
                  <a:gd name="T14" fmla="*/ 11 w 219"/>
                  <a:gd name="T15" fmla="*/ 137 h 220"/>
                  <a:gd name="T16" fmla="*/ 22 w 219"/>
                  <a:gd name="T17" fmla="*/ 162 h 220"/>
                  <a:gd name="T18" fmla="*/ 37 w 219"/>
                  <a:gd name="T19" fmla="*/ 182 h 220"/>
                  <a:gd name="T20" fmla="*/ 58 w 219"/>
                  <a:gd name="T21" fmla="*/ 198 h 220"/>
                  <a:gd name="T22" fmla="*/ 82 w 219"/>
                  <a:gd name="T23" fmla="*/ 209 h 220"/>
                  <a:gd name="T24" fmla="*/ 109 w 219"/>
                  <a:gd name="T25" fmla="*/ 213 h 220"/>
                  <a:gd name="T26" fmla="*/ 137 w 219"/>
                  <a:gd name="T27" fmla="*/ 209 h 220"/>
                  <a:gd name="T28" fmla="*/ 161 w 219"/>
                  <a:gd name="T29" fmla="*/ 198 h 220"/>
                  <a:gd name="T30" fmla="*/ 182 w 219"/>
                  <a:gd name="T31" fmla="*/ 182 h 220"/>
                  <a:gd name="T32" fmla="*/ 198 w 219"/>
                  <a:gd name="T33" fmla="*/ 162 h 220"/>
                  <a:gd name="T34" fmla="*/ 207 w 219"/>
                  <a:gd name="T35" fmla="*/ 137 h 220"/>
                  <a:gd name="T36" fmla="*/ 211 w 219"/>
                  <a:gd name="T37" fmla="*/ 111 h 220"/>
                  <a:gd name="T38" fmla="*/ 207 w 219"/>
                  <a:gd name="T39" fmla="*/ 84 h 220"/>
                  <a:gd name="T40" fmla="*/ 198 w 219"/>
                  <a:gd name="T41" fmla="*/ 59 h 220"/>
                  <a:gd name="T42" fmla="*/ 182 w 219"/>
                  <a:gd name="T43" fmla="*/ 38 h 220"/>
                  <a:gd name="T44" fmla="*/ 161 w 219"/>
                  <a:gd name="T45" fmla="*/ 22 h 220"/>
                  <a:gd name="T46" fmla="*/ 137 w 219"/>
                  <a:gd name="T47" fmla="*/ 12 h 220"/>
                  <a:gd name="T48" fmla="*/ 109 w 219"/>
                  <a:gd name="T49" fmla="*/ 9 h 220"/>
                  <a:gd name="T50" fmla="*/ 109 w 219"/>
                  <a:gd name="T51" fmla="*/ 0 h 220"/>
                  <a:gd name="T52" fmla="*/ 134 w 219"/>
                  <a:gd name="T53" fmla="*/ 4 h 220"/>
                  <a:gd name="T54" fmla="*/ 158 w 219"/>
                  <a:gd name="T55" fmla="*/ 12 h 220"/>
                  <a:gd name="T56" fmla="*/ 178 w 219"/>
                  <a:gd name="T57" fmla="*/ 25 h 220"/>
                  <a:gd name="T58" fmla="*/ 195 w 219"/>
                  <a:gd name="T59" fmla="*/ 42 h 220"/>
                  <a:gd name="T60" fmla="*/ 207 w 219"/>
                  <a:gd name="T61" fmla="*/ 62 h 220"/>
                  <a:gd name="T62" fmla="*/ 216 w 219"/>
                  <a:gd name="T63" fmla="*/ 85 h 220"/>
                  <a:gd name="T64" fmla="*/ 219 w 219"/>
                  <a:gd name="T65" fmla="*/ 111 h 220"/>
                  <a:gd name="T66" fmla="*/ 216 w 219"/>
                  <a:gd name="T67" fmla="*/ 136 h 220"/>
                  <a:gd name="T68" fmla="*/ 207 w 219"/>
                  <a:gd name="T69" fmla="*/ 159 h 220"/>
                  <a:gd name="T70" fmla="*/ 195 w 219"/>
                  <a:gd name="T71" fmla="*/ 179 h 220"/>
                  <a:gd name="T72" fmla="*/ 178 w 219"/>
                  <a:gd name="T73" fmla="*/ 196 h 220"/>
                  <a:gd name="T74" fmla="*/ 158 w 219"/>
                  <a:gd name="T75" fmla="*/ 209 h 220"/>
                  <a:gd name="T76" fmla="*/ 134 w 219"/>
                  <a:gd name="T77" fmla="*/ 217 h 220"/>
                  <a:gd name="T78" fmla="*/ 109 w 219"/>
                  <a:gd name="T79" fmla="*/ 220 h 220"/>
                  <a:gd name="T80" fmla="*/ 85 w 219"/>
                  <a:gd name="T81" fmla="*/ 217 h 220"/>
                  <a:gd name="T82" fmla="*/ 61 w 219"/>
                  <a:gd name="T83" fmla="*/ 209 h 220"/>
                  <a:gd name="T84" fmla="*/ 41 w 219"/>
                  <a:gd name="T85" fmla="*/ 196 h 220"/>
                  <a:gd name="T86" fmla="*/ 24 w 219"/>
                  <a:gd name="T87" fmla="*/ 179 h 220"/>
                  <a:gd name="T88" fmla="*/ 11 w 219"/>
                  <a:gd name="T89" fmla="*/ 159 h 220"/>
                  <a:gd name="T90" fmla="*/ 2 w 219"/>
                  <a:gd name="T91" fmla="*/ 136 h 220"/>
                  <a:gd name="T92" fmla="*/ 0 w 219"/>
                  <a:gd name="T93" fmla="*/ 111 h 220"/>
                  <a:gd name="T94" fmla="*/ 2 w 219"/>
                  <a:gd name="T95" fmla="*/ 85 h 220"/>
                  <a:gd name="T96" fmla="*/ 11 w 219"/>
                  <a:gd name="T97" fmla="*/ 62 h 220"/>
                  <a:gd name="T98" fmla="*/ 24 w 219"/>
                  <a:gd name="T99" fmla="*/ 42 h 220"/>
                  <a:gd name="T100" fmla="*/ 41 w 219"/>
                  <a:gd name="T101" fmla="*/ 25 h 220"/>
                  <a:gd name="T102" fmla="*/ 61 w 219"/>
                  <a:gd name="T103" fmla="*/ 12 h 220"/>
                  <a:gd name="T104" fmla="*/ 85 w 219"/>
                  <a:gd name="T105" fmla="*/ 4 h 220"/>
                  <a:gd name="T106" fmla="*/ 109 w 219"/>
                  <a:gd name="T10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20">
                    <a:moveTo>
                      <a:pt x="109" y="9"/>
                    </a:moveTo>
                    <a:lnTo>
                      <a:pt x="82" y="12"/>
                    </a:lnTo>
                    <a:lnTo>
                      <a:pt x="58" y="22"/>
                    </a:lnTo>
                    <a:lnTo>
                      <a:pt x="37" y="38"/>
                    </a:lnTo>
                    <a:lnTo>
                      <a:pt x="22" y="59"/>
                    </a:lnTo>
                    <a:lnTo>
                      <a:pt x="11" y="84"/>
                    </a:lnTo>
                    <a:lnTo>
                      <a:pt x="7" y="111"/>
                    </a:lnTo>
                    <a:lnTo>
                      <a:pt x="11" y="137"/>
                    </a:lnTo>
                    <a:lnTo>
                      <a:pt x="22" y="162"/>
                    </a:lnTo>
                    <a:lnTo>
                      <a:pt x="37" y="182"/>
                    </a:lnTo>
                    <a:lnTo>
                      <a:pt x="58" y="198"/>
                    </a:lnTo>
                    <a:lnTo>
                      <a:pt x="82" y="209"/>
                    </a:lnTo>
                    <a:lnTo>
                      <a:pt x="109" y="213"/>
                    </a:lnTo>
                    <a:lnTo>
                      <a:pt x="137" y="209"/>
                    </a:lnTo>
                    <a:lnTo>
                      <a:pt x="161" y="198"/>
                    </a:lnTo>
                    <a:lnTo>
                      <a:pt x="182" y="182"/>
                    </a:lnTo>
                    <a:lnTo>
                      <a:pt x="198" y="162"/>
                    </a:lnTo>
                    <a:lnTo>
                      <a:pt x="207" y="137"/>
                    </a:lnTo>
                    <a:lnTo>
                      <a:pt x="211" y="111"/>
                    </a:lnTo>
                    <a:lnTo>
                      <a:pt x="207" y="84"/>
                    </a:lnTo>
                    <a:lnTo>
                      <a:pt x="198" y="59"/>
                    </a:lnTo>
                    <a:lnTo>
                      <a:pt x="182" y="38"/>
                    </a:lnTo>
                    <a:lnTo>
                      <a:pt x="161" y="22"/>
                    </a:lnTo>
                    <a:lnTo>
                      <a:pt x="137" y="12"/>
                    </a:lnTo>
                    <a:lnTo>
                      <a:pt x="109" y="9"/>
                    </a:lnTo>
                    <a:close/>
                    <a:moveTo>
                      <a:pt x="109" y="0"/>
                    </a:moveTo>
                    <a:lnTo>
                      <a:pt x="134" y="4"/>
                    </a:lnTo>
                    <a:lnTo>
                      <a:pt x="158" y="12"/>
                    </a:lnTo>
                    <a:lnTo>
                      <a:pt x="178" y="25"/>
                    </a:lnTo>
                    <a:lnTo>
                      <a:pt x="195" y="42"/>
                    </a:lnTo>
                    <a:lnTo>
                      <a:pt x="207" y="62"/>
                    </a:lnTo>
                    <a:lnTo>
                      <a:pt x="216" y="85"/>
                    </a:lnTo>
                    <a:lnTo>
                      <a:pt x="219" y="111"/>
                    </a:lnTo>
                    <a:lnTo>
                      <a:pt x="216" y="136"/>
                    </a:lnTo>
                    <a:lnTo>
                      <a:pt x="207" y="159"/>
                    </a:lnTo>
                    <a:lnTo>
                      <a:pt x="195" y="179"/>
                    </a:lnTo>
                    <a:lnTo>
                      <a:pt x="178" y="196"/>
                    </a:lnTo>
                    <a:lnTo>
                      <a:pt x="158" y="209"/>
                    </a:lnTo>
                    <a:lnTo>
                      <a:pt x="134" y="217"/>
                    </a:lnTo>
                    <a:lnTo>
                      <a:pt x="109" y="220"/>
                    </a:lnTo>
                    <a:lnTo>
                      <a:pt x="85" y="217"/>
                    </a:lnTo>
                    <a:lnTo>
                      <a:pt x="61" y="209"/>
                    </a:lnTo>
                    <a:lnTo>
                      <a:pt x="41" y="196"/>
                    </a:lnTo>
                    <a:lnTo>
                      <a:pt x="24" y="179"/>
                    </a:lnTo>
                    <a:lnTo>
                      <a:pt x="11" y="159"/>
                    </a:lnTo>
                    <a:lnTo>
                      <a:pt x="2" y="136"/>
                    </a:lnTo>
                    <a:lnTo>
                      <a:pt x="0" y="111"/>
                    </a:lnTo>
                    <a:lnTo>
                      <a:pt x="2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1" y="25"/>
                    </a:lnTo>
                    <a:lnTo>
                      <a:pt x="61" y="12"/>
                    </a:lnTo>
                    <a:lnTo>
                      <a:pt x="85" y="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2736032" y="2654868"/>
              <a:ext cx="1645920" cy="1645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35985" y="3426211"/>
            <a:ext cx="2781241" cy="2770093"/>
            <a:chOff x="1522973" y="1461154"/>
            <a:chExt cx="4041445" cy="4025246"/>
          </a:xfrm>
        </p:grpSpPr>
        <p:grpSp>
          <p:nvGrpSpPr>
            <p:cNvPr id="17" name="Group 16"/>
            <p:cNvGrpSpPr/>
            <p:nvPr/>
          </p:nvGrpSpPr>
          <p:grpSpPr>
            <a:xfrm>
              <a:off x="1522973" y="1461154"/>
              <a:ext cx="4041445" cy="4025246"/>
              <a:chOff x="6256338" y="2792413"/>
              <a:chExt cx="792163" cy="788988"/>
            </a:xfrm>
          </p:grpSpPr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6677026" y="2792413"/>
                <a:ext cx="246063" cy="354013"/>
              </a:xfrm>
              <a:custGeom>
                <a:avLst/>
                <a:gdLst>
                  <a:gd name="T0" fmla="*/ 0 w 155"/>
                  <a:gd name="T1" fmla="*/ 0 h 223"/>
                  <a:gd name="T2" fmla="*/ 34 w 155"/>
                  <a:gd name="T3" fmla="*/ 4 h 223"/>
                  <a:gd name="T4" fmla="*/ 68 w 155"/>
                  <a:gd name="T5" fmla="*/ 13 h 223"/>
                  <a:gd name="T6" fmla="*/ 99 w 155"/>
                  <a:gd name="T7" fmla="*/ 27 h 223"/>
                  <a:gd name="T8" fmla="*/ 128 w 155"/>
                  <a:gd name="T9" fmla="*/ 45 h 223"/>
                  <a:gd name="T10" fmla="*/ 155 w 155"/>
                  <a:gd name="T11" fmla="*/ 67 h 223"/>
                  <a:gd name="T12" fmla="*/ 0 w 155"/>
                  <a:gd name="T13" fmla="*/ 223 h 223"/>
                  <a:gd name="T14" fmla="*/ 0 w 155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223">
                    <a:moveTo>
                      <a:pt x="0" y="0"/>
                    </a:moveTo>
                    <a:lnTo>
                      <a:pt x="34" y="4"/>
                    </a:lnTo>
                    <a:lnTo>
                      <a:pt x="68" y="13"/>
                    </a:lnTo>
                    <a:lnTo>
                      <a:pt x="99" y="27"/>
                    </a:lnTo>
                    <a:lnTo>
                      <a:pt x="128" y="45"/>
                    </a:lnTo>
                    <a:lnTo>
                      <a:pt x="155" y="67"/>
                    </a:lnTo>
                    <a:lnTo>
                      <a:pt x="0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6711951" y="2935288"/>
                <a:ext cx="336550" cy="246063"/>
              </a:xfrm>
              <a:custGeom>
                <a:avLst/>
                <a:gdLst>
                  <a:gd name="T0" fmla="*/ 155 w 212"/>
                  <a:gd name="T1" fmla="*/ 0 h 155"/>
                  <a:gd name="T2" fmla="*/ 174 w 212"/>
                  <a:gd name="T3" fmla="*/ 27 h 155"/>
                  <a:gd name="T4" fmla="*/ 190 w 212"/>
                  <a:gd name="T5" fmla="*/ 57 h 155"/>
                  <a:gd name="T6" fmla="*/ 202 w 212"/>
                  <a:gd name="T7" fmla="*/ 88 h 155"/>
                  <a:gd name="T8" fmla="*/ 209 w 212"/>
                  <a:gd name="T9" fmla="*/ 121 h 155"/>
                  <a:gd name="T10" fmla="*/ 212 w 212"/>
                  <a:gd name="T11" fmla="*/ 155 h 155"/>
                  <a:gd name="T12" fmla="*/ 0 w 212"/>
                  <a:gd name="T13" fmla="*/ 155 h 155"/>
                  <a:gd name="T14" fmla="*/ 155 w 212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55">
                    <a:moveTo>
                      <a:pt x="155" y="0"/>
                    </a:moveTo>
                    <a:lnTo>
                      <a:pt x="174" y="27"/>
                    </a:lnTo>
                    <a:lnTo>
                      <a:pt x="190" y="57"/>
                    </a:lnTo>
                    <a:lnTo>
                      <a:pt x="202" y="88"/>
                    </a:lnTo>
                    <a:lnTo>
                      <a:pt x="209" y="121"/>
                    </a:lnTo>
                    <a:lnTo>
                      <a:pt x="212" y="155"/>
                    </a:lnTo>
                    <a:lnTo>
                      <a:pt x="0" y="15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6380163" y="2792413"/>
                <a:ext cx="247650" cy="354013"/>
              </a:xfrm>
              <a:custGeom>
                <a:avLst/>
                <a:gdLst>
                  <a:gd name="T0" fmla="*/ 156 w 156"/>
                  <a:gd name="T1" fmla="*/ 0 h 223"/>
                  <a:gd name="T2" fmla="*/ 156 w 156"/>
                  <a:gd name="T3" fmla="*/ 223 h 223"/>
                  <a:gd name="T4" fmla="*/ 0 w 156"/>
                  <a:gd name="T5" fmla="*/ 67 h 223"/>
                  <a:gd name="T6" fmla="*/ 27 w 156"/>
                  <a:gd name="T7" fmla="*/ 45 h 223"/>
                  <a:gd name="T8" fmla="*/ 57 w 156"/>
                  <a:gd name="T9" fmla="*/ 27 h 223"/>
                  <a:gd name="T10" fmla="*/ 89 w 156"/>
                  <a:gd name="T11" fmla="*/ 13 h 223"/>
                  <a:gd name="T12" fmla="*/ 121 w 156"/>
                  <a:gd name="T13" fmla="*/ 4 h 223"/>
                  <a:gd name="T14" fmla="*/ 156 w 156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223">
                    <a:moveTo>
                      <a:pt x="156" y="0"/>
                    </a:moveTo>
                    <a:lnTo>
                      <a:pt x="156" y="223"/>
                    </a:lnTo>
                    <a:lnTo>
                      <a:pt x="0" y="67"/>
                    </a:lnTo>
                    <a:lnTo>
                      <a:pt x="27" y="45"/>
                    </a:lnTo>
                    <a:lnTo>
                      <a:pt x="57" y="27"/>
                    </a:lnTo>
                    <a:lnTo>
                      <a:pt x="89" y="13"/>
                    </a:lnTo>
                    <a:lnTo>
                      <a:pt x="121" y="4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6677026" y="3263901"/>
                <a:ext cx="227013" cy="317500"/>
              </a:xfrm>
              <a:custGeom>
                <a:avLst/>
                <a:gdLst>
                  <a:gd name="T0" fmla="*/ 0 w 143"/>
                  <a:gd name="T1" fmla="*/ 0 h 200"/>
                  <a:gd name="T2" fmla="*/ 143 w 143"/>
                  <a:gd name="T3" fmla="*/ 143 h 200"/>
                  <a:gd name="T4" fmla="*/ 111 w 143"/>
                  <a:gd name="T5" fmla="*/ 166 h 200"/>
                  <a:gd name="T6" fmla="*/ 76 w 143"/>
                  <a:gd name="T7" fmla="*/ 183 h 200"/>
                  <a:gd name="T8" fmla="*/ 39 w 143"/>
                  <a:gd name="T9" fmla="*/ 195 h 200"/>
                  <a:gd name="T10" fmla="*/ 0 w 143"/>
                  <a:gd name="T11" fmla="*/ 200 h 200"/>
                  <a:gd name="T12" fmla="*/ 0 w 14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00">
                    <a:moveTo>
                      <a:pt x="0" y="0"/>
                    </a:moveTo>
                    <a:lnTo>
                      <a:pt x="143" y="143"/>
                    </a:lnTo>
                    <a:lnTo>
                      <a:pt x="111" y="166"/>
                    </a:lnTo>
                    <a:lnTo>
                      <a:pt x="76" y="183"/>
                    </a:lnTo>
                    <a:lnTo>
                      <a:pt x="39" y="195"/>
                    </a:lnTo>
                    <a:lnTo>
                      <a:pt x="0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6711951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202 w 211"/>
                  <a:gd name="T5" fmla="*/ 40 h 145"/>
                  <a:gd name="T6" fmla="*/ 189 w 211"/>
                  <a:gd name="T7" fmla="*/ 77 h 145"/>
                  <a:gd name="T8" fmla="*/ 169 w 211"/>
                  <a:gd name="T9" fmla="*/ 113 h 145"/>
                  <a:gd name="T10" fmla="*/ 144 w 211"/>
                  <a:gd name="T11" fmla="*/ 145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202" y="40"/>
                    </a:lnTo>
                    <a:lnTo>
                      <a:pt x="189" y="77"/>
                    </a:lnTo>
                    <a:lnTo>
                      <a:pt x="169" y="113"/>
                    </a:lnTo>
                    <a:lnTo>
                      <a:pt x="144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6259513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66 w 211"/>
                  <a:gd name="T5" fmla="*/ 145 h 145"/>
                  <a:gd name="T6" fmla="*/ 41 w 211"/>
                  <a:gd name="T7" fmla="*/ 113 h 145"/>
                  <a:gd name="T8" fmla="*/ 20 w 211"/>
                  <a:gd name="T9" fmla="*/ 77 h 145"/>
                  <a:gd name="T10" fmla="*/ 7 w 211"/>
                  <a:gd name="T11" fmla="*/ 40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66" y="145"/>
                    </a:lnTo>
                    <a:lnTo>
                      <a:pt x="41" y="113"/>
                    </a:lnTo>
                    <a:lnTo>
                      <a:pt x="20" y="77"/>
                    </a:lnTo>
                    <a:lnTo>
                      <a:pt x="7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6256338" y="2935288"/>
                <a:ext cx="338138" cy="246063"/>
              </a:xfrm>
              <a:custGeom>
                <a:avLst/>
                <a:gdLst>
                  <a:gd name="T0" fmla="*/ 57 w 213"/>
                  <a:gd name="T1" fmla="*/ 0 h 155"/>
                  <a:gd name="T2" fmla="*/ 213 w 213"/>
                  <a:gd name="T3" fmla="*/ 155 h 155"/>
                  <a:gd name="T4" fmla="*/ 0 w 213"/>
                  <a:gd name="T5" fmla="*/ 155 h 155"/>
                  <a:gd name="T6" fmla="*/ 3 w 213"/>
                  <a:gd name="T7" fmla="*/ 121 h 155"/>
                  <a:gd name="T8" fmla="*/ 10 w 213"/>
                  <a:gd name="T9" fmla="*/ 88 h 155"/>
                  <a:gd name="T10" fmla="*/ 21 w 213"/>
                  <a:gd name="T11" fmla="*/ 57 h 155"/>
                  <a:gd name="T12" fmla="*/ 37 w 213"/>
                  <a:gd name="T13" fmla="*/ 27 h 155"/>
                  <a:gd name="T14" fmla="*/ 57 w 213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55">
                    <a:moveTo>
                      <a:pt x="57" y="0"/>
                    </a:moveTo>
                    <a:lnTo>
                      <a:pt x="213" y="155"/>
                    </a:lnTo>
                    <a:lnTo>
                      <a:pt x="0" y="155"/>
                    </a:lnTo>
                    <a:lnTo>
                      <a:pt x="3" y="121"/>
                    </a:lnTo>
                    <a:lnTo>
                      <a:pt x="10" y="88"/>
                    </a:lnTo>
                    <a:lnTo>
                      <a:pt x="21" y="57"/>
                    </a:lnTo>
                    <a:lnTo>
                      <a:pt x="37" y="2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6399213" y="3263901"/>
                <a:ext cx="228600" cy="317500"/>
              </a:xfrm>
              <a:custGeom>
                <a:avLst/>
                <a:gdLst>
                  <a:gd name="T0" fmla="*/ 144 w 144"/>
                  <a:gd name="T1" fmla="*/ 0 h 200"/>
                  <a:gd name="T2" fmla="*/ 144 w 144"/>
                  <a:gd name="T3" fmla="*/ 200 h 200"/>
                  <a:gd name="T4" fmla="*/ 104 w 144"/>
                  <a:gd name="T5" fmla="*/ 195 h 200"/>
                  <a:gd name="T6" fmla="*/ 68 w 144"/>
                  <a:gd name="T7" fmla="*/ 183 h 200"/>
                  <a:gd name="T8" fmla="*/ 33 w 144"/>
                  <a:gd name="T9" fmla="*/ 166 h 200"/>
                  <a:gd name="T10" fmla="*/ 0 w 144"/>
                  <a:gd name="T11" fmla="*/ 143 h 200"/>
                  <a:gd name="T12" fmla="*/ 144 w 14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00">
                    <a:moveTo>
                      <a:pt x="144" y="0"/>
                    </a:moveTo>
                    <a:lnTo>
                      <a:pt x="144" y="200"/>
                    </a:lnTo>
                    <a:lnTo>
                      <a:pt x="104" y="195"/>
                    </a:lnTo>
                    <a:lnTo>
                      <a:pt x="68" y="183"/>
                    </a:lnTo>
                    <a:lnTo>
                      <a:pt x="33" y="166"/>
                    </a:lnTo>
                    <a:lnTo>
                      <a:pt x="0" y="14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6478588" y="3011488"/>
                <a:ext cx="347663" cy="349250"/>
              </a:xfrm>
              <a:custGeom>
                <a:avLst/>
                <a:gdLst>
                  <a:gd name="T0" fmla="*/ 109 w 219"/>
                  <a:gd name="T1" fmla="*/ 9 h 220"/>
                  <a:gd name="T2" fmla="*/ 82 w 219"/>
                  <a:gd name="T3" fmla="*/ 12 h 220"/>
                  <a:gd name="T4" fmla="*/ 58 w 219"/>
                  <a:gd name="T5" fmla="*/ 22 h 220"/>
                  <a:gd name="T6" fmla="*/ 37 w 219"/>
                  <a:gd name="T7" fmla="*/ 38 h 220"/>
                  <a:gd name="T8" fmla="*/ 22 w 219"/>
                  <a:gd name="T9" fmla="*/ 59 h 220"/>
                  <a:gd name="T10" fmla="*/ 11 w 219"/>
                  <a:gd name="T11" fmla="*/ 84 h 220"/>
                  <a:gd name="T12" fmla="*/ 7 w 219"/>
                  <a:gd name="T13" fmla="*/ 111 h 220"/>
                  <a:gd name="T14" fmla="*/ 11 w 219"/>
                  <a:gd name="T15" fmla="*/ 137 h 220"/>
                  <a:gd name="T16" fmla="*/ 22 w 219"/>
                  <a:gd name="T17" fmla="*/ 162 h 220"/>
                  <a:gd name="T18" fmla="*/ 37 w 219"/>
                  <a:gd name="T19" fmla="*/ 182 h 220"/>
                  <a:gd name="T20" fmla="*/ 58 w 219"/>
                  <a:gd name="T21" fmla="*/ 198 h 220"/>
                  <a:gd name="T22" fmla="*/ 82 w 219"/>
                  <a:gd name="T23" fmla="*/ 209 h 220"/>
                  <a:gd name="T24" fmla="*/ 109 w 219"/>
                  <a:gd name="T25" fmla="*/ 213 h 220"/>
                  <a:gd name="T26" fmla="*/ 137 w 219"/>
                  <a:gd name="T27" fmla="*/ 209 h 220"/>
                  <a:gd name="T28" fmla="*/ 161 w 219"/>
                  <a:gd name="T29" fmla="*/ 198 h 220"/>
                  <a:gd name="T30" fmla="*/ 182 w 219"/>
                  <a:gd name="T31" fmla="*/ 182 h 220"/>
                  <a:gd name="T32" fmla="*/ 198 w 219"/>
                  <a:gd name="T33" fmla="*/ 162 h 220"/>
                  <a:gd name="T34" fmla="*/ 207 w 219"/>
                  <a:gd name="T35" fmla="*/ 137 h 220"/>
                  <a:gd name="T36" fmla="*/ 211 w 219"/>
                  <a:gd name="T37" fmla="*/ 111 h 220"/>
                  <a:gd name="T38" fmla="*/ 207 w 219"/>
                  <a:gd name="T39" fmla="*/ 84 h 220"/>
                  <a:gd name="T40" fmla="*/ 198 w 219"/>
                  <a:gd name="T41" fmla="*/ 59 h 220"/>
                  <a:gd name="T42" fmla="*/ 182 w 219"/>
                  <a:gd name="T43" fmla="*/ 38 h 220"/>
                  <a:gd name="T44" fmla="*/ 161 w 219"/>
                  <a:gd name="T45" fmla="*/ 22 h 220"/>
                  <a:gd name="T46" fmla="*/ 137 w 219"/>
                  <a:gd name="T47" fmla="*/ 12 h 220"/>
                  <a:gd name="T48" fmla="*/ 109 w 219"/>
                  <a:gd name="T49" fmla="*/ 9 h 220"/>
                  <a:gd name="T50" fmla="*/ 109 w 219"/>
                  <a:gd name="T51" fmla="*/ 0 h 220"/>
                  <a:gd name="T52" fmla="*/ 134 w 219"/>
                  <a:gd name="T53" fmla="*/ 4 h 220"/>
                  <a:gd name="T54" fmla="*/ 158 w 219"/>
                  <a:gd name="T55" fmla="*/ 12 h 220"/>
                  <a:gd name="T56" fmla="*/ 178 w 219"/>
                  <a:gd name="T57" fmla="*/ 25 h 220"/>
                  <a:gd name="T58" fmla="*/ 195 w 219"/>
                  <a:gd name="T59" fmla="*/ 42 h 220"/>
                  <a:gd name="T60" fmla="*/ 207 w 219"/>
                  <a:gd name="T61" fmla="*/ 62 h 220"/>
                  <a:gd name="T62" fmla="*/ 216 w 219"/>
                  <a:gd name="T63" fmla="*/ 85 h 220"/>
                  <a:gd name="T64" fmla="*/ 219 w 219"/>
                  <a:gd name="T65" fmla="*/ 111 h 220"/>
                  <a:gd name="T66" fmla="*/ 216 w 219"/>
                  <a:gd name="T67" fmla="*/ 136 h 220"/>
                  <a:gd name="T68" fmla="*/ 207 w 219"/>
                  <a:gd name="T69" fmla="*/ 159 h 220"/>
                  <a:gd name="T70" fmla="*/ 195 w 219"/>
                  <a:gd name="T71" fmla="*/ 179 h 220"/>
                  <a:gd name="T72" fmla="*/ 178 w 219"/>
                  <a:gd name="T73" fmla="*/ 196 h 220"/>
                  <a:gd name="T74" fmla="*/ 158 w 219"/>
                  <a:gd name="T75" fmla="*/ 209 h 220"/>
                  <a:gd name="T76" fmla="*/ 134 w 219"/>
                  <a:gd name="T77" fmla="*/ 217 h 220"/>
                  <a:gd name="T78" fmla="*/ 109 w 219"/>
                  <a:gd name="T79" fmla="*/ 220 h 220"/>
                  <a:gd name="T80" fmla="*/ 85 w 219"/>
                  <a:gd name="T81" fmla="*/ 217 h 220"/>
                  <a:gd name="T82" fmla="*/ 61 w 219"/>
                  <a:gd name="T83" fmla="*/ 209 h 220"/>
                  <a:gd name="T84" fmla="*/ 41 w 219"/>
                  <a:gd name="T85" fmla="*/ 196 h 220"/>
                  <a:gd name="T86" fmla="*/ 24 w 219"/>
                  <a:gd name="T87" fmla="*/ 179 h 220"/>
                  <a:gd name="T88" fmla="*/ 11 w 219"/>
                  <a:gd name="T89" fmla="*/ 159 h 220"/>
                  <a:gd name="T90" fmla="*/ 2 w 219"/>
                  <a:gd name="T91" fmla="*/ 136 h 220"/>
                  <a:gd name="T92" fmla="*/ 0 w 219"/>
                  <a:gd name="T93" fmla="*/ 111 h 220"/>
                  <a:gd name="T94" fmla="*/ 2 w 219"/>
                  <a:gd name="T95" fmla="*/ 85 h 220"/>
                  <a:gd name="T96" fmla="*/ 11 w 219"/>
                  <a:gd name="T97" fmla="*/ 62 h 220"/>
                  <a:gd name="T98" fmla="*/ 24 w 219"/>
                  <a:gd name="T99" fmla="*/ 42 h 220"/>
                  <a:gd name="T100" fmla="*/ 41 w 219"/>
                  <a:gd name="T101" fmla="*/ 25 h 220"/>
                  <a:gd name="T102" fmla="*/ 61 w 219"/>
                  <a:gd name="T103" fmla="*/ 12 h 220"/>
                  <a:gd name="T104" fmla="*/ 85 w 219"/>
                  <a:gd name="T105" fmla="*/ 4 h 220"/>
                  <a:gd name="T106" fmla="*/ 109 w 219"/>
                  <a:gd name="T10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20">
                    <a:moveTo>
                      <a:pt x="109" y="9"/>
                    </a:moveTo>
                    <a:lnTo>
                      <a:pt x="82" y="12"/>
                    </a:lnTo>
                    <a:lnTo>
                      <a:pt x="58" y="22"/>
                    </a:lnTo>
                    <a:lnTo>
                      <a:pt x="37" y="38"/>
                    </a:lnTo>
                    <a:lnTo>
                      <a:pt x="22" y="59"/>
                    </a:lnTo>
                    <a:lnTo>
                      <a:pt x="11" y="84"/>
                    </a:lnTo>
                    <a:lnTo>
                      <a:pt x="7" y="111"/>
                    </a:lnTo>
                    <a:lnTo>
                      <a:pt x="11" y="137"/>
                    </a:lnTo>
                    <a:lnTo>
                      <a:pt x="22" y="162"/>
                    </a:lnTo>
                    <a:lnTo>
                      <a:pt x="37" y="182"/>
                    </a:lnTo>
                    <a:lnTo>
                      <a:pt x="58" y="198"/>
                    </a:lnTo>
                    <a:lnTo>
                      <a:pt x="82" y="209"/>
                    </a:lnTo>
                    <a:lnTo>
                      <a:pt x="109" y="213"/>
                    </a:lnTo>
                    <a:lnTo>
                      <a:pt x="137" y="209"/>
                    </a:lnTo>
                    <a:lnTo>
                      <a:pt x="161" y="198"/>
                    </a:lnTo>
                    <a:lnTo>
                      <a:pt x="182" y="182"/>
                    </a:lnTo>
                    <a:lnTo>
                      <a:pt x="198" y="162"/>
                    </a:lnTo>
                    <a:lnTo>
                      <a:pt x="207" y="137"/>
                    </a:lnTo>
                    <a:lnTo>
                      <a:pt x="211" y="111"/>
                    </a:lnTo>
                    <a:lnTo>
                      <a:pt x="207" y="84"/>
                    </a:lnTo>
                    <a:lnTo>
                      <a:pt x="198" y="59"/>
                    </a:lnTo>
                    <a:lnTo>
                      <a:pt x="182" y="38"/>
                    </a:lnTo>
                    <a:lnTo>
                      <a:pt x="161" y="22"/>
                    </a:lnTo>
                    <a:lnTo>
                      <a:pt x="137" y="12"/>
                    </a:lnTo>
                    <a:lnTo>
                      <a:pt x="109" y="9"/>
                    </a:lnTo>
                    <a:close/>
                    <a:moveTo>
                      <a:pt x="109" y="0"/>
                    </a:moveTo>
                    <a:lnTo>
                      <a:pt x="134" y="4"/>
                    </a:lnTo>
                    <a:lnTo>
                      <a:pt x="158" y="12"/>
                    </a:lnTo>
                    <a:lnTo>
                      <a:pt x="178" y="25"/>
                    </a:lnTo>
                    <a:lnTo>
                      <a:pt x="195" y="42"/>
                    </a:lnTo>
                    <a:lnTo>
                      <a:pt x="207" y="62"/>
                    </a:lnTo>
                    <a:lnTo>
                      <a:pt x="216" y="85"/>
                    </a:lnTo>
                    <a:lnTo>
                      <a:pt x="219" y="111"/>
                    </a:lnTo>
                    <a:lnTo>
                      <a:pt x="216" y="136"/>
                    </a:lnTo>
                    <a:lnTo>
                      <a:pt x="207" y="159"/>
                    </a:lnTo>
                    <a:lnTo>
                      <a:pt x="195" y="179"/>
                    </a:lnTo>
                    <a:lnTo>
                      <a:pt x="178" y="196"/>
                    </a:lnTo>
                    <a:lnTo>
                      <a:pt x="158" y="209"/>
                    </a:lnTo>
                    <a:lnTo>
                      <a:pt x="134" y="217"/>
                    </a:lnTo>
                    <a:lnTo>
                      <a:pt x="109" y="220"/>
                    </a:lnTo>
                    <a:lnTo>
                      <a:pt x="85" y="217"/>
                    </a:lnTo>
                    <a:lnTo>
                      <a:pt x="61" y="209"/>
                    </a:lnTo>
                    <a:lnTo>
                      <a:pt x="41" y="196"/>
                    </a:lnTo>
                    <a:lnTo>
                      <a:pt x="24" y="179"/>
                    </a:lnTo>
                    <a:lnTo>
                      <a:pt x="11" y="159"/>
                    </a:lnTo>
                    <a:lnTo>
                      <a:pt x="2" y="136"/>
                    </a:lnTo>
                    <a:lnTo>
                      <a:pt x="0" y="111"/>
                    </a:lnTo>
                    <a:lnTo>
                      <a:pt x="2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1" y="25"/>
                    </a:lnTo>
                    <a:lnTo>
                      <a:pt x="61" y="12"/>
                    </a:lnTo>
                    <a:lnTo>
                      <a:pt x="85" y="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2736032" y="2654868"/>
              <a:ext cx="1645920" cy="1645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57308" y="494019"/>
            <a:ext cx="2781241" cy="2770093"/>
            <a:chOff x="1522973" y="1461154"/>
            <a:chExt cx="4041445" cy="4025246"/>
          </a:xfrm>
        </p:grpSpPr>
        <p:grpSp>
          <p:nvGrpSpPr>
            <p:cNvPr id="41" name="Group 40"/>
            <p:cNvGrpSpPr/>
            <p:nvPr/>
          </p:nvGrpSpPr>
          <p:grpSpPr>
            <a:xfrm>
              <a:off x="1522973" y="1461154"/>
              <a:ext cx="4041445" cy="4025246"/>
              <a:chOff x="6256338" y="2792413"/>
              <a:chExt cx="792163" cy="788988"/>
            </a:xfrm>
          </p:grpSpPr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6677026" y="2792413"/>
                <a:ext cx="246063" cy="354013"/>
              </a:xfrm>
              <a:custGeom>
                <a:avLst/>
                <a:gdLst>
                  <a:gd name="T0" fmla="*/ 0 w 155"/>
                  <a:gd name="T1" fmla="*/ 0 h 223"/>
                  <a:gd name="T2" fmla="*/ 34 w 155"/>
                  <a:gd name="T3" fmla="*/ 4 h 223"/>
                  <a:gd name="T4" fmla="*/ 68 w 155"/>
                  <a:gd name="T5" fmla="*/ 13 h 223"/>
                  <a:gd name="T6" fmla="*/ 99 w 155"/>
                  <a:gd name="T7" fmla="*/ 27 h 223"/>
                  <a:gd name="T8" fmla="*/ 128 w 155"/>
                  <a:gd name="T9" fmla="*/ 45 h 223"/>
                  <a:gd name="T10" fmla="*/ 155 w 155"/>
                  <a:gd name="T11" fmla="*/ 67 h 223"/>
                  <a:gd name="T12" fmla="*/ 0 w 155"/>
                  <a:gd name="T13" fmla="*/ 223 h 223"/>
                  <a:gd name="T14" fmla="*/ 0 w 155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223">
                    <a:moveTo>
                      <a:pt x="0" y="0"/>
                    </a:moveTo>
                    <a:lnTo>
                      <a:pt x="34" y="4"/>
                    </a:lnTo>
                    <a:lnTo>
                      <a:pt x="68" y="13"/>
                    </a:lnTo>
                    <a:lnTo>
                      <a:pt x="99" y="27"/>
                    </a:lnTo>
                    <a:lnTo>
                      <a:pt x="128" y="45"/>
                    </a:lnTo>
                    <a:lnTo>
                      <a:pt x="155" y="67"/>
                    </a:lnTo>
                    <a:lnTo>
                      <a:pt x="0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6711951" y="2935288"/>
                <a:ext cx="336550" cy="246063"/>
              </a:xfrm>
              <a:custGeom>
                <a:avLst/>
                <a:gdLst>
                  <a:gd name="T0" fmla="*/ 155 w 212"/>
                  <a:gd name="T1" fmla="*/ 0 h 155"/>
                  <a:gd name="T2" fmla="*/ 174 w 212"/>
                  <a:gd name="T3" fmla="*/ 27 h 155"/>
                  <a:gd name="T4" fmla="*/ 190 w 212"/>
                  <a:gd name="T5" fmla="*/ 57 h 155"/>
                  <a:gd name="T6" fmla="*/ 202 w 212"/>
                  <a:gd name="T7" fmla="*/ 88 h 155"/>
                  <a:gd name="T8" fmla="*/ 209 w 212"/>
                  <a:gd name="T9" fmla="*/ 121 h 155"/>
                  <a:gd name="T10" fmla="*/ 212 w 212"/>
                  <a:gd name="T11" fmla="*/ 155 h 155"/>
                  <a:gd name="T12" fmla="*/ 0 w 212"/>
                  <a:gd name="T13" fmla="*/ 155 h 155"/>
                  <a:gd name="T14" fmla="*/ 155 w 212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55">
                    <a:moveTo>
                      <a:pt x="155" y="0"/>
                    </a:moveTo>
                    <a:lnTo>
                      <a:pt x="174" y="27"/>
                    </a:lnTo>
                    <a:lnTo>
                      <a:pt x="190" y="57"/>
                    </a:lnTo>
                    <a:lnTo>
                      <a:pt x="202" y="88"/>
                    </a:lnTo>
                    <a:lnTo>
                      <a:pt x="209" y="121"/>
                    </a:lnTo>
                    <a:lnTo>
                      <a:pt x="212" y="155"/>
                    </a:lnTo>
                    <a:lnTo>
                      <a:pt x="0" y="15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6380163" y="2792413"/>
                <a:ext cx="247650" cy="354013"/>
              </a:xfrm>
              <a:custGeom>
                <a:avLst/>
                <a:gdLst>
                  <a:gd name="T0" fmla="*/ 156 w 156"/>
                  <a:gd name="T1" fmla="*/ 0 h 223"/>
                  <a:gd name="T2" fmla="*/ 156 w 156"/>
                  <a:gd name="T3" fmla="*/ 223 h 223"/>
                  <a:gd name="T4" fmla="*/ 0 w 156"/>
                  <a:gd name="T5" fmla="*/ 67 h 223"/>
                  <a:gd name="T6" fmla="*/ 27 w 156"/>
                  <a:gd name="T7" fmla="*/ 45 h 223"/>
                  <a:gd name="T8" fmla="*/ 57 w 156"/>
                  <a:gd name="T9" fmla="*/ 27 h 223"/>
                  <a:gd name="T10" fmla="*/ 89 w 156"/>
                  <a:gd name="T11" fmla="*/ 13 h 223"/>
                  <a:gd name="T12" fmla="*/ 121 w 156"/>
                  <a:gd name="T13" fmla="*/ 4 h 223"/>
                  <a:gd name="T14" fmla="*/ 156 w 156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223">
                    <a:moveTo>
                      <a:pt x="156" y="0"/>
                    </a:moveTo>
                    <a:lnTo>
                      <a:pt x="156" y="223"/>
                    </a:lnTo>
                    <a:lnTo>
                      <a:pt x="0" y="67"/>
                    </a:lnTo>
                    <a:lnTo>
                      <a:pt x="27" y="45"/>
                    </a:lnTo>
                    <a:lnTo>
                      <a:pt x="57" y="27"/>
                    </a:lnTo>
                    <a:lnTo>
                      <a:pt x="89" y="13"/>
                    </a:lnTo>
                    <a:lnTo>
                      <a:pt x="121" y="4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6677026" y="3263901"/>
                <a:ext cx="227013" cy="317500"/>
              </a:xfrm>
              <a:custGeom>
                <a:avLst/>
                <a:gdLst>
                  <a:gd name="T0" fmla="*/ 0 w 143"/>
                  <a:gd name="T1" fmla="*/ 0 h 200"/>
                  <a:gd name="T2" fmla="*/ 143 w 143"/>
                  <a:gd name="T3" fmla="*/ 143 h 200"/>
                  <a:gd name="T4" fmla="*/ 111 w 143"/>
                  <a:gd name="T5" fmla="*/ 166 h 200"/>
                  <a:gd name="T6" fmla="*/ 76 w 143"/>
                  <a:gd name="T7" fmla="*/ 183 h 200"/>
                  <a:gd name="T8" fmla="*/ 39 w 143"/>
                  <a:gd name="T9" fmla="*/ 195 h 200"/>
                  <a:gd name="T10" fmla="*/ 0 w 143"/>
                  <a:gd name="T11" fmla="*/ 200 h 200"/>
                  <a:gd name="T12" fmla="*/ 0 w 14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00">
                    <a:moveTo>
                      <a:pt x="0" y="0"/>
                    </a:moveTo>
                    <a:lnTo>
                      <a:pt x="143" y="143"/>
                    </a:lnTo>
                    <a:lnTo>
                      <a:pt x="111" y="166"/>
                    </a:lnTo>
                    <a:lnTo>
                      <a:pt x="76" y="183"/>
                    </a:lnTo>
                    <a:lnTo>
                      <a:pt x="39" y="195"/>
                    </a:lnTo>
                    <a:lnTo>
                      <a:pt x="0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6711951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202 w 211"/>
                  <a:gd name="T5" fmla="*/ 40 h 145"/>
                  <a:gd name="T6" fmla="*/ 189 w 211"/>
                  <a:gd name="T7" fmla="*/ 77 h 145"/>
                  <a:gd name="T8" fmla="*/ 169 w 211"/>
                  <a:gd name="T9" fmla="*/ 113 h 145"/>
                  <a:gd name="T10" fmla="*/ 144 w 211"/>
                  <a:gd name="T11" fmla="*/ 145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202" y="40"/>
                    </a:lnTo>
                    <a:lnTo>
                      <a:pt x="189" y="77"/>
                    </a:lnTo>
                    <a:lnTo>
                      <a:pt x="169" y="113"/>
                    </a:lnTo>
                    <a:lnTo>
                      <a:pt x="144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6259513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66 w 211"/>
                  <a:gd name="T5" fmla="*/ 145 h 145"/>
                  <a:gd name="T6" fmla="*/ 41 w 211"/>
                  <a:gd name="T7" fmla="*/ 113 h 145"/>
                  <a:gd name="T8" fmla="*/ 20 w 211"/>
                  <a:gd name="T9" fmla="*/ 77 h 145"/>
                  <a:gd name="T10" fmla="*/ 7 w 211"/>
                  <a:gd name="T11" fmla="*/ 40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66" y="145"/>
                    </a:lnTo>
                    <a:lnTo>
                      <a:pt x="41" y="113"/>
                    </a:lnTo>
                    <a:lnTo>
                      <a:pt x="20" y="77"/>
                    </a:lnTo>
                    <a:lnTo>
                      <a:pt x="7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6256338" y="2935288"/>
                <a:ext cx="338138" cy="246063"/>
              </a:xfrm>
              <a:custGeom>
                <a:avLst/>
                <a:gdLst>
                  <a:gd name="T0" fmla="*/ 57 w 213"/>
                  <a:gd name="T1" fmla="*/ 0 h 155"/>
                  <a:gd name="T2" fmla="*/ 213 w 213"/>
                  <a:gd name="T3" fmla="*/ 155 h 155"/>
                  <a:gd name="T4" fmla="*/ 0 w 213"/>
                  <a:gd name="T5" fmla="*/ 155 h 155"/>
                  <a:gd name="T6" fmla="*/ 3 w 213"/>
                  <a:gd name="T7" fmla="*/ 121 h 155"/>
                  <a:gd name="T8" fmla="*/ 10 w 213"/>
                  <a:gd name="T9" fmla="*/ 88 h 155"/>
                  <a:gd name="T10" fmla="*/ 21 w 213"/>
                  <a:gd name="T11" fmla="*/ 57 h 155"/>
                  <a:gd name="T12" fmla="*/ 37 w 213"/>
                  <a:gd name="T13" fmla="*/ 27 h 155"/>
                  <a:gd name="T14" fmla="*/ 57 w 213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55">
                    <a:moveTo>
                      <a:pt x="57" y="0"/>
                    </a:moveTo>
                    <a:lnTo>
                      <a:pt x="213" y="155"/>
                    </a:lnTo>
                    <a:lnTo>
                      <a:pt x="0" y="155"/>
                    </a:lnTo>
                    <a:lnTo>
                      <a:pt x="3" y="121"/>
                    </a:lnTo>
                    <a:lnTo>
                      <a:pt x="10" y="88"/>
                    </a:lnTo>
                    <a:lnTo>
                      <a:pt x="21" y="57"/>
                    </a:lnTo>
                    <a:lnTo>
                      <a:pt x="37" y="2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6399213" y="3263901"/>
                <a:ext cx="228600" cy="317500"/>
              </a:xfrm>
              <a:custGeom>
                <a:avLst/>
                <a:gdLst>
                  <a:gd name="T0" fmla="*/ 144 w 144"/>
                  <a:gd name="T1" fmla="*/ 0 h 200"/>
                  <a:gd name="T2" fmla="*/ 144 w 144"/>
                  <a:gd name="T3" fmla="*/ 200 h 200"/>
                  <a:gd name="T4" fmla="*/ 104 w 144"/>
                  <a:gd name="T5" fmla="*/ 195 h 200"/>
                  <a:gd name="T6" fmla="*/ 68 w 144"/>
                  <a:gd name="T7" fmla="*/ 183 h 200"/>
                  <a:gd name="T8" fmla="*/ 33 w 144"/>
                  <a:gd name="T9" fmla="*/ 166 h 200"/>
                  <a:gd name="T10" fmla="*/ 0 w 144"/>
                  <a:gd name="T11" fmla="*/ 143 h 200"/>
                  <a:gd name="T12" fmla="*/ 144 w 14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00">
                    <a:moveTo>
                      <a:pt x="144" y="0"/>
                    </a:moveTo>
                    <a:lnTo>
                      <a:pt x="144" y="200"/>
                    </a:lnTo>
                    <a:lnTo>
                      <a:pt x="104" y="195"/>
                    </a:lnTo>
                    <a:lnTo>
                      <a:pt x="68" y="183"/>
                    </a:lnTo>
                    <a:lnTo>
                      <a:pt x="33" y="166"/>
                    </a:lnTo>
                    <a:lnTo>
                      <a:pt x="0" y="14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6478588" y="3011488"/>
                <a:ext cx="347663" cy="349250"/>
              </a:xfrm>
              <a:custGeom>
                <a:avLst/>
                <a:gdLst>
                  <a:gd name="T0" fmla="*/ 109 w 219"/>
                  <a:gd name="T1" fmla="*/ 9 h 220"/>
                  <a:gd name="T2" fmla="*/ 82 w 219"/>
                  <a:gd name="T3" fmla="*/ 12 h 220"/>
                  <a:gd name="T4" fmla="*/ 58 w 219"/>
                  <a:gd name="T5" fmla="*/ 22 h 220"/>
                  <a:gd name="T6" fmla="*/ 37 w 219"/>
                  <a:gd name="T7" fmla="*/ 38 h 220"/>
                  <a:gd name="T8" fmla="*/ 22 w 219"/>
                  <a:gd name="T9" fmla="*/ 59 h 220"/>
                  <a:gd name="T10" fmla="*/ 11 w 219"/>
                  <a:gd name="T11" fmla="*/ 84 h 220"/>
                  <a:gd name="T12" fmla="*/ 7 w 219"/>
                  <a:gd name="T13" fmla="*/ 111 h 220"/>
                  <a:gd name="T14" fmla="*/ 11 w 219"/>
                  <a:gd name="T15" fmla="*/ 137 h 220"/>
                  <a:gd name="T16" fmla="*/ 22 w 219"/>
                  <a:gd name="T17" fmla="*/ 162 h 220"/>
                  <a:gd name="T18" fmla="*/ 37 w 219"/>
                  <a:gd name="T19" fmla="*/ 182 h 220"/>
                  <a:gd name="T20" fmla="*/ 58 w 219"/>
                  <a:gd name="T21" fmla="*/ 198 h 220"/>
                  <a:gd name="T22" fmla="*/ 82 w 219"/>
                  <a:gd name="T23" fmla="*/ 209 h 220"/>
                  <a:gd name="T24" fmla="*/ 109 w 219"/>
                  <a:gd name="T25" fmla="*/ 213 h 220"/>
                  <a:gd name="T26" fmla="*/ 137 w 219"/>
                  <a:gd name="T27" fmla="*/ 209 h 220"/>
                  <a:gd name="T28" fmla="*/ 161 w 219"/>
                  <a:gd name="T29" fmla="*/ 198 h 220"/>
                  <a:gd name="T30" fmla="*/ 182 w 219"/>
                  <a:gd name="T31" fmla="*/ 182 h 220"/>
                  <a:gd name="T32" fmla="*/ 198 w 219"/>
                  <a:gd name="T33" fmla="*/ 162 h 220"/>
                  <a:gd name="T34" fmla="*/ 207 w 219"/>
                  <a:gd name="T35" fmla="*/ 137 h 220"/>
                  <a:gd name="T36" fmla="*/ 211 w 219"/>
                  <a:gd name="T37" fmla="*/ 111 h 220"/>
                  <a:gd name="T38" fmla="*/ 207 w 219"/>
                  <a:gd name="T39" fmla="*/ 84 h 220"/>
                  <a:gd name="T40" fmla="*/ 198 w 219"/>
                  <a:gd name="T41" fmla="*/ 59 h 220"/>
                  <a:gd name="T42" fmla="*/ 182 w 219"/>
                  <a:gd name="T43" fmla="*/ 38 h 220"/>
                  <a:gd name="T44" fmla="*/ 161 w 219"/>
                  <a:gd name="T45" fmla="*/ 22 h 220"/>
                  <a:gd name="T46" fmla="*/ 137 w 219"/>
                  <a:gd name="T47" fmla="*/ 12 h 220"/>
                  <a:gd name="T48" fmla="*/ 109 w 219"/>
                  <a:gd name="T49" fmla="*/ 9 h 220"/>
                  <a:gd name="T50" fmla="*/ 109 w 219"/>
                  <a:gd name="T51" fmla="*/ 0 h 220"/>
                  <a:gd name="T52" fmla="*/ 134 w 219"/>
                  <a:gd name="T53" fmla="*/ 4 h 220"/>
                  <a:gd name="T54" fmla="*/ 158 w 219"/>
                  <a:gd name="T55" fmla="*/ 12 h 220"/>
                  <a:gd name="T56" fmla="*/ 178 w 219"/>
                  <a:gd name="T57" fmla="*/ 25 h 220"/>
                  <a:gd name="T58" fmla="*/ 195 w 219"/>
                  <a:gd name="T59" fmla="*/ 42 h 220"/>
                  <a:gd name="T60" fmla="*/ 207 w 219"/>
                  <a:gd name="T61" fmla="*/ 62 h 220"/>
                  <a:gd name="T62" fmla="*/ 216 w 219"/>
                  <a:gd name="T63" fmla="*/ 85 h 220"/>
                  <a:gd name="T64" fmla="*/ 219 w 219"/>
                  <a:gd name="T65" fmla="*/ 111 h 220"/>
                  <a:gd name="T66" fmla="*/ 216 w 219"/>
                  <a:gd name="T67" fmla="*/ 136 h 220"/>
                  <a:gd name="T68" fmla="*/ 207 w 219"/>
                  <a:gd name="T69" fmla="*/ 159 h 220"/>
                  <a:gd name="T70" fmla="*/ 195 w 219"/>
                  <a:gd name="T71" fmla="*/ 179 h 220"/>
                  <a:gd name="T72" fmla="*/ 178 w 219"/>
                  <a:gd name="T73" fmla="*/ 196 h 220"/>
                  <a:gd name="T74" fmla="*/ 158 w 219"/>
                  <a:gd name="T75" fmla="*/ 209 h 220"/>
                  <a:gd name="T76" fmla="*/ 134 w 219"/>
                  <a:gd name="T77" fmla="*/ 217 h 220"/>
                  <a:gd name="T78" fmla="*/ 109 w 219"/>
                  <a:gd name="T79" fmla="*/ 220 h 220"/>
                  <a:gd name="T80" fmla="*/ 85 w 219"/>
                  <a:gd name="T81" fmla="*/ 217 h 220"/>
                  <a:gd name="T82" fmla="*/ 61 w 219"/>
                  <a:gd name="T83" fmla="*/ 209 h 220"/>
                  <a:gd name="T84" fmla="*/ 41 w 219"/>
                  <a:gd name="T85" fmla="*/ 196 h 220"/>
                  <a:gd name="T86" fmla="*/ 24 w 219"/>
                  <a:gd name="T87" fmla="*/ 179 h 220"/>
                  <a:gd name="T88" fmla="*/ 11 w 219"/>
                  <a:gd name="T89" fmla="*/ 159 h 220"/>
                  <a:gd name="T90" fmla="*/ 2 w 219"/>
                  <a:gd name="T91" fmla="*/ 136 h 220"/>
                  <a:gd name="T92" fmla="*/ 0 w 219"/>
                  <a:gd name="T93" fmla="*/ 111 h 220"/>
                  <a:gd name="T94" fmla="*/ 2 w 219"/>
                  <a:gd name="T95" fmla="*/ 85 h 220"/>
                  <a:gd name="T96" fmla="*/ 11 w 219"/>
                  <a:gd name="T97" fmla="*/ 62 h 220"/>
                  <a:gd name="T98" fmla="*/ 24 w 219"/>
                  <a:gd name="T99" fmla="*/ 42 h 220"/>
                  <a:gd name="T100" fmla="*/ 41 w 219"/>
                  <a:gd name="T101" fmla="*/ 25 h 220"/>
                  <a:gd name="T102" fmla="*/ 61 w 219"/>
                  <a:gd name="T103" fmla="*/ 12 h 220"/>
                  <a:gd name="T104" fmla="*/ 85 w 219"/>
                  <a:gd name="T105" fmla="*/ 4 h 220"/>
                  <a:gd name="T106" fmla="*/ 109 w 219"/>
                  <a:gd name="T10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20">
                    <a:moveTo>
                      <a:pt x="109" y="9"/>
                    </a:moveTo>
                    <a:lnTo>
                      <a:pt x="82" y="12"/>
                    </a:lnTo>
                    <a:lnTo>
                      <a:pt x="58" y="22"/>
                    </a:lnTo>
                    <a:lnTo>
                      <a:pt x="37" y="38"/>
                    </a:lnTo>
                    <a:lnTo>
                      <a:pt x="22" y="59"/>
                    </a:lnTo>
                    <a:lnTo>
                      <a:pt x="11" y="84"/>
                    </a:lnTo>
                    <a:lnTo>
                      <a:pt x="7" y="111"/>
                    </a:lnTo>
                    <a:lnTo>
                      <a:pt x="11" y="137"/>
                    </a:lnTo>
                    <a:lnTo>
                      <a:pt x="22" y="162"/>
                    </a:lnTo>
                    <a:lnTo>
                      <a:pt x="37" y="182"/>
                    </a:lnTo>
                    <a:lnTo>
                      <a:pt x="58" y="198"/>
                    </a:lnTo>
                    <a:lnTo>
                      <a:pt x="82" y="209"/>
                    </a:lnTo>
                    <a:lnTo>
                      <a:pt x="109" y="213"/>
                    </a:lnTo>
                    <a:lnTo>
                      <a:pt x="137" y="209"/>
                    </a:lnTo>
                    <a:lnTo>
                      <a:pt x="161" y="198"/>
                    </a:lnTo>
                    <a:lnTo>
                      <a:pt x="182" y="182"/>
                    </a:lnTo>
                    <a:lnTo>
                      <a:pt x="198" y="162"/>
                    </a:lnTo>
                    <a:lnTo>
                      <a:pt x="207" y="137"/>
                    </a:lnTo>
                    <a:lnTo>
                      <a:pt x="211" y="111"/>
                    </a:lnTo>
                    <a:lnTo>
                      <a:pt x="207" y="84"/>
                    </a:lnTo>
                    <a:lnTo>
                      <a:pt x="198" y="59"/>
                    </a:lnTo>
                    <a:lnTo>
                      <a:pt x="182" y="38"/>
                    </a:lnTo>
                    <a:lnTo>
                      <a:pt x="161" y="22"/>
                    </a:lnTo>
                    <a:lnTo>
                      <a:pt x="137" y="12"/>
                    </a:lnTo>
                    <a:lnTo>
                      <a:pt x="109" y="9"/>
                    </a:lnTo>
                    <a:close/>
                    <a:moveTo>
                      <a:pt x="109" y="0"/>
                    </a:moveTo>
                    <a:lnTo>
                      <a:pt x="134" y="4"/>
                    </a:lnTo>
                    <a:lnTo>
                      <a:pt x="158" y="12"/>
                    </a:lnTo>
                    <a:lnTo>
                      <a:pt x="178" y="25"/>
                    </a:lnTo>
                    <a:lnTo>
                      <a:pt x="195" y="42"/>
                    </a:lnTo>
                    <a:lnTo>
                      <a:pt x="207" y="62"/>
                    </a:lnTo>
                    <a:lnTo>
                      <a:pt x="216" y="85"/>
                    </a:lnTo>
                    <a:lnTo>
                      <a:pt x="219" y="111"/>
                    </a:lnTo>
                    <a:lnTo>
                      <a:pt x="216" y="136"/>
                    </a:lnTo>
                    <a:lnTo>
                      <a:pt x="207" y="159"/>
                    </a:lnTo>
                    <a:lnTo>
                      <a:pt x="195" y="179"/>
                    </a:lnTo>
                    <a:lnTo>
                      <a:pt x="178" y="196"/>
                    </a:lnTo>
                    <a:lnTo>
                      <a:pt x="158" y="209"/>
                    </a:lnTo>
                    <a:lnTo>
                      <a:pt x="134" y="217"/>
                    </a:lnTo>
                    <a:lnTo>
                      <a:pt x="109" y="220"/>
                    </a:lnTo>
                    <a:lnTo>
                      <a:pt x="85" y="217"/>
                    </a:lnTo>
                    <a:lnTo>
                      <a:pt x="61" y="209"/>
                    </a:lnTo>
                    <a:lnTo>
                      <a:pt x="41" y="196"/>
                    </a:lnTo>
                    <a:lnTo>
                      <a:pt x="24" y="179"/>
                    </a:lnTo>
                    <a:lnTo>
                      <a:pt x="11" y="159"/>
                    </a:lnTo>
                    <a:lnTo>
                      <a:pt x="2" y="136"/>
                    </a:lnTo>
                    <a:lnTo>
                      <a:pt x="0" y="111"/>
                    </a:lnTo>
                    <a:lnTo>
                      <a:pt x="2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1" y="25"/>
                    </a:lnTo>
                    <a:lnTo>
                      <a:pt x="61" y="12"/>
                    </a:lnTo>
                    <a:lnTo>
                      <a:pt x="85" y="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2736032" y="2654868"/>
              <a:ext cx="1645920" cy="1645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945425" y="491230"/>
            <a:ext cx="2781241" cy="2770093"/>
            <a:chOff x="1522973" y="1461154"/>
            <a:chExt cx="4041445" cy="4025246"/>
          </a:xfrm>
        </p:grpSpPr>
        <p:grpSp>
          <p:nvGrpSpPr>
            <p:cNvPr id="53" name="Group 52"/>
            <p:cNvGrpSpPr/>
            <p:nvPr/>
          </p:nvGrpSpPr>
          <p:grpSpPr>
            <a:xfrm>
              <a:off x="1522973" y="1461154"/>
              <a:ext cx="4041445" cy="4025246"/>
              <a:chOff x="6256338" y="2792413"/>
              <a:chExt cx="792163" cy="788988"/>
            </a:xfrm>
          </p:grpSpPr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6677026" y="2792413"/>
                <a:ext cx="246063" cy="354013"/>
              </a:xfrm>
              <a:custGeom>
                <a:avLst/>
                <a:gdLst>
                  <a:gd name="T0" fmla="*/ 0 w 155"/>
                  <a:gd name="T1" fmla="*/ 0 h 223"/>
                  <a:gd name="T2" fmla="*/ 34 w 155"/>
                  <a:gd name="T3" fmla="*/ 4 h 223"/>
                  <a:gd name="T4" fmla="*/ 68 w 155"/>
                  <a:gd name="T5" fmla="*/ 13 h 223"/>
                  <a:gd name="T6" fmla="*/ 99 w 155"/>
                  <a:gd name="T7" fmla="*/ 27 h 223"/>
                  <a:gd name="T8" fmla="*/ 128 w 155"/>
                  <a:gd name="T9" fmla="*/ 45 h 223"/>
                  <a:gd name="T10" fmla="*/ 155 w 155"/>
                  <a:gd name="T11" fmla="*/ 67 h 223"/>
                  <a:gd name="T12" fmla="*/ 0 w 155"/>
                  <a:gd name="T13" fmla="*/ 223 h 223"/>
                  <a:gd name="T14" fmla="*/ 0 w 155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223">
                    <a:moveTo>
                      <a:pt x="0" y="0"/>
                    </a:moveTo>
                    <a:lnTo>
                      <a:pt x="34" y="4"/>
                    </a:lnTo>
                    <a:lnTo>
                      <a:pt x="68" y="13"/>
                    </a:lnTo>
                    <a:lnTo>
                      <a:pt x="99" y="27"/>
                    </a:lnTo>
                    <a:lnTo>
                      <a:pt x="128" y="45"/>
                    </a:lnTo>
                    <a:lnTo>
                      <a:pt x="155" y="67"/>
                    </a:lnTo>
                    <a:lnTo>
                      <a:pt x="0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6711951" y="2935288"/>
                <a:ext cx="336550" cy="246063"/>
              </a:xfrm>
              <a:custGeom>
                <a:avLst/>
                <a:gdLst>
                  <a:gd name="T0" fmla="*/ 155 w 212"/>
                  <a:gd name="T1" fmla="*/ 0 h 155"/>
                  <a:gd name="T2" fmla="*/ 174 w 212"/>
                  <a:gd name="T3" fmla="*/ 27 h 155"/>
                  <a:gd name="T4" fmla="*/ 190 w 212"/>
                  <a:gd name="T5" fmla="*/ 57 h 155"/>
                  <a:gd name="T6" fmla="*/ 202 w 212"/>
                  <a:gd name="T7" fmla="*/ 88 h 155"/>
                  <a:gd name="T8" fmla="*/ 209 w 212"/>
                  <a:gd name="T9" fmla="*/ 121 h 155"/>
                  <a:gd name="T10" fmla="*/ 212 w 212"/>
                  <a:gd name="T11" fmla="*/ 155 h 155"/>
                  <a:gd name="T12" fmla="*/ 0 w 212"/>
                  <a:gd name="T13" fmla="*/ 155 h 155"/>
                  <a:gd name="T14" fmla="*/ 155 w 212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55">
                    <a:moveTo>
                      <a:pt x="155" y="0"/>
                    </a:moveTo>
                    <a:lnTo>
                      <a:pt x="174" y="27"/>
                    </a:lnTo>
                    <a:lnTo>
                      <a:pt x="190" y="57"/>
                    </a:lnTo>
                    <a:lnTo>
                      <a:pt x="202" y="88"/>
                    </a:lnTo>
                    <a:lnTo>
                      <a:pt x="209" y="121"/>
                    </a:lnTo>
                    <a:lnTo>
                      <a:pt x="212" y="155"/>
                    </a:lnTo>
                    <a:lnTo>
                      <a:pt x="0" y="15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6380163" y="2792413"/>
                <a:ext cx="247650" cy="354013"/>
              </a:xfrm>
              <a:custGeom>
                <a:avLst/>
                <a:gdLst>
                  <a:gd name="T0" fmla="*/ 156 w 156"/>
                  <a:gd name="T1" fmla="*/ 0 h 223"/>
                  <a:gd name="T2" fmla="*/ 156 w 156"/>
                  <a:gd name="T3" fmla="*/ 223 h 223"/>
                  <a:gd name="T4" fmla="*/ 0 w 156"/>
                  <a:gd name="T5" fmla="*/ 67 h 223"/>
                  <a:gd name="T6" fmla="*/ 27 w 156"/>
                  <a:gd name="T7" fmla="*/ 45 h 223"/>
                  <a:gd name="T8" fmla="*/ 57 w 156"/>
                  <a:gd name="T9" fmla="*/ 27 h 223"/>
                  <a:gd name="T10" fmla="*/ 89 w 156"/>
                  <a:gd name="T11" fmla="*/ 13 h 223"/>
                  <a:gd name="T12" fmla="*/ 121 w 156"/>
                  <a:gd name="T13" fmla="*/ 4 h 223"/>
                  <a:gd name="T14" fmla="*/ 156 w 156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223">
                    <a:moveTo>
                      <a:pt x="156" y="0"/>
                    </a:moveTo>
                    <a:lnTo>
                      <a:pt x="156" y="223"/>
                    </a:lnTo>
                    <a:lnTo>
                      <a:pt x="0" y="67"/>
                    </a:lnTo>
                    <a:lnTo>
                      <a:pt x="27" y="45"/>
                    </a:lnTo>
                    <a:lnTo>
                      <a:pt x="57" y="27"/>
                    </a:lnTo>
                    <a:lnTo>
                      <a:pt x="89" y="13"/>
                    </a:lnTo>
                    <a:lnTo>
                      <a:pt x="121" y="4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0"/>
              <p:cNvSpPr>
                <a:spLocks/>
              </p:cNvSpPr>
              <p:nvPr/>
            </p:nvSpPr>
            <p:spPr bwMode="auto">
              <a:xfrm>
                <a:off x="6677026" y="3263901"/>
                <a:ext cx="227013" cy="317500"/>
              </a:xfrm>
              <a:custGeom>
                <a:avLst/>
                <a:gdLst>
                  <a:gd name="T0" fmla="*/ 0 w 143"/>
                  <a:gd name="T1" fmla="*/ 0 h 200"/>
                  <a:gd name="T2" fmla="*/ 143 w 143"/>
                  <a:gd name="T3" fmla="*/ 143 h 200"/>
                  <a:gd name="T4" fmla="*/ 111 w 143"/>
                  <a:gd name="T5" fmla="*/ 166 h 200"/>
                  <a:gd name="T6" fmla="*/ 76 w 143"/>
                  <a:gd name="T7" fmla="*/ 183 h 200"/>
                  <a:gd name="T8" fmla="*/ 39 w 143"/>
                  <a:gd name="T9" fmla="*/ 195 h 200"/>
                  <a:gd name="T10" fmla="*/ 0 w 143"/>
                  <a:gd name="T11" fmla="*/ 200 h 200"/>
                  <a:gd name="T12" fmla="*/ 0 w 14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00">
                    <a:moveTo>
                      <a:pt x="0" y="0"/>
                    </a:moveTo>
                    <a:lnTo>
                      <a:pt x="143" y="143"/>
                    </a:lnTo>
                    <a:lnTo>
                      <a:pt x="111" y="166"/>
                    </a:lnTo>
                    <a:lnTo>
                      <a:pt x="76" y="183"/>
                    </a:lnTo>
                    <a:lnTo>
                      <a:pt x="39" y="195"/>
                    </a:lnTo>
                    <a:lnTo>
                      <a:pt x="0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6711951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202 w 211"/>
                  <a:gd name="T5" fmla="*/ 40 h 145"/>
                  <a:gd name="T6" fmla="*/ 189 w 211"/>
                  <a:gd name="T7" fmla="*/ 77 h 145"/>
                  <a:gd name="T8" fmla="*/ 169 w 211"/>
                  <a:gd name="T9" fmla="*/ 113 h 145"/>
                  <a:gd name="T10" fmla="*/ 144 w 211"/>
                  <a:gd name="T11" fmla="*/ 145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202" y="40"/>
                    </a:lnTo>
                    <a:lnTo>
                      <a:pt x="189" y="77"/>
                    </a:lnTo>
                    <a:lnTo>
                      <a:pt x="169" y="113"/>
                    </a:lnTo>
                    <a:lnTo>
                      <a:pt x="144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6259513" y="3228976"/>
                <a:ext cx="334963" cy="230188"/>
              </a:xfrm>
              <a:custGeom>
                <a:avLst/>
                <a:gdLst>
                  <a:gd name="T0" fmla="*/ 0 w 211"/>
                  <a:gd name="T1" fmla="*/ 0 h 145"/>
                  <a:gd name="T2" fmla="*/ 211 w 211"/>
                  <a:gd name="T3" fmla="*/ 0 h 145"/>
                  <a:gd name="T4" fmla="*/ 66 w 211"/>
                  <a:gd name="T5" fmla="*/ 145 h 145"/>
                  <a:gd name="T6" fmla="*/ 41 w 211"/>
                  <a:gd name="T7" fmla="*/ 113 h 145"/>
                  <a:gd name="T8" fmla="*/ 20 w 211"/>
                  <a:gd name="T9" fmla="*/ 77 h 145"/>
                  <a:gd name="T10" fmla="*/ 7 w 211"/>
                  <a:gd name="T11" fmla="*/ 40 h 145"/>
                  <a:gd name="T12" fmla="*/ 0 w 211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145">
                    <a:moveTo>
                      <a:pt x="0" y="0"/>
                    </a:moveTo>
                    <a:lnTo>
                      <a:pt x="211" y="0"/>
                    </a:lnTo>
                    <a:lnTo>
                      <a:pt x="66" y="145"/>
                    </a:lnTo>
                    <a:lnTo>
                      <a:pt x="41" y="113"/>
                    </a:lnTo>
                    <a:lnTo>
                      <a:pt x="20" y="77"/>
                    </a:lnTo>
                    <a:lnTo>
                      <a:pt x="7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"/>
              <p:cNvSpPr>
                <a:spLocks/>
              </p:cNvSpPr>
              <p:nvPr/>
            </p:nvSpPr>
            <p:spPr bwMode="auto">
              <a:xfrm>
                <a:off x="6256338" y="2935288"/>
                <a:ext cx="338138" cy="246063"/>
              </a:xfrm>
              <a:custGeom>
                <a:avLst/>
                <a:gdLst>
                  <a:gd name="T0" fmla="*/ 57 w 213"/>
                  <a:gd name="T1" fmla="*/ 0 h 155"/>
                  <a:gd name="T2" fmla="*/ 213 w 213"/>
                  <a:gd name="T3" fmla="*/ 155 h 155"/>
                  <a:gd name="T4" fmla="*/ 0 w 213"/>
                  <a:gd name="T5" fmla="*/ 155 h 155"/>
                  <a:gd name="T6" fmla="*/ 3 w 213"/>
                  <a:gd name="T7" fmla="*/ 121 h 155"/>
                  <a:gd name="T8" fmla="*/ 10 w 213"/>
                  <a:gd name="T9" fmla="*/ 88 h 155"/>
                  <a:gd name="T10" fmla="*/ 21 w 213"/>
                  <a:gd name="T11" fmla="*/ 57 h 155"/>
                  <a:gd name="T12" fmla="*/ 37 w 213"/>
                  <a:gd name="T13" fmla="*/ 27 h 155"/>
                  <a:gd name="T14" fmla="*/ 57 w 213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55">
                    <a:moveTo>
                      <a:pt x="57" y="0"/>
                    </a:moveTo>
                    <a:lnTo>
                      <a:pt x="213" y="155"/>
                    </a:lnTo>
                    <a:lnTo>
                      <a:pt x="0" y="155"/>
                    </a:lnTo>
                    <a:lnTo>
                      <a:pt x="3" y="121"/>
                    </a:lnTo>
                    <a:lnTo>
                      <a:pt x="10" y="88"/>
                    </a:lnTo>
                    <a:lnTo>
                      <a:pt x="21" y="57"/>
                    </a:lnTo>
                    <a:lnTo>
                      <a:pt x="37" y="2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E8EFED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4"/>
              <p:cNvSpPr>
                <a:spLocks/>
              </p:cNvSpPr>
              <p:nvPr/>
            </p:nvSpPr>
            <p:spPr bwMode="auto">
              <a:xfrm>
                <a:off x="6399213" y="3263901"/>
                <a:ext cx="228600" cy="317500"/>
              </a:xfrm>
              <a:custGeom>
                <a:avLst/>
                <a:gdLst>
                  <a:gd name="T0" fmla="*/ 144 w 144"/>
                  <a:gd name="T1" fmla="*/ 0 h 200"/>
                  <a:gd name="T2" fmla="*/ 144 w 144"/>
                  <a:gd name="T3" fmla="*/ 200 h 200"/>
                  <a:gd name="T4" fmla="*/ 104 w 144"/>
                  <a:gd name="T5" fmla="*/ 195 h 200"/>
                  <a:gd name="T6" fmla="*/ 68 w 144"/>
                  <a:gd name="T7" fmla="*/ 183 h 200"/>
                  <a:gd name="T8" fmla="*/ 33 w 144"/>
                  <a:gd name="T9" fmla="*/ 166 h 200"/>
                  <a:gd name="T10" fmla="*/ 0 w 144"/>
                  <a:gd name="T11" fmla="*/ 143 h 200"/>
                  <a:gd name="T12" fmla="*/ 144 w 14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00">
                    <a:moveTo>
                      <a:pt x="144" y="0"/>
                    </a:moveTo>
                    <a:lnTo>
                      <a:pt x="144" y="200"/>
                    </a:lnTo>
                    <a:lnTo>
                      <a:pt x="104" y="195"/>
                    </a:lnTo>
                    <a:lnTo>
                      <a:pt x="68" y="183"/>
                    </a:lnTo>
                    <a:lnTo>
                      <a:pt x="33" y="166"/>
                    </a:lnTo>
                    <a:lnTo>
                      <a:pt x="0" y="14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6"/>
              <p:cNvSpPr>
                <a:spLocks noEditPoints="1"/>
              </p:cNvSpPr>
              <p:nvPr/>
            </p:nvSpPr>
            <p:spPr bwMode="auto">
              <a:xfrm>
                <a:off x="6478588" y="3011488"/>
                <a:ext cx="347663" cy="349250"/>
              </a:xfrm>
              <a:custGeom>
                <a:avLst/>
                <a:gdLst>
                  <a:gd name="T0" fmla="*/ 109 w 219"/>
                  <a:gd name="T1" fmla="*/ 9 h 220"/>
                  <a:gd name="T2" fmla="*/ 82 w 219"/>
                  <a:gd name="T3" fmla="*/ 12 h 220"/>
                  <a:gd name="T4" fmla="*/ 58 w 219"/>
                  <a:gd name="T5" fmla="*/ 22 h 220"/>
                  <a:gd name="T6" fmla="*/ 37 w 219"/>
                  <a:gd name="T7" fmla="*/ 38 h 220"/>
                  <a:gd name="T8" fmla="*/ 22 w 219"/>
                  <a:gd name="T9" fmla="*/ 59 h 220"/>
                  <a:gd name="T10" fmla="*/ 11 w 219"/>
                  <a:gd name="T11" fmla="*/ 84 h 220"/>
                  <a:gd name="T12" fmla="*/ 7 w 219"/>
                  <a:gd name="T13" fmla="*/ 111 h 220"/>
                  <a:gd name="T14" fmla="*/ 11 w 219"/>
                  <a:gd name="T15" fmla="*/ 137 h 220"/>
                  <a:gd name="T16" fmla="*/ 22 w 219"/>
                  <a:gd name="T17" fmla="*/ 162 h 220"/>
                  <a:gd name="T18" fmla="*/ 37 w 219"/>
                  <a:gd name="T19" fmla="*/ 182 h 220"/>
                  <a:gd name="T20" fmla="*/ 58 w 219"/>
                  <a:gd name="T21" fmla="*/ 198 h 220"/>
                  <a:gd name="T22" fmla="*/ 82 w 219"/>
                  <a:gd name="T23" fmla="*/ 209 h 220"/>
                  <a:gd name="T24" fmla="*/ 109 w 219"/>
                  <a:gd name="T25" fmla="*/ 213 h 220"/>
                  <a:gd name="T26" fmla="*/ 137 w 219"/>
                  <a:gd name="T27" fmla="*/ 209 h 220"/>
                  <a:gd name="T28" fmla="*/ 161 w 219"/>
                  <a:gd name="T29" fmla="*/ 198 h 220"/>
                  <a:gd name="T30" fmla="*/ 182 w 219"/>
                  <a:gd name="T31" fmla="*/ 182 h 220"/>
                  <a:gd name="T32" fmla="*/ 198 w 219"/>
                  <a:gd name="T33" fmla="*/ 162 h 220"/>
                  <a:gd name="T34" fmla="*/ 207 w 219"/>
                  <a:gd name="T35" fmla="*/ 137 h 220"/>
                  <a:gd name="T36" fmla="*/ 211 w 219"/>
                  <a:gd name="T37" fmla="*/ 111 h 220"/>
                  <a:gd name="T38" fmla="*/ 207 w 219"/>
                  <a:gd name="T39" fmla="*/ 84 h 220"/>
                  <a:gd name="T40" fmla="*/ 198 w 219"/>
                  <a:gd name="T41" fmla="*/ 59 h 220"/>
                  <a:gd name="T42" fmla="*/ 182 w 219"/>
                  <a:gd name="T43" fmla="*/ 38 h 220"/>
                  <a:gd name="T44" fmla="*/ 161 w 219"/>
                  <a:gd name="T45" fmla="*/ 22 h 220"/>
                  <a:gd name="T46" fmla="*/ 137 w 219"/>
                  <a:gd name="T47" fmla="*/ 12 h 220"/>
                  <a:gd name="T48" fmla="*/ 109 w 219"/>
                  <a:gd name="T49" fmla="*/ 9 h 220"/>
                  <a:gd name="T50" fmla="*/ 109 w 219"/>
                  <a:gd name="T51" fmla="*/ 0 h 220"/>
                  <a:gd name="T52" fmla="*/ 134 w 219"/>
                  <a:gd name="T53" fmla="*/ 4 h 220"/>
                  <a:gd name="T54" fmla="*/ 158 w 219"/>
                  <a:gd name="T55" fmla="*/ 12 h 220"/>
                  <a:gd name="T56" fmla="*/ 178 w 219"/>
                  <a:gd name="T57" fmla="*/ 25 h 220"/>
                  <a:gd name="T58" fmla="*/ 195 w 219"/>
                  <a:gd name="T59" fmla="*/ 42 h 220"/>
                  <a:gd name="T60" fmla="*/ 207 w 219"/>
                  <a:gd name="T61" fmla="*/ 62 h 220"/>
                  <a:gd name="T62" fmla="*/ 216 w 219"/>
                  <a:gd name="T63" fmla="*/ 85 h 220"/>
                  <a:gd name="T64" fmla="*/ 219 w 219"/>
                  <a:gd name="T65" fmla="*/ 111 h 220"/>
                  <a:gd name="T66" fmla="*/ 216 w 219"/>
                  <a:gd name="T67" fmla="*/ 136 h 220"/>
                  <a:gd name="T68" fmla="*/ 207 w 219"/>
                  <a:gd name="T69" fmla="*/ 159 h 220"/>
                  <a:gd name="T70" fmla="*/ 195 w 219"/>
                  <a:gd name="T71" fmla="*/ 179 h 220"/>
                  <a:gd name="T72" fmla="*/ 178 w 219"/>
                  <a:gd name="T73" fmla="*/ 196 h 220"/>
                  <a:gd name="T74" fmla="*/ 158 w 219"/>
                  <a:gd name="T75" fmla="*/ 209 h 220"/>
                  <a:gd name="T76" fmla="*/ 134 w 219"/>
                  <a:gd name="T77" fmla="*/ 217 h 220"/>
                  <a:gd name="T78" fmla="*/ 109 w 219"/>
                  <a:gd name="T79" fmla="*/ 220 h 220"/>
                  <a:gd name="T80" fmla="*/ 85 w 219"/>
                  <a:gd name="T81" fmla="*/ 217 h 220"/>
                  <a:gd name="T82" fmla="*/ 61 w 219"/>
                  <a:gd name="T83" fmla="*/ 209 h 220"/>
                  <a:gd name="T84" fmla="*/ 41 w 219"/>
                  <a:gd name="T85" fmla="*/ 196 h 220"/>
                  <a:gd name="T86" fmla="*/ 24 w 219"/>
                  <a:gd name="T87" fmla="*/ 179 h 220"/>
                  <a:gd name="T88" fmla="*/ 11 w 219"/>
                  <a:gd name="T89" fmla="*/ 159 h 220"/>
                  <a:gd name="T90" fmla="*/ 2 w 219"/>
                  <a:gd name="T91" fmla="*/ 136 h 220"/>
                  <a:gd name="T92" fmla="*/ 0 w 219"/>
                  <a:gd name="T93" fmla="*/ 111 h 220"/>
                  <a:gd name="T94" fmla="*/ 2 w 219"/>
                  <a:gd name="T95" fmla="*/ 85 h 220"/>
                  <a:gd name="T96" fmla="*/ 11 w 219"/>
                  <a:gd name="T97" fmla="*/ 62 h 220"/>
                  <a:gd name="T98" fmla="*/ 24 w 219"/>
                  <a:gd name="T99" fmla="*/ 42 h 220"/>
                  <a:gd name="T100" fmla="*/ 41 w 219"/>
                  <a:gd name="T101" fmla="*/ 25 h 220"/>
                  <a:gd name="T102" fmla="*/ 61 w 219"/>
                  <a:gd name="T103" fmla="*/ 12 h 220"/>
                  <a:gd name="T104" fmla="*/ 85 w 219"/>
                  <a:gd name="T105" fmla="*/ 4 h 220"/>
                  <a:gd name="T106" fmla="*/ 109 w 219"/>
                  <a:gd name="T10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20">
                    <a:moveTo>
                      <a:pt x="109" y="9"/>
                    </a:moveTo>
                    <a:lnTo>
                      <a:pt x="82" y="12"/>
                    </a:lnTo>
                    <a:lnTo>
                      <a:pt x="58" y="22"/>
                    </a:lnTo>
                    <a:lnTo>
                      <a:pt x="37" y="38"/>
                    </a:lnTo>
                    <a:lnTo>
                      <a:pt x="22" y="59"/>
                    </a:lnTo>
                    <a:lnTo>
                      <a:pt x="11" y="84"/>
                    </a:lnTo>
                    <a:lnTo>
                      <a:pt x="7" y="111"/>
                    </a:lnTo>
                    <a:lnTo>
                      <a:pt x="11" y="137"/>
                    </a:lnTo>
                    <a:lnTo>
                      <a:pt x="22" y="162"/>
                    </a:lnTo>
                    <a:lnTo>
                      <a:pt x="37" y="182"/>
                    </a:lnTo>
                    <a:lnTo>
                      <a:pt x="58" y="198"/>
                    </a:lnTo>
                    <a:lnTo>
                      <a:pt x="82" y="209"/>
                    </a:lnTo>
                    <a:lnTo>
                      <a:pt x="109" y="213"/>
                    </a:lnTo>
                    <a:lnTo>
                      <a:pt x="137" y="209"/>
                    </a:lnTo>
                    <a:lnTo>
                      <a:pt x="161" y="198"/>
                    </a:lnTo>
                    <a:lnTo>
                      <a:pt x="182" y="182"/>
                    </a:lnTo>
                    <a:lnTo>
                      <a:pt x="198" y="162"/>
                    </a:lnTo>
                    <a:lnTo>
                      <a:pt x="207" y="137"/>
                    </a:lnTo>
                    <a:lnTo>
                      <a:pt x="211" y="111"/>
                    </a:lnTo>
                    <a:lnTo>
                      <a:pt x="207" y="84"/>
                    </a:lnTo>
                    <a:lnTo>
                      <a:pt x="198" y="59"/>
                    </a:lnTo>
                    <a:lnTo>
                      <a:pt x="182" y="38"/>
                    </a:lnTo>
                    <a:lnTo>
                      <a:pt x="161" y="22"/>
                    </a:lnTo>
                    <a:lnTo>
                      <a:pt x="137" y="12"/>
                    </a:lnTo>
                    <a:lnTo>
                      <a:pt x="109" y="9"/>
                    </a:lnTo>
                    <a:close/>
                    <a:moveTo>
                      <a:pt x="109" y="0"/>
                    </a:moveTo>
                    <a:lnTo>
                      <a:pt x="134" y="4"/>
                    </a:lnTo>
                    <a:lnTo>
                      <a:pt x="158" y="12"/>
                    </a:lnTo>
                    <a:lnTo>
                      <a:pt x="178" y="25"/>
                    </a:lnTo>
                    <a:lnTo>
                      <a:pt x="195" y="42"/>
                    </a:lnTo>
                    <a:lnTo>
                      <a:pt x="207" y="62"/>
                    </a:lnTo>
                    <a:lnTo>
                      <a:pt x="216" y="85"/>
                    </a:lnTo>
                    <a:lnTo>
                      <a:pt x="219" y="111"/>
                    </a:lnTo>
                    <a:lnTo>
                      <a:pt x="216" y="136"/>
                    </a:lnTo>
                    <a:lnTo>
                      <a:pt x="207" y="159"/>
                    </a:lnTo>
                    <a:lnTo>
                      <a:pt x="195" y="179"/>
                    </a:lnTo>
                    <a:lnTo>
                      <a:pt x="178" y="196"/>
                    </a:lnTo>
                    <a:lnTo>
                      <a:pt x="158" y="209"/>
                    </a:lnTo>
                    <a:lnTo>
                      <a:pt x="134" y="217"/>
                    </a:lnTo>
                    <a:lnTo>
                      <a:pt x="109" y="220"/>
                    </a:lnTo>
                    <a:lnTo>
                      <a:pt x="85" y="217"/>
                    </a:lnTo>
                    <a:lnTo>
                      <a:pt x="61" y="209"/>
                    </a:lnTo>
                    <a:lnTo>
                      <a:pt x="41" y="196"/>
                    </a:lnTo>
                    <a:lnTo>
                      <a:pt x="24" y="179"/>
                    </a:lnTo>
                    <a:lnTo>
                      <a:pt x="11" y="159"/>
                    </a:lnTo>
                    <a:lnTo>
                      <a:pt x="2" y="136"/>
                    </a:lnTo>
                    <a:lnTo>
                      <a:pt x="0" y="111"/>
                    </a:lnTo>
                    <a:lnTo>
                      <a:pt x="2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1" y="25"/>
                    </a:lnTo>
                    <a:lnTo>
                      <a:pt x="61" y="12"/>
                    </a:lnTo>
                    <a:lnTo>
                      <a:pt x="85" y="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E8EF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Oval 53"/>
            <p:cNvSpPr/>
            <p:nvPr/>
          </p:nvSpPr>
          <p:spPr>
            <a:xfrm>
              <a:off x="2736032" y="2654868"/>
              <a:ext cx="1645920" cy="1645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620098" y="1665428"/>
            <a:ext cx="108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835222" y="1657238"/>
            <a:ext cx="108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60%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96489" y="4605506"/>
            <a:ext cx="108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75%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45685" y="4577636"/>
            <a:ext cx="108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90%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69064" y="737080"/>
            <a:ext cx="10576488" cy="738664"/>
            <a:chOff x="592428" y="600007"/>
            <a:chExt cx="3940935" cy="738664"/>
          </a:xfrm>
        </p:grpSpPr>
        <p:sp>
          <p:nvSpPr>
            <p:cNvPr id="69" name="TextBox 6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6807704" y="3927837"/>
            <a:ext cx="462954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</a:p>
        </p:txBody>
      </p:sp>
    </p:spTree>
    <p:extLst>
      <p:ext uri="{BB962C8B-B14F-4D97-AF65-F5344CB8AC3E}">
        <p14:creationId xmlns:p14="http://schemas.microsoft.com/office/powerpoint/2010/main" val="415874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92204" y="1835459"/>
            <a:ext cx="4207592" cy="4235351"/>
            <a:chOff x="4552950" y="2587627"/>
            <a:chExt cx="1684338" cy="1695450"/>
          </a:xfrm>
        </p:grpSpPr>
        <p:sp>
          <p:nvSpPr>
            <p:cNvPr id="4" name="Freeform 300"/>
            <p:cNvSpPr>
              <a:spLocks/>
            </p:cNvSpPr>
            <p:nvPr/>
          </p:nvSpPr>
          <p:spPr bwMode="auto">
            <a:xfrm>
              <a:off x="4618038" y="3148014"/>
              <a:ext cx="714375" cy="592138"/>
            </a:xfrm>
            <a:custGeom>
              <a:avLst/>
              <a:gdLst>
                <a:gd name="T0" fmla="*/ 201 w 450"/>
                <a:gd name="T1" fmla="*/ 0 h 373"/>
                <a:gd name="T2" fmla="*/ 233 w 450"/>
                <a:gd name="T3" fmla="*/ 6 h 373"/>
                <a:gd name="T4" fmla="*/ 264 w 450"/>
                <a:gd name="T5" fmla="*/ 17 h 373"/>
                <a:gd name="T6" fmla="*/ 292 w 450"/>
                <a:gd name="T7" fmla="*/ 33 h 373"/>
                <a:gd name="T8" fmla="*/ 318 w 450"/>
                <a:gd name="T9" fmla="*/ 54 h 373"/>
                <a:gd name="T10" fmla="*/ 450 w 450"/>
                <a:gd name="T11" fmla="*/ 187 h 373"/>
                <a:gd name="T12" fmla="*/ 318 w 450"/>
                <a:gd name="T13" fmla="*/ 319 h 373"/>
                <a:gd name="T14" fmla="*/ 292 w 450"/>
                <a:gd name="T15" fmla="*/ 341 h 373"/>
                <a:gd name="T16" fmla="*/ 264 w 450"/>
                <a:gd name="T17" fmla="*/ 356 h 373"/>
                <a:gd name="T18" fmla="*/ 233 w 450"/>
                <a:gd name="T19" fmla="*/ 367 h 373"/>
                <a:gd name="T20" fmla="*/ 201 w 450"/>
                <a:gd name="T21" fmla="*/ 373 h 373"/>
                <a:gd name="T22" fmla="*/ 170 w 450"/>
                <a:gd name="T23" fmla="*/ 373 h 373"/>
                <a:gd name="T24" fmla="*/ 138 w 450"/>
                <a:gd name="T25" fmla="*/ 367 h 373"/>
                <a:gd name="T26" fmla="*/ 108 w 450"/>
                <a:gd name="T27" fmla="*/ 356 h 373"/>
                <a:gd name="T28" fmla="*/ 80 w 450"/>
                <a:gd name="T29" fmla="*/ 341 h 373"/>
                <a:gd name="T30" fmla="*/ 53 w 450"/>
                <a:gd name="T31" fmla="*/ 319 h 373"/>
                <a:gd name="T32" fmla="*/ 53 w 450"/>
                <a:gd name="T33" fmla="*/ 319 h 373"/>
                <a:gd name="T34" fmla="*/ 31 w 450"/>
                <a:gd name="T35" fmla="*/ 293 h 373"/>
                <a:gd name="T36" fmla="*/ 16 w 450"/>
                <a:gd name="T37" fmla="*/ 264 h 373"/>
                <a:gd name="T38" fmla="*/ 5 w 450"/>
                <a:gd name="T39" fmla="*/ 234 h 373"/>
                <a:gd name="T40" fmla="*/ 0 w 450"/>
                <a:gd name="T41" fmla="*/ 202 h 373"/>
                <a:gd name="T42" fmla="*/ 0 w 450"/>
                <a:gd name="T43" fmla="*/ 171 h 373"/>
                <a:gd name="T44" fmla="*/ 5 w 450"/>
                <a:gd name="T45" fmla="*/ 139 h 373"/>
                <a:gd name="T46" fmla="*/ 16 w 450"/>
                <a:gd name="T47" fmla="*/ 109 h 373"/>
                <a:gd name="T48" fmla="*/ 31 w 450"/>
                <a:gd name="T49" fmla="*/ 80 h 373"/>
                <a:gd name="T50" fmla="*/ 53 w 450"/>
                <a:gd name="T51" fmla="*/ 54 h 373"/>
                <a:gd name="T52" fmla="*/ 53 w 450"/>
                <a:gd name="T53" fmla="*/ 54 h 373"/>
                <a:gd name="T54" fmla="*/ 80 w 450"/>
                <a:gd name="T55" fmla="*/ 33 h 373"/>
                <a:gd name="T56" fmla="*/ 108 w 450"/>
                <a:gd name="T57" fmla="*/ 17 h 373"/>
                <a:gd name="T58" fmla="*/ 138 w 450"/>
                <a:gd name="T59" fmla="*/ 6 h 373"/>
                <a:gd name="T60" fmla="*/ 170 w 450"/>
                <a:gd name="T61" fmla="*/ 0 h 373"/>
                <a:gd name="T62" fmla="*/ 201 w 450"/>
                <a:gd name="T6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0" h="373">
                  <a:moveTo>
                    <a:pt x="201" y="0"/>
                  </a:moveTo>
                  <a:lnTo>
                    <a:pt x="233" y="6"/>
                  </a:lnTo>
                  <a:lnTo>
                    <a:pt x="264" y="17"/>
                  </a:lnTo>
                  <a:lnTo>
                    <a:pt x="292" y="33"/>
                  </a:lnTo>
                  <a:lnTo>
                    <a:pt x="318" y="54"/>
                  </a:lnTo>
                  <a:lnTo>
                    <a:pt x="450" y="187"/>
                  </a:lnTo>
                  <a:lnTo>
                    <a:pt x="318" y="319"/>
                  </a:lnTo>
                  <a:lnTo>
                    <a:pt x="292" y="341"/>
                  </a:lnTo>
                  <a:lnTo>
                    <a:pt x="264" y="356"/>
                  </a:lnTo>
                  <a:lnTo>
                    <a:pt x="233" y="367"/>
                  </a:lnTo>
                  <a:lnTo>
                    <a:pt x="201" y="373"/>
                  </a:lnTo>
                  <a:lnTo>
                    <a:pt x="170" y="373"/>
                  </a:lnTo>
                  <a:lnTo>
                    <a:pt x="138" y="367"/>
                  </a:lnTo>
                  <a:lnTo>
                    <a:pt x="108" y="356"/>
                  </a:lnTo>
                  <a:lnTo>
                    <a:pt x="80" y="341"/>
                  </a:lnTo>
                  <a:lnTo>
                    <a:pt x="53" y="319"/>
                  </a:lnTo>
                  <a:lnTo>
                    <a:pt x="53" y="319"/>
                  </a:lnTo>
                  <a:lnTo>
                    <a:pt x="31" y="293"/>
                  </a:lnTo>
                  <a:lnTo>
                    <a:pt x="16" y="264"/>
                  </a:lnTo>
                  <a:lnTo>
                    <a:pt x="5" y="234"/>
                  </a:lnTo>
                  <a:lnTo>
                    <a:pt x="0" y="202"/>
                  </a:lnTo>
                  <a:lnTo>
                    <a:pt x="0" y="171"/>
                  </a:lnTo>
                  <a:lnTo>
                    <a:pt x="5" y="139"/>
                  </a:lnTo>
                  <a:lnTo>
                    <a:pt x="16" y="109"/>
                  </a:lnTo>
                  <a:lnTo>
                    <a:pt x="31" y="80"/>
                  </a:lnTo>
                  <a:lnTo>
                    <a:pt x="53" y="54"/>
                  </a:lnTo>
                  <a:lnTo>
                    <a:pt x="53" y="54"/>
                  </a:lnTo>
                  <a:lnTo>
                    <a:pt x="80" y="33"/>
                  </a:lnTo>
                  <a:lnTo>
                    <a:pt x="108" y="17"/>
                  </a:lnTo>
                  <a:lnTo>
                    <a:pt x="138" y="6"/>
                  </a:lnTo>
                  <a:lnTo>
                    <a:pt x="170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01"/>
            <p:cNvSpPr>
              <a:spLocks/>
            </p:cNvSpPr>
            <p:nvPr/>
          </p:nvSpPr>
          <p:spPr bwMode="auto">
            <a:xfrm>
              <a:off x="5457825" y="3141664"/>
              <a:ext cx="715963" cy="593725"/>
            </a:xfrm>
            <a:custGeom>
              <a:avLst/>
              <a:gdLst>
                <a:gd name="T0" fmla="*/ 280 w 451"/>
                <a:gd name="T1" fmla="*/ 0 h 374"/>
                <a:gd name="T2" fmla="*/ 311 w 451"/>
                <a:gd name="T3" fmla="*/ 6 h 374"/>
                <a:gd name="T4" fmla="*/ 342 w 451"/>
                <a:gd name="T5" fmla="*/ 17 h 374"/>
                <a:gd name="T6" fmla="*/ 371 w 451"/>
                <a:gd name="T7" fmla="*/ 33 h 374"/>
                <a:gd name="T8" fmla="*/ 396 w 451"/>
                <a:gd name="T9" fmla="*/ 55 h 374"/>
                <a:gd name="T10" fmla="*/ 418 w 451"/>
                <a:gd name="T11" fmla="*/ 80 h 374"/>
                <a:gd name="T12" fmla="*/ 434 w 451"/>
                <a:gd name="T13" fmla="*/ 109 h 374"/>
                <a:gd name="T14" fmla="*/ 445 w 451"/>
                <a:gd name="T15" fmla="*/ 140 h 374"/>
                <a:gd name="T16" fmla="*/ 451 w 451"/>
                <a:gd name="T17" fmla="*/ 171 h 374"/>
                <a:gd name="T18" fmla="*/ 451 w 451"/>
                <a:gd name="T19" fmla="*/ 203 h 374"/>
                <a:gd name="T20" fmla="*/ 445 w 451"/>
                <a:gd name="T21" fmla="*/ 234 h 374"/>
                <a:gd name="T22" fmla="*/ 434 w 451"/>
                <a:gd name="T23" fmla="*/ 265 h 374"/>
                <a:gd name="T24" fmla="*/ 418 w 451"/>
                <a:gd name="T25" fmla="*/ 294 h 374"/>
                <a:gd name="T26" fmla="*/ 396 w 451"/>
                <a:gd name="T27" fmla="*/ 319 h 374"/>
                <a:gd name="T28" fmla="*/ 371 w 451"/>
                <a:gd name="T29" fmla="*/ 341 h 374"/>
                <a:gd name="T30" fmla="*/ 342 w 451"/>
                <a:gd name="T31" fmla="*/ 357 h 374"/>
                <a:gd name="T32" fmla="*/ 311 w 451"/>
                <a:gd name="T33" fmla="*/ 368 h 374"/>
                <a:gd name="T34" fmla="*/ 280 w 451"/>
                <a:gd name="T35" fmla="*/ 374 h 374"/>
                <a:gd name="T36" fmla="*/ 248 w 451"/>
                <a:gd name="T37" fmla="*/ 374 h 374"/>
                <a:gd name="T38" fmla="*/ 217 w 451"/>
                <a:gd name="T39" fmla="*/ 368 h 374"/>
                <a:gd name="T40" fmla="*/ 186 w 451"/>
                <a:gd name="T41" fmla="*/ 357 h 374"/>
                <a:gd name="T42" fmla="*/ 158 w 451"/>
                <a:gd name="T43" fmla="*/ 341 h 374"/>
                <a:gd name="T44" fmla="*/ 132 w 451"/>
                <a:gd name="T45" fmla="*/ 319 h 374"/>
                <a:gd name="T46" fmla="*/ 0 w 451"/>
                <a:gd name="T47" fmla="*/ 187 h 374"/>
                <a:gd name="T48" fmla="*/ 132 w 451"/>
                <a:gd name="T49" fmla="*/ 55 h 374"/>
                <a:gd name="T50" fmla="*/ 158 w 451"/>
                <a:gd name="T51" fmla="*/ 33 h 374"/>
                <a:gd name="T52" fmla="*/ 186 w 451"/>
                <a:gd name="T53" fmla="*/ 17 h 374"/>
                <a:gd name="T54" fmla="*/ 217 w 451"/>
                <a:gd name="T55" fmla="*/ 6 h 374"/>
                <a:gd name="T56" fmla="*/ 248 w 451"/>
                <a:gd name="T57" fmla="*/ 0 h 374"/>
                <a:gd name="T58" fmla="*/ 280 w 451"/>
                <a:gd name="T5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1" h="374">
                  <a:moveTo>
                    <a:pt x="280" y="0"/>
                  </a:moveTo>
                  <a:lnTo>
                    <a:pt x="311" y="6"/>
                  </a:lnTo>
                  <a:lnTo>
                    <a:pt x="342" y="17"/>
                  </a:lnTo>
                  <a:lnTo>
                    <a:pt x="371" y="33"/>
                  </a:lnTo>
                  <a:lnTo>
                    <a:pt x="396" y="55"/>
                  </a:lnTo>
                  <a:lnTo>
                    <a:pt x="418" y="80"/>
                  </a:lnTo>
                  <a:lnTo>
                    <a:pt x="434" y="109"/>
                  </a:lnTo>
                  <a:lnTo>
                    <a:pt x="445" y="140"/>
                  </a:lnTo>
                  <a:lnTo>
                    <a:pt x="451" y="171"/>
                  </a:lnTo>
                  <a:lnTo>
                    <a:pt x="451" y="203"/>
                  </a:lnTo>
                  <a:lnTo>
                    <a:pt x="445" y="234"/>
                  </a:lnTo>
                  <a:lnTo>
                    <a:pt x="434" y="265"/>
                  </a:lnTo>
                  <a:lnTo>
                    <a:pt x="418" y="294"/>
                  </a:lnTo>
                  <a:lnTo>
                    <a:pt x="396" y="319"/>
                  </a:lnTo>
                  <a:lnTo>
                    <a:pt x="371" y="341"/>
                  </a:lnTo>
                  <a:lnTo>
                    <a:pt x="342" y="357"/>
                  </a:lnTo>
                  <a:lnTo>
                    <a:pt x="311" y="368"/>
                  </a:lnTo>
                  <a:lnTo>
                    <a:pt x="280" y="374"/>
                  </a:lnTo>
                  <a:lnTo>
                    <a:pt x="248" y="374"/>
                  </a:lnTo>
                  <a:lnTo>
                    <a:pt x="217" y="368"/>
                  </a:lnTo>
                  <a:lnTo>
                    <a:pt x="186" y="357"/>
                  </a:lnTo>
                  <a:lnTo>
                    <a:pt x="158" y="341"/>
                  </a:lnTo>
                  <a:lnTo>
                    <a:pt x="132" y="319"/>
                  </a:lnTo>
                  <a:lnTo>
                    <a:pt x="0" y="187"/>
                  </a:lnTo>
                  <a:lnTo>
                    <a:pt x="132" y="55"/>
                  </a:lnTo>
                  <a:lnTo>
                    <a:pt x="158" y="33"/>
                  </a:lnTo>
                  <a:lnTo>
                    <a:pt x="186" y="17"/>
                  </a:lnTo>
                  <a:lnTo>
                    <a:pt x="217" y="6"/>
                  </a:lnTo>
                  <a:lnTo>
                    <a:pt x="248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2"/>
            <p:cNvSpPr>
              <a:spLocks/>
            </p:cNvSpPr>
            <p:nvPr/>
          </p:nvSpPr>
          <p:spPr bwMode="auto">
            <a:xfrm>
              <a:off x="5102225" y="3503614"/>
              <a:ext cx="592138" cy="715963"/>
            </a:xfrm>
            <a:custGeom>
              <a:avLst/>
              <a:gdLst>
                <a:gd name="T0" fmla="*/ 186 w 373"/>
                <a:gd name="T1" fmla="*/ 0 h 451"/>
                <a:gd name="T2" fmla="*/ 318 w 373"/>
                <a:gd name="T3" fmla="*/ 132 h 451"/>
                <a:gd name="T4" fmla="*/ 340 w 373"/>
                <a:gd name="T5" fmla="*/ 158 h 451"/>
                <a:gd name="T6" fmla="*/ 357 w 373"/>
                <a:gd name="T7" fmla="*/ 187 h 451"/>
                <a:gd name="T8" fmla="*/ 367 w 373"/>
                <a:gd name="T9" fmla="*/ 217 h 451"/>
                <a:gd name="T10" fmla="*/ 373 w 373"/>
                <a:gd name="T11" fmla="*/ 249 h 451"/>
                <a:gd name="T12" fmla="*/ 373 w 373"/>
                <a:gd name="T13" fmla="*/ 280 h 451"/>
                <a:gd name="T14" fmla="*/ 367 w 373"/>
                <a:gd name="T15" fmla="*/ 312 h 451"/>
                <a:gd name="T16" fmla="*/ 357 w 373"/>
                <a:gd name="T17" fmla="*/ 342 h 451"/>
                <a:gd name="T18" fmla="*/ 340 w 373"/>
                <a:gd name="T19" fmla="*/ 371 h 451"/>
                <a:gd name="T20" fmla="*/ 318 w 373"/>
                <a:gd name="T21" fmla="*/ 397 h 451"/>
                <a:gd name="T22" fmla="*/ 293 w 373"/>
                <a:gd name="T23" fmla="*/ 419 h 451"/>
                <a:gd name="T24" fmla="*/ 264 w 373"/>
                <a:gd name="T25" fmla="*/ 434 h 451"/>
                <a:gd name="T26" fmla="*/ 233 w 373"/>
                <a:gd name="T27" fmla="*/ 445 h 451"/>
                <a:gd name="T28" fmla="*/ 202 w 373"/>
                <a:gd name="T29" fmla="*/ 451 h 451"/>
                <a:gd name="T30" fmla="*/ 170 w 373"/>
                <a:gd name="T31" fmla="*/ 451 h 451"/>
                <a:gd name="T32" fmla="*/ 139 w 373"/>
                <a:gd name="T33" fmla="*/ 445 h 451"/>
                <a:gd name="T34" fmla="*/ 108 w 373"/>
                <a:gd name="T35" fmla="*/ 434 h 451"/>
                <a:gd name="T36" fmla="*/ 80 w 373"/>
                <a:gd name="T37" fmla="*/ 419 h 451"/>
                <a:gd name="T38" fmla="*/ 54 w 373"/>
                <a:gd name="T39" fmla="*/ 397 h 451"/>
                <a:gd name="T40" fmla="*/ 32 w 373"/>
                <a:gd name="T41" fmla="*/ 371 h 451"/>
                <a:gd name="T42" fmla="*/ 16 w 373"/>
                <a:gd name="T43" fmla="*/ 342 h 451"/>
                <a:gd name="T44" fmla="*/ 5 w 373"/>
                <a:gd name="T45" fmla="*/ 312 h 451"/>
                <a:gd name="T46" fmla="*/ 0 w 373"/>
                <a:gd name="T47" fmla="*/ 280 h 451"/>
                <a:gd name="T48" fmla="*/ 0 w 373"/>
                <a:gd name="T49" fmla="*/ 249 h 451"/>
                <a:gd name="T50" fmla="*/ 5 w 373"/>
                <a:gd name="T51" fmla="*/ 217 h 451"/>
                <a:gd name="T52" fmla="*/ 16 w 373"/>
                <a:gd name="T53" fmla="*/ 187 h 451"/>
                <a:gd name="T54" fmla="*/ 32 w 373"/>
                <a:gd name="T55" fmla="*/ 158 h 451"/>
                <a:gd name="T56" fmla="*/ 54 w 373"/>
                <a:gd name="T57" fmla="*/ 132 h 451"/>
                <a:gd name="T58" fmla="*/ 186 w 373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3" h="451">
                  <a:moveTo>
                    <a:pt x="186" y="0"/>
                  </a:moveTo>
                  <a:lnTo>
                    <a:pt x="318" y="132"/>
                  </a:lnTo>
                  <a:lnTo>
                    <a:pt x="340" y="158"/>
                  </a:lnTo>
                  <a:lnTo>
                    <a:pt x="357" y="187"/>
                  </a:lnTo>
                  <a:lnTo>
                    <a:pt x="367" y="217"/>
                  </a:lnTo>
                  <a:lnTo>
                    <a:pt x="373" y="249"/>
                  </a:lnTo>
                  <a:lnTo>
                    <a:pt x="373" y="280"/>
                  </a:lnTo>
                  <a:lnTo>
                    <a:pt x="367" y="312"/>
                  </a:lnTo>
                  <a:lnTo>
                    <a:pt x="357" y="342"/>
                  </a:lnTo>
                  <a:lnTo>
                    <a:pt x="340" y="371"/>
                  </a:lnTo>
                  <a:lnTo>
                    <a:pt x="318" y="397"/>
                  </a:lnTo>
                  <a:lnTo>
                    <a:pt x="293" y="419"/>
                  </a:lnTo>
                  <a:lnTo>
                    <a:pt x="264" y="434"/>
                  </a:lnTo>
                  <a:lnTo>
                    <a:pt x="233" y="445"/>
                  </a:lnTo>
                  <a:lnTo>
                    <a:pt x="202" y="451"/>
                  </a:lnTo>
                  <a:lnTo>
                    <a:pt x="170" y="451"/>
                  </a:lnTo>
                  <a:lnTo>
                    <a:pt x="139" y="445"/>
                  </a:lnTo>
                  <a:lnTo>
                    <a:pt x="108" y="434"/>
                  </a:lnTo>
                  <a:lnTo>
                    <a:pt x="80" y="419"/>
                  </a:lnTo>
                  <a:lnTo>
                    <a:pt x="54" y="397"/>
                  </a:lnTo>
                  <a:lnTo>
                    <a:pt x="32" y="371"/>
                  </a:lnTo>
                  <a:lnTo>
                    <a:pt x="16" y="342"/>
                  </a:lnTo>
                  <a:lnTo>
                    <a:pt x="5" y="312"/>
                  </a:lnTo>
                  <a:lnTo>
                    <a:pt x="0" y="280"/>
                  </a:lnTo>
                  <a:lnTo>
                    <a:pt x="0" y="249"/>
                  </a:lnTo>
                  <a:lnTo>
                    <a:pt x="5" y="217"/>
                  </a:lnTo>
                  <a:lnTo>
                    <a:pt x="16" y="187"/>
                  </a:lnTo>
                  <a:lnTo>
                    <a:pt x="32" y="158"/>
                  </a:lnTo>
                  <a:lnTo>
                    <a:pt x="54" y="13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03"/>
            <p:cNvSpPr>
              <a:spLocks noEditPoints="1"/>
            </p:cNvSpPr>
            <p:nvPr/>
          </p:nvSpPr>
          <p:spPr bwMode="auto">
            <a:xfrm>
              <a:off x="4552950" y="2587627"/>
              <a:ext cx="1684338" cy="1695450"/>
            </a:xfrm>
            <a:custGeom>
              <a:avLst/>
              <a:gdLst>
                <a:gd name="T0" fmla="*/ 431 w 1061"/>
                <a:gd name="T1" fmla="*/ 36 h 1068"/>
                <a:gd name="T2" fmla="*/ 338 w 1061"/>
                <a:gd name="T3" fmla="*/ 132 h 1068"/>
                <a:gd name="T4" fmla="*/ 318 w 1061"/>
                <a:gd name="T5" fmla="*/ 262 h 1068"/>
                <a:gd name="T6" fmla="*/ 360 w 1061"/>
                <a:gd name="T7" fmla="*/ 359 h 1068"/>
                <a:gd name="T8" fmla="*/ 352 w 1061"/>
                <a:gd name="T9" fmla="*/ 366 h 1068"/>
                <a:gd name="T10" fmla="*/ 259 w 1061"/>
                <a:gd name="T11" fmla="*/ 329 h 1068"/>
                <a:gd name="T12" fmla="*/ 131 w 1061"/>
                <a:gd name="T13" fmla="*/ 349 h 1068"/>
                <a:gd name="T14" fmla="*/ 36 w 1061"/>
                <a:gd name="T15" fmla="*/ 443 h 1068"/>
                <a:gd name="T16" fmla="*/ 17 w 1061"/>
                <a:gd name="T17" fmla="*/ 574 h 1068"/>
                <a:gd name="T18" fmla="*/ 76 w 1061"/>
                <a:gd name="T19" fmla="*/ 690 h 1068"/>
                <a:gd name="T20" fmla="*/ 194 w 1061"/>
                <a:gd name="T21" fmla="*/ 751 h 1068"/>
                <a:gd name="T22" fmla="*/ 316 w 1061"/>
                <a:gd name="T23" fmla="*/ 734 h 1068"/>
                <a:gd name="T24" fmla="*/ 349 w 1061"/>
                <a:gd name="T25" fmla="*/ 718 h 1068"/>
                <a:gd name="T26" fmla="*/ 351 w 1061"/>
                <a:gd name="T27" fmla="*/ 728 h 1068"/>
                <a:gd name="T28" fmla="*/ 318 w 1061"/>
                <a:gd name="T29" fmla="*/ 842 h 1068"/>
                <a:gd name="T30" fmla="*/ 360 w 1061"/>
                <a:gd name="T31" fmla="*/ 967 h 1068"/>
                <a:gd name="T32" fmla="*/ 466 w 1061"/>
                <a:gd name="T33" fmla="*/ 1044 h 1068"/>
                <a:gd name="T34" fmla="*/ 599 w 1061"/>
                <a:gd name="T35" fmla="*/ 1044 h 1068"/>
                <a:gd name="T36" fmla="*/ 707 w 1061"/>
                <a:gd name="T37" fmla="*/ 964 h 1068"/>
                <a:gd name="T38" fmla="*/ 745 w 1061"/>
                <a:gd name="T39" fmla="*/ 828 h 1068"/>
                <a:gd name="T40" fmla="*/ 710 w 1061"/>
                <a:gd name="T41" fmla="*/ 723 h 1068"/>
                <a:gd name="T42" fmla="*/ 717 w 1061"/>
                <a:gd name="T43" fmla="*/ 716 h 1068"/>
                <a:gd name="T44" fmla="*/ 804 w 1061"/>
                <a:gd name="T45" fmla="*/ 747 h 1068"/>
                <a:gd name="T46" fmla="*/ 931 w 1061"/>
                <a:gd name="T47" fmla="*/ 726 h 1068"/>
                <a:gd name="T48" fmla="*/ 1026 w 1061"/>
                <a:gd name="T49" fmla="*/ 632 h 1068"/>
                <a:gd name="T50" fmla="*/ 1045 w 1061"/>
                <a:gd name="T51" fmla="*/ 503 h 1068"/>
                <a:gd name="T52" fmla="*/ 985 w 1061"/>
                <a:gd name="T53" fmla="*/ 384 h 1068"/>
                <a:gd name="T54" fmla="*/ 868 w 1061"/>
                <a:gd name="T55" fmla="*/ 325 h 1068"/>
                <a:gd name="T56" fmla="*/ 738 w 1061"/>
                <a:gd name="T57" fmla="*/ 346 h 1068"/>
                <a:gd name="T58" fmla="*/ 702 w 1061"/>
                <a:gd name="T59" fmla="*/ 361 h 1068"/>
                <a:gd name="T60" fmla="*/ 719 w 1061"/>
                <a:gd name="T61" fmla="*/ 324 h 1068"/>
                <a:gd name="T62" fmla="*/ 739 w 1061"/>
                <a:gd name="T63" fmla="*/ 194 h 1068"/>
                <a:gd name="T64" fmla="*/ 680 w 1061"/>
                <a:gd name="T65" fmla="*/ 76 h 1068"/>
                <a:gd name="T66" fmla="*/ 562 w 1061"/>
                <a:gd name="T67" fmla="*/ 16 h 1068"/>
                <a:gd name="T68" fmla="*/ 599 w 1061"/>
                <a:gd name="T69" fmla="*/ 11 h 1068"/>
                <a:gd name="T70" fmla="*/ 713 w 1061"/>
                <a:gd name="T71" fmla="*/ 96 h 1068"/>
                <a:gd name="T72" fmla="*/ 755 w 1061"/>
                <a:gd name="T73" fmla="*/ 232 h 1068"/>
                <a:gd name="T74" fmla="*/ 761 w 1061"/>
                <a:gd name="T75" fmla="*/ 321 h 1068"/>
                <a:gd name="T76" fmla="*/ 904 w 1061"/>
                <a:gd name="T77" fmla="*/ 320 h 1068"/>
                <a:gd name="T78" fmla="*/ 1018 w 1061"/>
                <a:gd name="T79" fmla="*/ 404 h 1068"/>
                <a:gd name="T80" fmla="*/ 1061 w 1061"/>
                <a:gd name="T81" fmla="*/ 536 h 1068"/>
                <a:gd name="T82" fmla="*/ 1018 w 1061"/>
                <a:gd name="T83" fmla="*/ 668 h 1068"/>
                <a:gd name="T84" fmla="*/ 904 w 1061"/>
                <a:gd name="T85" fmla="*/ 752 h 1068"/>
                <a:gd name="T86" fmla="*/ 766 w 1061"/>
                <a:gd name="T87" fmla="*/ 752 h 1068"/>
                <a:gd name="T88" fmla="*/ 759 w 1061"/>
                <a:gd name="T89" fmla="*/ 842 h 1068"/>
                <a:gd name="T90" fmla="*/ 716 w 1061"/>
                <a:gd name="T91" fmla="*/ 974 h 1068"/>
                <a:gd name="T92" fmla="*/ 602 w 1061"/>
                <a:gd name="T93" fmla="*/ 1057 h 1068"/>
                <a:gd name="T94" fmla="*/ 462 w 1061"/>
                <a:gd name="T95" fmla="*/ 1057 h 1068"/>
                <a:gd name="T96" fmla="*/ 349 w 1061"/>
                <a:gd name="T97" fmla="*/ 974 h 1068"/>
                <a:gd name="T98" fmla="*/ 305 w 1061"/>
                <a:gd name="T99" fmla="*/ 842 h 1068"/>
                <a:gd name="T100" fmla="*/ 297 w 1061"/>
                <a:gd name="T101" fmla="*/ 756 h 1068"/>
                <a:gd name="T102" fmla="*/ 156 w 1061"/>
                <a:gd name="T103" fmla="*/ 756 h 1068"/>
                <a:gd name="T104" fmla="*/ 43 w 1061"/>
                <a:gd name="T105" fmla="*/ 673 h 1068"/>
                <a:gd name="T106" fmla="*/ 0 w 1061"/>
                <a:gd name="T107" fmla="*/ 540 h 1068"/>
                <a:gd name="T108" fmla="*/ 43 w 1061"/>
                <a:gd name="T109" fmla="*/ 406 h 1068"/>
                <a:gd name="T110" fmla="*/ 156 w 1061"/>
                <a:gd name="T111" fmla="*/ 324 h 1068"/>
                <a:gd name="T112" fmla="*/ 298 w 1061"/>
                <a:gd name="T113" fmla="*/ 325 h 1068"/>
                <a:gd name="T114" fmla="*/ 303 w 1061"/>
                <a:gd name="T115" fmla="*/ 233 h 1068"/>
                <a:gd name="T116" fmla="*/ 344 w 1061"/>
                <a:gd name="T117" fmla="*/ 96 h 1068"/>
                <a:gd name="T118" fmla="*/ 458 w 1061"/>
                <a:gd name="T119" fmla="*/ 11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1" h="1068">
                  <a:moveTo>
                    <a:pt x="528" y="13"/>
                  </a:moveTo>
                  <a:lnTo>
                    <a:pt x="494" y="16"/>
                  </a:lnTo>
                  <a:lnTo>
                    <a:pt x="463" y="24"/>
                  </a:lnTo>
                  <a:lnTo>
                    <a:pt x="431" y="36"/>
                  </a:lnTo>
                  <a:lnTo>
                    <a:pt x="403" y="55"/>
                  </a:lnTo>
                  <a:lnTo>
                    <a:pt x="378" y="76"/>
                  </a:lnTo>
                  <a:lnTo>
                    <a:pt x="355" y="103"/>
                  </a:lnTo>
                  <a:lnTo>
                    <a:pt x="338" y="132"/>
                  </a:lnTo>
                  <a:lnTo>
                    <a:pt x="326" y="163"/>
                  </a:lnTo>
                  <a:lnTo>
                    <a:pt x="317" y="195"/>
                  </a:lnTo>
                  <a:lnTo>
                    <a:pt x="315" y="229"/>
                  </a:lnTo>
                  <a:lnTo>
                    <a:pt x="318" y="262"/>
                  </a:lnTo>
                  <a:lnTo>
                    <a:pt x="327" y="295"/>
                  </a:lnTo>
                  <a:lnTo>
                    <a:pt x="339" y="326"/>
                  </a:lnTo>
                  <a:lnTo>
                    <a:pt x="359" y="355"/>
                  </a:lnTo>
                  <a:lnTo>
                    <a:pt x="360" y="359"/>
                  </a:lnTo>
                  <a:lnTo>
                    <a:pt x="360" y="361"/>
                  </a:lnTo>
                  <a:lnTo>
                    <a:pt x="357" y="364"/>
                  </a:lnTo>
                  <a:lnTo>
                    <a:pt x="355" y="366"/>
                  </a:lnTo>
                  <a:lnTo>
                    <a:pt x="352" y="366"/>
                  </a:lnTo>
                  <a:lnTo>
                    <a:pt x="349" y="365"/>
                  </a:lnTo>
                  <a:lnTo>
                    <a:pt x="321" y="348"/>
                  </a:lnTo>
                  <a:lnTo>
                    <a:pt x="291" y="336"/>
                  </a:lnTo>
                  <a:lnTo>
                    <a:pt x="259" y="329"/>
                  </a:lnTo>
                  <a:lnTo>
                    <a:pt x="226" y="326"/>
                  </a:lnTo>
                  <a:lnTo>
                    <a:pt x="194" y="329"/>
                  </a:lnTo>
                  <a:lnTo>
                    <a:pt x="161" y="337"/>
                  </a:lnTo>
                  <a:lnTo>
                    <a:pt x="131" y="349"/>
                  </a:lnTo>
                  <a:lnTo>
                    <a:pt x="101" y="366"/>
                  </a:lnTo>
                  <a:lnTo>
                    <a:pt x="76" y="389"/>
                  </a:lnTo>
                  <a:lnTo>
                    <a:pt x="54" y="415"/>
                  </a:lnTo>
                  <a:lnTo>
                    <a:pt x="36" y="443"/>
                  </a:lnTo>
                  <a:lnTo>
                    <a:pt x="24" y="473"/>
                  </a:lnTo>
                  <a:lnTo>
                    <a:pt x="17" y="506"/>
                  </a:lnTo>
                  <a:lnTo>
                    <a:pt x="13" y="540"/>
                  </a:lnTo>
                  <a:lnTo>
                    <a:pt x="17" y="574"/>
                  </a:lnTo>
                  <a:lnTo>
                    <a:pt x="24" y="606"/>
                  </a:lnTo>
                  <a:lnTo>
                    <a:pt x="36" y="637"/>
                  </a:lnTo>
                  <a:lnTo>
                    <a:pt x="54" y="665"/>
                  </a:lnTo>
                  <a:lnTo>
                    <a:pt x="76" y="690"/>
                  </a:lnTo>
                  <a:lnTo>
                    <a:pt x="101" y="713"/>
                  </a:lnTo>
                  <a:lnTo>
                    <a:pt x="131" y="730"/>
                  </a:lnTo>
                  <a:lnTo>
                    <a:pt x="161" y="742"/>
                  </a:lnTo>
                  <a:lnTo>
                    <a:pt x="194" y="751"/>
                  </a:lnTo>
                  <a:lnTo>
                    <a:pt x="226" y="753"/>
                  </a:lnTo>
                  <a:lnTo>
                    <a:pt x="258" y="751"/>
                  </a:lnTo>
                  <a:lnTo>
                    <a:pt x="287" y="745"/>
                  </a:lnTo>
                  <a:lnTo>
                    <a:pt x="316" y="734"/>
                  </a:lnTo>
                  <a:lnTo>
                    <a:pt x="343" y="719"/>
                  </a:lnTo>
                  <a:lnTo>
                    <a:pt x="344" y="718"/>
                  </a:lnTo>
                  <a:lnTo>
                    <a:pt x="346" y="718"/>
                  </a:lnTo>
                  <a:lnTo>
                    <a:pt x="349" y="718"/>
                  </a:lnTo>
                  <a:lnTo>
                    <a:pt x="350" y="720"/>
                  </a:lnTo>
                  <a:lnTo>
                    <a:pt x="352" y="723"/>
                  </a:lnTo>
                  <a:lnTo>
                    <a:pt x="352" y="725"/>
                  </a:lnTo>
                  <a:lnTo>
                    <a:pt x="351" y="728"/>
                  </a:lnTo>
                  <a:lnTo>
                    <a:pt x="338" y="754"/>
                  </a:lnTo>
                  <a:lnTo>
                    <a:pt x="327" y="782"/>
                  </a:lnTo>
                  <a:lnTo>
                    <a:pt x="321" y="811"/>
                  </a:lnTo>
                  <a:lnTo>
                    <a:pt x="318" y="842"/>
                  </a:lnTo>
                  <a:lnTo>
                    <a:pt x="322" y="876"/>
                  </a:lnTo>
                  <a:lnTo>
                    <a:pt x="329" y="907"/>
                  </a:lnTo>
                  <a:lnTo>
                    <a:pt x="342" y="939"/>
                  </a:lnTo>
                  <a:lnTo>
                    <a:pt x="360" y="967"/>
                  </a:lnTo>
                  <a:lnTo>
                    <a:pt x="382" y="992"/>
                  </a:lnTo>
                  <a:lnTo>
                    <a:pt x="407" y="1014"/>
                  </a:lnTo>
                  <a:lnTo>
                    <a:pt x="435" y="1032"/>
                  </a:lnTo>
                  <a:lnTo>
                    <a:pt x="466" y="1044"/>
                  </a:lnTo>
                  <a:lnTo>
                    <a:pt x="499" y="1053"/>
                  </a:lnTo>
                  <a:lnTo>
                    <a:pt x="532" y="1055"/>
                  </a:lnTo>
                  <a:lnTo>
                    <a:pt x="566" y="1053"/>
                  </a:lnTo>
                  <a:lnTo>
                    <a:pt x="599" y="1044"/>
                  </a:lnTo>
                  <a:lnTo>
                    <a:pt x="629" y="1032"/>
                  </a:lnTo>
                  <a:lnTo>
                    <a:pt x="658" y="1014"/>
                  </a:lnTo>
                  <a:lnTo>
                    <a:pt x="684" y="992"/>
                  </a:lnTo>
                  <a:lnTo>
                    <a:pt x="707" y="964"/>
                  </a:lnTo>
                  <a:lnTo>
                    <a:pt x="725" y="933"/>
                  </a:lnTo>
                  <a:lnTo>
                    <a:pt x="737" y="899"/>
                  </a:lnTo>
                  <a:lnTo>
                    <a:pt x="744" y="865"/>
                  </a:lnTo>
                  <a:lnTo>
                    <a:pt x="745" y="828"/>
                  </a:lnTo>
                  <a:lnTo>
                    <a:pt x="741" y="793"/>
                  </a:lnTo>
                  <a:lnTo>
                    <a:pt x="728" y="758"/>
                  </a:lnTo>
                  <a:lnTo>
                    <a:pt x="711" y="726"/>
                  </a:lnTo>
                  <a:lnTo>
                    <a:pt x="710" y="723"/>
                  </a:lnTo>
                  <a:lnTo>
                    <a:pt x="711" y="720"/>
                  </a:lnTo>
                  <a:lnTo>
                    <a:pt x="713" y="718"/>
                  </a:lnTo>
                  <a:lnTo>
                    <a:pt x="715" y="716"/>
                  </a:lnTo>
                  <a:lnTo>
                    <a:pt x="717" y="716"/>
                  </a:lnTo>
                  <a:lnTo>
                    <a:pt x="721" y="717"/>
                  </a:lnTo>
                  <a:lnTo>
                    <a:pt x="747" y="731"/>
                  </a:lnTo>
                  <a:lnTo>
                    <a:pt x="774" y="741"/>
                  </a:lnTo>
                  <a:lnTo>
                    <a:pt x="804" y="747"/>
                  </a:lnTo>
                  <a:lnTo>
                    <a:pt x="834" y="749"/>
                  </a:lnTo>
                  <a:lnTo>
                    <a:pt x="868" y="747"/>
                  </a:lnTo>
                  <a:lnTo>
                    <a:pt x="901" y="739"/>
                  </a:lnTo>
                  <a:lnTo>
                    <a:pt x="931" y="726"/>
                  </a:lnTo>
                  <a:lnTo>
                    <a:pt x="959" y="708"/>
                  </a:lnTo>
                  <a:lnTo>
                    <a:pt x="985" y="686"/>
                  </a:lnTo>
                  <a:lnTo>
                    <a:pt x="1007" y="661"/>
                  </a:lnTo>
                  <a:lnTo>
                    <a:pt x="1026" y="632"/>
                  </a:lnTo>
                  <a:lnTo>
                    <a:pt x="1038" y="600"/>
                  </a:lnTo>
                  <a:lnTo>
                    <a:pt x="1045" y="569"/>
                  </a:lnTo>
                  <a:lnTo>
                    <a:pt x="1047" y="536"/>
                  </a:lnTo>
                  <a:lnTo>
                    <a:pt x="1045" y="503"/>
                  </a:lnTo>
                  <a:lnTo>
                    <a:pt x="1038" y="472"/>
                  </a:lnTo>
                  <a:lnTo>
                    <a:pt x="1026" y="440"/>
                  </a:lnTo>
                  <a:lnTo>
                    <a:pt x="1007" y="411"/>
                  </a:lnTo>
                  <a:lnTo>
                    <a:pt x="985" y="384"/>
                  </a:lnTo>
                  <a:lnTo>
                    <a:pt x="959" y="363"/>
                  </a:lnTo>
                  <a:lnTo>
                    <a:pt x="931" y="346"/>
                  </a:lnTo>
                  <a:lnTo>
                    <a:pt x="901" y="333"/>
                  </a:lnTo>
                  <a:lnTo>
                    <a:pt x="868" y="325"/>
                  </a:lnTo>
                  <a:lnTo>
                    <a:pt x="834" y="323"/>
                  </a:lnTo>
                  <a:lnTo>
                    <a:pt x="801" y="325"/>
                  </a:lnTo>
                  <a:lnTo>
                    <a:pt x="768" y="332"/>
                  </a:lnTo>
                  <a:lnTo>
                    <a:pt x="738" y="346"/>
                  </a:lnTo>
                  <a:lnTo>
                    <a:pt x="710" y="363"/>
                  </a:lnTo>
                  <a:lnTo>
                    <a:pt x="707" y="364"/>
                  </a:lnTo>
                  <a:lnTo>
                    <a:pt x="704" y="364"/>
                  </a:lnTo>
                  <a:lnTo>
                    <a:pt x="702" y="361"/>
                  </a:lnTo>
                  <a:lnTo>
                    <a:pt x="699" y="359"/>
                  </a:lnTo>
                  <a:lnTo>
                    <a:pt x="699" y="357"/>
                  </a:lnTo>
                  <a:lnTo>
                    <a:pt x="701" y="353"/>
                  </a:lnTo>
                  <a:lnTo>
                    <a:pt x="719" y="324"/>
                  </a:lnTo>
                  <a:lnTo>
                    <a:pt x="731" y="292"/>
                  </a:lnTo>
                  <a:lnTo>
                    <a:pt x="739" y="261"/>
                  </a:lnTo>
                  <a:lnTo>
                    <a:pt x="742" y="227"/>
                  </a:lnTo>
                  <a:lnTo>
                    <a:pt x="739" y="194"/>
                  </a:lnTo>
                  <a:lnTo>
                    <a:pt x="732" y="163"/>
                  </a:lnTo>
                  <a:lnTo>
                    <a:pt x="719" y="131"/>
                  </a:lnTo>
                  <a:lnTo>
                    <a:pt x="702" y="102"/>
                  </a:lnTo>
                  <a:lnTo>
                    <a:pt x="680" y="76"/>
                  </a:lnTo>
                  <a:lnTo>
                    <a:pt x="653" y="55"/>
                  </a:lnTo>
                  <a:lnTo>
                    <a:pt x="625" y="36"/>
                  </a:lnTo>
                  <a:lnTo>
                    <a:pt x="595" y="24"/>
                  </a:lnTo>
                  <a:lnTo>
                    <a:pt x="562" y="16"/>
                  </a:lnTo>
                  <a:lnTo>
                    <a:pt x="528" y="13"/>
                  </a:lnTo>
                  <a:close/>
                  <a:moveTo>
                    <a:pt x="528" y="0"/>
                  </a:moveTo>
                  <a:lnTo>
                    <a:pt x="565" y="4"/>
                  </a:lnTo>
                  <a:lnTo>
                    <a:pt x="599" y="11"/>
                  </a:lnTo>
                  <a:lnTo>
                    <a:pt x="631" y="24"/>
                  </a:lnTo>
                  <a:lnTo>
                    <a:pt x="662" y="44"/>
                  </a:lnTo>
                  <a:lnTo>
                    <a:pt x="688" y="67"/>
                  </a:lnTo>
                  <a:lnTo>
                    <a:pt x="713" y="96"/>
                  </a:lnTo>
                  <a:lnTo>
                    <a:pt x="732" y="126"/>
                  </a:lnTo>
                  <a:lnTo>
                    <a:pt x="745" y="160"/>
                  </a:lnTo>
                  <a:lnTo>
                    <a:pt x="753" y="195"/>
                  </a:lnTo>
                  <a:lnTo>
                    <a:pt x="755" y="232"/>
                  </a:lnTo>
                  <a:lnTo>
                    <a:pt x="751" y="268"/>
                  </a:lnTo>
                  <a:lnTo>
                    <a:pt x="742" y="302"/>
                  </a:lnTo>
                  <a:lnTo>
                    <a:pt x="727" y="336"/>
                  </a:lnTo>
                  <a:lnTo>
                    <a:pt x="761" y="321"/>
                  </a:lnTo>
                  <a:lnTo>
                    <a:pt x="796" y="313"/>
                  </a:lnTo>
                  <a:lnTo>
                    <a:pt x="834" y="309"/>
                  </a:lnTo>
                  <a:lnTo>
                    <a:pt x="870" y="312"/>
                  </a:lnTo>
                  <a:lnTo>
                    <a:pt x="904" y="320"/>
                  </a:lnTo>
                  <a:lnTo>
                    <a:pt x="937" y="333"/>
                  </a:lnTo>
                  <a:lnTo>
                    <a:pt x="967" y="353"/>
                  </a:lnTo>
                  <a:lnTo>
                    <a:pt x="994" y="376"/>
                  </a:lnTo>
                  <a:lnTo>
                    <a:pt x="1018" y="404"/>
                  </a:lnTo>
                  <a:lnTo>
                    <a:pt x="1036" y="434"/>
                  </a:lnTo>
                  <a:lnTo>
                    <a:pt x="1050" y="467"/>
                  </a:lnTo>
                  <a:lnTo>
                    <a:pt x="1058" y="501"/>
                  </a:lnTo>
                  <a:lnTo>
                    <a:pt x="1061" y="536"/>
                  </a:lnTo>
                  <a:lnTo>
                    <a:pt x="1058" y="571"/>
                  </a:lnTo>
                  <a:lnTo>
                    <a:pt x="1050" y="605"/>
                  </a:lnTo>
                  <a:lnTo>
                    <a:pt x="1036" y="638"/>
                  </a:lnTo>
                  <a:lnTo>
                    <a:pt x="1018" y="668"/>
                  </a:lnTo>
                  <a:lnTo>
                    <a:pt x="994" y="696"/>
                  </a:lnTo>
                  <a:lnTo>
                    <a:pt x="967" y="719"/>
                  </a:lnTo>
                  <a:lnTo>
                    <a:pt x="937" y="739"/>
                  </a:lnTo>
                  <a:lnTo>
                    <a:pt x="904" y="752"/>
                  </a:lnTo>
                  <a:lnTo>
                    <a:pt x="870" y="759"/>
                  </a:lnTo>
                  <a:lnTo>
                    <a:pt x="834" y="763"/>
                  </a:lnTo>
                  <a:lnTo>
                    <a:pt x="800" y="760"/>
                  </a:lnTo>
                  <a:lnTo>
                    <a:pt x="766" y="752"/>
                  </a:lnTo>
                  <a:lnTo>
                    <a:pt x="734" y="740"/>
                  </a:lnTo>
                  <a:lnTo>
                    <a:pt x="748" y="773"/>
                  </a:lnTo>
                  <a:lnTo>
                    <a:pt x="756" y="808"/>
                  </a:lnTo>
                  <a:lnTo>
                    <a:pt x="759" y="842"/>
                  </a:lnTo>
                  <a:lnTo>
                    <a:pt x="756" y="877"/>
                  </a:lnTo>
                  <a:lnTo>
                    <a:pt x="748" y="911"/>
                  </a:lnTo>
                  <a:lnTo>
                    <a:pt x="734" y="944"/>
                  </a:lnTo>
                  <a:lnTo>
                    <a:pt x="716" y="974"/>
                  </a:lnTo>
                  <a:lnTo>
                    <a:pt x="692" y="1002"/>
                  </a:lnTo>
                  <a:lnTo>
                    <a:pt x="665" y="1025"/>
                  </a:lnTo>
                  <a:lnTo>
                    <a:pt x="635" y="1044"/>
                  </a:lnTo>
                  <a:lnTo>
                    <a:pt x="602" y="1057"/>
                  </a:lnTo>
                  <a:lnTo>
                    <a:pt x="568" y="1065"/>
                  </a:lnTo>
                  <a:lnTo>
                    <a:pt x="532" y="1068"/>
                  </a:lnTo>
                  <a:lnTo>
                    <a:pt x="497" y="1065"/>
                  </a:lnTo>
                  <a:lnTo>
                    <a:pt x="462" y="1057"/>
                  </a:lnTo>
                  <a:lnTo>
                    <a:pt x="430" y="1044"/>
                  </a:lnTo>
                  <a:lnTo>
                    <a:pt x="400" y="1025"/>
                  </a:lnTo>
                  <a:lnTo>
                    <a:pt x="372" y="1002"/>
                  </a:lnTo>
                  <a:lnTo>
                    <a:pt x="349" y="974"/>
                  </a:lnTo>
                  <a:lnTo>
                    <a:pt x="331" y="945"/>
                  </a:lnTo>
                  <a:lnTo>
                    <a:pt x="317" y="912"/>
                  </a:lnTo>
                  <a:lnTo>
                    <a:pt x="309" y="877"/>
                  </a:lnTo>
                  <a:lnTo>
                    <a:pt x="305" y="842"/>
                  </a:lnTo>
                  <a:lnTo>
                    <a:pt x="309" y="808"/>
                  </a:lnTo>
                  <a:lnTo>
                    <a:pt x="316" y="774"/>
                  </a:lnTo>
                  <a:lnTo>
                    <a:pt x="328" y="742"/>
                  </a:lnTo>
                  <a:lnTo>
                    <a:pt x="297" y="756"/>
                  </a:lnTo>
                  <a:lnTo>
                    <a:pt x="261" y="764"/>
                  </a:lnTo>
                  <a:lnTo>
                    <a:pt x="226" y="766"/>
                  </a:lnTo>
                  <a:lnTo>
                    <a:pt x="191" y="764"/>
                  </a:lnTo>
                  <a:lnTo>
                    <a:pt x="156" y="756"/>
                  </a:lnTo>
                  <a:lnTo>
                    <a:pt x="124" y="742"/>
                  </a:lnTo>
                  <a:lnTo>
                    <a:pt x="94" y="723"/>
                  </a:lnTo>
                  <a:lnTo>
                    <a:pt x="66" y="700"/>
                  </a:lnTo>
                  <a:lnTo>
                    <a:pt x="43" y="673"/>
                  </a:lnTo>
                  <a:lnTo>
                    <a:pt x="25" y="643"/>
                  </a:lnTo>
                  <a:lnTo>
                    <a:pt x="12" y="610"/>
                  </a:lnTo>
                  <a:lnTo>
                    <a:pt x="3" y="576"/>
                  </a:lnTo>
                  <a:lnTo>
                    <a:pt x="0" y="540"/>
                  </a:lnTo>
                  <a:lnTo>
                    <a:pt x="3" y="503"/>
                  </a:lnTo>
                  <a:lnTo>
                    <a:pt x="12" y="469"/>
                  </a:lnTo>
                  <a:lnTo>
                    <a:pt x="25" y="437"/>
                  </a:lnTo>
                  <a:lnTo>
                    <a:pt x="43" y="406"/>
                  </a:lnTo>
                  <a:lnTo>
                    <a:pt x="66" y="380"/>
                  </a:lnTo>
                  <a:lnTo>
                    <a:pt x="94" y="357"/>
                  </a:lnTo>
                  <a:lnTo>
                    <a:pt x="124" y="337"/>
                  </a:lnTo>
                  <a:lnTo>
                    <a:pt x="156" y="324"/>
                  </a:lnTo>
                  <a:lnTo>
                    <a:pt x="191" y="315"/>
                  </a:lnTo>
                  <a:lnTo>
                    <a:pt x="226" y="313"/>
                  </a:lnTo>
                  <a:lnTo>
                    <a:pt x="263" y="317"/>
                  </a:lnTo>
                  <a:lnTo>
                    <a:pt x="298" y="325"/>
                  </a:lnTo>
                  <a:lnTo>
                    <a:pt x="332" y="338"/>
                  </a:lnTo>
                  <a:lnTo>
                    <a:pt x="316" y="304"/>
                  </a:lnTo>
                  <a:lnTo>
                    <a:pt x="306" y="269"/>
                  </a:lnTo>
                  <a:lnTo>
                    <a:pt x="303" y="233"/>
                  </a:lnTo>
                  <a:lnTo>
                    <a:pt x="304" y="198"/>
                  </a:lnTo>
                  <a:lnTo>
                    <a:pt x="311" y="161"/>
                  </a:lnTo>
                  <a:lnTo>
                    <a:pt x="325" y="127"/>
                  </a:lnTo>
                  <a:lnTo>
                    <a:pt x="344" y="96"/>
                  </a:lnTo>
                  <a:lnTo>
                    <a:pt x="368" y="67"/>
                  </a:lnTo>
                  <a:lnTo>
                    <a:pt x="396" y="44"/>
                  </a:lnTo>
                  <a:lnTo>
                    <a:pt x="425" y="24"/>
                  </a:lnTo>
                  <a:lnTo>
                    <a:pt x="458" y="11"/>
                  </a:lnTo>
                  <a:lnTo>
                    <a:pt x="493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8EFED"/>
            </a:solidFill>
            <a:ln w="0">
              <a:solidFill>
                <a:srgbClr val="E8EF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4"/>
            <p:cNvSpPr>
              <a:spLocks/>
            </p:cNvSpPr>
            <p:nvPr/>
          </p:nvSpPr>
          <p:spPr bwMode="auto">
            <a:xfrm>
              <a:off x="5097463" y="2652714"/>
              <a:ext cx="590550" cy="714375"/>
            </a:xfrm>
            <a:custGeom>
              <a:avLst/>
              <a:gdLst>
                <a:gd name="T0" fmla="*/ 201 w 372"/>
                <a:gd name="T1" fmla="*/ 0 h 450"/>
                <a:gd name="T2" fmla="*/ 233 w 372"/>
                <a:gd name="T3" fmla="*/ 5 h 450"/>
                <a:gd name="T4" fmla="*/ 263 w 372"/>
                <a:gd name="T5" fmla="*/ 16 h 450"/>
                <a:gd name="T6" fmla="*/ 292 w 372"/>
                <a:gd name="T7" fmla="*/ 32 h 450"/>
                <a:gd name="T8" fmla="*/ 317 w 372"/>
                <a:gd name="T9" fmla="*/ 54 h 450"/>
                <a:gd name="T10" fmla="*/ 339 w 372"/>
                <a:gd name="T11" fmla="*/ 79 h 450"/>
                <a:gd name="T12" fmla="*/ 355 w 372"/>
                <a:gd name="T13" fmla="*/ 108 h 450"/>
                <a:gd name="T14" fmla="*/ 366 w 372"/>
                <a:gd name="T15" fmla="*/ 138 h 450"/>
                <a:gd name="T16" fmla="*/ 372 w 372"/>
                <a:gd name="T17" fmla="*/ 170 h 450"/>
                <a:gd name="T18" fmla="*/ 372 w 372"/>
                <a:gd name="T19" fmla="*/ 202 h 450"/>
                <a:gd name="T20" fmla="*/ 366 w 372"/>
                <a:gd name="T21" fmla="*/ 233 h 450"/>
                <a:gd name="T22" fmla="*/ 355 w 372"/>
                <a:gd name="T23" fmla="*/ 263 h 450"/>
                <a:gd name="T24" fmla="*/ 339 w 372"/>
                <a:gd name="T25" fmla="*/ 292 h 450"/>
                <a:gd name="T26" fmla="*/ 317 w 372"/>
                <a:gd name="T27" fmla="*/ 318 h 450"/>
                <a:gd name="T28" fmla="*/ 185 w 372"/>
                <a:gd name="T29" fmla="*/ 450 h 450"/>
                <a:gd name="T30" fmla="*/ 53 w 372"/>
                <a:gd name="T31" fmla="*/ 318 h 450"/>
                <a:gd name="T32" fmla="*/ 31 w 372"/>
                <a:gd name="T33" fmla="*/ 292 h 450"/>
                <a:gd name="T34" fmla="*/ 16 w 372"/>
                <a:gd name="T35" fmla="*/ 263 h 450"/>
                <a:gd name="T36" fmla="*/ 5 w 372"/>
                <a:gd name="T37" fmla="*/ 233 h 450"/>
                <a:gd name="T38" fmla="*/ 0 w 372"/>
                <a:gd name="T39" fmla="*/ 202 h 450"/>
                <a:gd name="T40" fmla="*/ 0 w 372"/>
                <a:gd name="T41" fmla="*/ 170 h 450"/>
                <a:gd name="T42" fmla="*/ 5 w 372"/>
                <a:gd name="T43" fmla="*/ 138 h 450"/>
                <a:gd name="T44" fmla="*/ 16 w 372"/>
                <a:gd name="T45" fmla="*/ 108 h 450"/>
                <a:gd name="T46" fmla="*/ 31 w 372"/>
                <a:gd name="T47" fmla="*/ 79 h 450"/>
                <a:gd name="T48" fmla="*/ 53 w 372"/>
                <a:gd name="T49" fmla="*/ 54 h 450"/>
                <a:gd name="T50" fmla="*/ 80 w 372"/>
                <a:gd name="T51" fmla="*/ 32 h 450"/>
                <a:gd name="T52" fmla="*/ 108 w 372"/>
                <a:gd name="T53" fmla="*/ 16 h 450"/>
                <a:gd name="T54" fmla="*/ 138 w 372"/>
                <a:gd name="T55" fmla="*/ 5 h 450"/>
                <a:gd name="T56" fmla="*/ 170 w 372"/>
                <a:gd name="T57" fmla="*/ 0 h 450"/>
                <a:gd name="T58" fmla="*/ 201 w 372"/>
                <a:gd name="T5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2" h="450">
                  <a:moveTo>
                    <a:pt x="201" y="0"/>
                  </a:moveTo>
                  <a:lnTo>
                    <a:pt x="233" y="5"/>
                  </a:lnTo>
                  <a:lnTo>
                    <a:pt x="263" y="16"/>
                  </a:lnTo>
                  <a:lnTo>
                    <a:pt x="292" y="32"/>
                  </a:lnTo>
                  <a:lnTo>
                    <a:pt x="317" y="54"/>
                  </a:lnTo>
                  <a:lnTo>
                    <a:pt x="339" y="79"/>
                  </a:lnTo>
                  <a:lnTo>
                    <a:pt x="355" y="108"/>
                  </a:lnTo>
                  <a:lnTo>
                    <a:pt x="366" y="138"/>
                  </a:lnTo>
                  <a:lnTo>
                    <a:pt x="372" y="170"/>
                  </a:lnTo>
                  <a:lnTo>
                    <a:pt x="372" y="202"/>
                  </a:lnTo>
                  <a:lnTo>
                    <a:pt x="366" y="233"/>
                  </a:lnTo>
                  <a:lnTo>
                    <a:pt x="355" y="263"/>
                  </a:lnTo>
                  <a:lnTo>
                    <a:pt x="339" y="292"/>
                  </a:lnTo>
                  <a:lnTo>
                    <a:pt x="317" y="318"/>
                  </a:lnTo>
                  <a:lnTo>
                    <a:pt x="185" y="450"/>
                  </a:lnTo>
                  <a:lnTo>
                    <a:pt x="53" y="318"/>
                  </a:lnTo>
                  <a:lnTo>
                    <a:pt x="31" y="292"/>
                  </a:lnTo>
                  <a:lnTo>
                    <a:pt x="16" y="263"/>
                  </a:lnTo>
                  <a:lnTo>
                    <a:pt x="5" y="233"/>
                  </a:lnTo>
                  <a:lnTo>
                    <a:pt x="0" y="202"/>
                  </a:lnTo>
                  <a:lnTo>
                    <a:pt x="0" y="170"/>
                  </a:lnTo>
                  <a:lnTo>
                    <a:pt x="5" y="138"/>
                  </a:lnTo>
                  <a:lnTo>
                    <a:pt x="16" y="108"/>
                  </a:lnTo>
                  <a:lnTo>
                    <a:pt x="31" y="79"/>
                  </a:lnTo>
                  <a:lnTo>
                    <a:pt x="53" y="54"/>
                  </a:lnTo>
                  <a:lnTo>
                    <a:pt x="80" y="32"/>
                  </a:lnTo>
                  <a:lnTo>
                    <a:pt x="108" y="16"/>
                  </a:lnTo>
                  <a:lnTo>
                    <a:pt x="138" y="5"/>
                  </a:lnTo>
                  <a:lnTo>
                    <a:pt x="170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70"/>
            <p:cNvSpPr>
              <a:spLocks/>
            </p:cNvSpPr>
            <p:nvPr/>
          </p:nvSpPr>
          <p:spPr bwMode="auto">
            <a:xfrm>
              <a:off x="5270500" y="3311527"/>
              <a:ext cx="247650" cy="247650"/>
            </a:xfrm>
            <a:custGeom>
              <a:avLst/>
              <a:gdLst>
                <a:gd name="T0" fmla="*/ 79 w 156"/>
                <a:gd name="T1" fmla="*/ 0 h 156"/>
                <a:gd name="T2" fmla="*/ 99 w 156"/>
                <a:gd name="T3" fmla="*/ 2 h 156"/>
                <a:gd name="T4" fmla="*/ 118 w 156"/>
                <a:gd name="T5" fmla="*/ 11 h 156"/>
                <a:gd name="T6" fmla="*/ 133 w 156"/>
                <a:gd name="T7" fmla="*/ 23 h 156"/>
                <a:gd name="T8" fmla="*/ 145 w 156"/>
                <a:gd name="T9" fmla="*/ 39 h 156"/>
                <a:gd name="T10" fmla="*/ 154 w 156"/>
                <a:gd name="T11" fmla="*/ 57 h 156"/>
                <a:gd name="T12" fmla="*/ 156 w 156"/>
                <a:gd name="T13" fmla="*/ 79 h 156"/>
                <a:gd name="T14" fmla="*/ 154 w 156"/>
                <a:gd name="T15" fmla="*/ 99 h 156"/>
                <a:gd name="T16" fmla="*/ 145 w 156"/>
                <a:gd name="T17" fmla="*/ 118 h 156"/>
                <a:gd name="T18" fmla="*/ 133 w 156"/>
                <a:gd name="T19" fmla="*/ 133 h 156"/>
                <a:gd name="T20" fmla="*/ 118 w 156"/>
                <a:gd name="T21" fmla="*/ 146 h 156"/>
                <a:gd name="T22" fmla="*/ 99 w 156"/>
                <a:gd name="T23" fmla="*/ 154 h 156"/>
                <a:gd name="T24" fmla="*/ 79 w 156"/>
                <a:gd name="T25" fmla="*/ 156 h 156"/>
                <a:gd name="T26" fmla="*/ 58 w 156"/>
                <a:gd name="T27" fmla="*/ 154 h 156"/>
                <a:gd name="T28" fmla="*/ 39 w 156"/>
                <a:gd name="T29" fmla="*/ 146 h 156"/>
                <a:gd name="T30" fmla="*/ 23 w 156"/>
                <a:gd name="T31" fmla="*/ 133 h 156"/>
                <a:gd name="T32" fmla="*/ 11 w 156"/>
                <a:gd name="T33" fmla="*/ 118 h 156"/>
                <a:gd name="T34" fmla="*/ 4 w 156"/>
                <a:gd name="T35" fmla="*/ 99 h 156"/>
                <a:gd name="T36" fmla="*/ 0 w 156"/>
                <a:gd name="T37" fmla="*/ 79 h 156"/>
                <a:gd name="T38" fmla="*/ 4 w 156"/>
                <a:gd name="T39" fmla="*/ 57 h 156"/>
                <a:gd name="T40" fmla="*/ 11 w 156"/>
                <a:gd name="T41" fmla="*/ 39 h 156"/>
                <a:gd name="T42" fmla="*/ 23 w 156"/>
                <a:gd name="T43" fmla="*/ 23 h 156"/>
                <a:gd name="T44" fmla="*/ 39 w 156"/>
                <a:gd name="T45" fmla="*/ 11 h 156"/>
                <a:gd name="T46" fmla="*/ 58 w 156"/>
                <a:gd name="T47" fmla="*/ 2 h 156"/>
                <a:gd name="T48" fmla="*/ 79 w 156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6" h="156">
                  <a:moveTo>
                    <a:pt x="79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3" y="23"/>
                  </a:lnTo>
                  <a:lnTo>
                    <a:pt x="145" y="39"/>
                  </a:lnTo>
                  <a:lnTo>
                    <a:pt x="154" y="57"/>
                  </a:lnTo>
                  <a:lnTo>
                    <a:pt x="156" y="79"/>
                  </a:lnTo>
                  <a:lnTo>
                    <a:pt x="154" y="99"/>
                  </a:lnTo>
                  <a:lnTo>
                    <a:pt x="145" y="118"/>
                  </a:lnTo>
                  <a:lnTo>
                    <a:pt x="133" y="133"/>
                  </a:lnTo>
                  <a:lnTo>
                    <a:pt x="118" y="146"/>
                  </a:lnTo>
                  <a:lnTo>
                    <a:pt x="99" y="154"/>
                  </a:lnTo>
                  <a:lnTo>
                    <a:pt x="79" y="156"/>
                  </a:lnTo>
                  <a:lnTo>
                    <a:pt x="58" y="154"/>
                  </a:lnTo>
                  <a:lnTo>
                    <a:pt x="39" y="146"/>
                  </a:lnTo>
                  <a:lnTo>
                    <a:pt x="23" y="133"/>
                  </a:lnTo>
                  <a:lnTo>
                    <a:pt x="11" y="118"/>
                  </a:lnTo>
                  <a:lnTo>
                    <a:pt x="4" y="99"/>
                  </a:lnTo>
                  <a:lnTo>
                    <a:pt x="0" y="79"/>
                  </a:lnTo>
                  <a:lnTo>
                    <a:pt x="4" y="57"/>
                  </a:lnTo>
                  <a:lnTo>
                    <a:pt x="11" y="39"/>
                  </a:lnTo>
                  <a:lnTo>
                    <a:pt x="23" y="23"/>
                  </a:lnTo>
                  <a:lnTo>
                    <a:pt x="39" y="11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68" y="2460489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83" y="3630537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45" y="3643811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68" y="4879801"/>
            <a:ext cx="609600" cy="609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7756" y="829918"/>
            <a:ext cx="10576488" cy="738664"/>
            <a:chOff x="592428" y="600007"/>
            <a:chExt cx="3940935" cy="738664"/>
          </a:xfrm>
        </p:grpSpPr>
        <p:sp>
          <p:nvSpPr>
            <p:cNvPr id="16" name="TextBox 15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475706" y="2333232"/>
            <a:ext cx="2908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75707" y="1999469"/>
            <a:ext cx="290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929" y="2333232"/>
            <a:ext cx="2977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930" y="1999469"/>
            <a:ext cx="297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75706" y="3654950"/>
            <a:ext cx="2908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75707" y="3321187"/>
            <a:ext cx="290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929" y="3654950"/>
            <a:ext cx="2977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930" y="3321187"/>
            <a:ext cx="297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75705" y="5011013"/>
            <a:ext cx="2908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75706" y="4677250"/>
            <a:ext cx="290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8928" y="5011013"/>
            <a:ext cx="2977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8929" y="4677250"/>
            <a:ext cx="297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143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1183669"/>
            <a:ext cx="6770415" cy="5024698"/>
            <a:chOff x="6686551" y="3079751"/>
            <a:chExt cx="2327276" cy="1727200"/>
          </a:xfrm>
        </p:grpSpPr>
        <p:sp>
          <p:nvSpPr>
            <p:cNvPr id="4" name="Freeform 2001"/>
            <p:cNvSpPr>
              <a:spLocks/>
            </p:cNvSpPr>
            <p:nvPr/>
          </p:nvSpPr>
          <p:spPr bwMode="auto">
            <a:xfrm>
              <a:off x="7891464" y="3079751"/>
              <a:ext cx="403225" cy="585788"/>
            </a:xfrm>
            <a:custGeom>
              <a:avLst/>
              <a:gdLst>
                <a:gd name="T0" fmla="*/ 0 w 254"/>
                <a:gd name="T1" fmla="*/ 0 h 369"/>
                <a:gd name="T2" fmla="*/ 254 w 254"/>
                <a:gd name="T3" fmla="*/ 245 h 369"/>
                <a:gd name="T4" fmla="*/ 254 w 254"/>
                <a:gd name="T5" fmla="*/ 369 h 369"/>
                <a:gd name="T6" fmla="*/ 249 w 254"/>
                <a:gd name="T7" fmla="*/ 369 h 369"/>
                <a:gd name="T8" fmla="*/ 0 w 254"/>
                <a:gd name="T9" fmla="*/ 257 h 369"/>
                <a:gd name="T10" fmla="*/ 0 w 254"/>
                <a:gd name="T11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369">
                  <a:moveTo>
                    <a:pt x="0" y="0"/>
                  </a:moveTo>
                  <a:lnTo>
                    <a:pt x="254" y="245"/>
                  </a:lnTo>
                  <a:lnTo>
                    <a:pt x="254" y="369"/>
                  </a:lnTo>
                  <a:lnTo>
                    <a:pt x="249" y="369"/>
                  </a:lnTo>
                  <a:lnTo>
                    <a:pt x="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002"/>
            <p:cNvSpPr>
              <a:spLocks/>
            </p:cNvSpPr>
            <p:nvPr/>
          </p:nvSpPr>
          <p:spPr bwMode="auto">
            <a:xfrm>
              <a:off x="6686551" y="3079751"/>
              <a:ext cx="1204913" cy="407988"/>
            </a:xfrm>
            <a:custGeom>
              <a:avLst/>
              <a:gdLst>
                <a:gd name="T0" fmla="*/ 0 w 759"/>
                <a:gd name="T1" fmla="*/ 0 h 257"/>
                <a:gd name="T2" fmla="*/ 759 w 759"/>
                <a:gd name="T3" fmla="*/ 0 h 257"/>
                <a:gd name="T4" fmla="*/ 759 w 759"/>
                <a:gd name="T5" fmla="*/ 257 h 257"/>
                <a:gd name="T6" fmla="*/ 750 w 759"/>
                <a:gd name="T7" fmla="*/ 254 h 257"/>
                <a:gd name="T8" fmla="*/ 0 w 759"/>
                <a:gd name="T9" fmla="*/ 254 h 257"/>
                <a:gd name="T10" fmla="*/ 0 w 759"/>
                <a:gd name="T1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9" h="257">
                  <a:moveTo>
                    <a:pt x="0" y="0"/>
                  </a:moveTo>
                  <a:lnTo>
                    <a:pt x="759" y="0"/>
                  </a:lnTo>
                  <a:lnTo>
                    <a:pt x="759" y="257"/>
                  </a:lnTo>
                  <a:lnTo>
                    <a:pt x="750" y="254"/>
                  </a:lnTo>
                  <a:lnTo>
                    <a:pt x="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003"/>
            <p:cNvSpPr>
              <a:spLocks/>
            </p:cNvSpPr>
            <p:nvPr/>
          </p:nvSpPr>
          <p:spPr bwMode="auto">
            <a:xfrm>
              <a:off x="8294689" y="3357564"/>
              <a:ext cx="503238" cy="307975"/>
            </a:xfrm>
            <a:custGeom>
              <a:avLst/>
              <a:gdLst>
                <a:gd name="T0" fmla="*/ 148 w 317"/>
                <a:gd name="T1" fmla="*/ 0 h 194"/>
                <a:gd name="T2" fmla="*/ 317 w 317"/>
                <a:gd name="T3" fmla="*/ 194 h 194"/>
                <a:gd name="T4" fmla="*/ 0 w 317"/>
                <a:gd name="T5" fmla="*/ 194 h 194"/>
                <a:gd name="T6" fmla="*/ 0 w 317"/>
                <a:gd name="T7" fmla="*/ 70 h 194"/>
                <a:gd name="T8" fmla="*/ 148 w 317"/>
                <a:gd name="T9" fmla="*/ 70 h 194"/>
                <a:gd name="T10" fmla="*/ 148 w 317"/>
                <a:gd name="T1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194">
                  <a:moveTo>
                    <a:pt x="148" y="0"/>
                  </a:moveTo>
                  <a:lnTo>
                    <a:pt x="317" y="194"/>
                  </a:lnTo>
                  <a:lnTo>
                    <a:pt x="0" y="194"/>
                  </a:lnTo>
                  <a:lnTo>
                    <a:pt x="0" y="70"/>
                  </a:lnTo>
                  <a:lnTo>
                    <a:pt x="148" y="7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04"/>
            <p:cNvSpPr>
              <a:spLocks/>
            </p:cNvSpPr>
            <p:nvPr/>
          </p:nvSpPr>
          <p:spPr bwMode="auto">
            <a:xfrm>
              <a:off x="7891464" y="3525839"/>
              <a:ext cx="403225" cy="398463"/>
            </a:xfrm>
            <a:custGeom>
              <a:avLst/>
              <a:gdLst>
                <a:gd name="T0" fmla="*/ 0 w 254"/>
                <a:gd name="T1" fmla="*/ 0 h 251"/>
                <a:gd name="T2" fmla="*/ 249 w 254"/>
                <a:gd name="T3" fmla="*/ 112 h 251"/>
                <a:gd name="T4" fmla="*/ 254 w 254"/>
                <a:gd name="T5" fmla="*/ 112 h 251"/>
                <a:gd name="T6" fmla="*/ 254 w 254"/>
                <a:gd name="T7" fmla="*/ 251 h 251"/>
                <a:gd name="T8" fmla="*/ 0 w 254"/>
                <a:gd name="T9" fmla="*/ 251 h 251"/>
                <a:gd name="T10" fmla="*/ 0 w 254"/>
                <a:gd name="T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51">
                  <a:moveTo>
                    <a:pt x="0" y="0"/>
                  </a:moveTo>
                  <a:lnTo>
                    <a:pt x="249" y="112"/>
                  </a:lnTo>
                  <a:lnTo>
                    <a:pt x="254" y="112"/>
                  </a:lnTo>
                  <a:lnTo>
                    <a:pt x="254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05"/>
            <p:cNvSpPr>
              <a:spLocks/>
            </p:cNvSpPr>
            <p:nvPr/>
          </p:nvSpPr>
          <p:spPr bwMode="auto">
            <a:xfrm>
              <a:off x="8294689" y="3703639"/>
              <a:ext cx="719138" cy="220663"/>
            </a:xfrm>
            <a:custGeom>
              <a:avLst/>
              <a:gdLst>
                <a:gd name="T0" fmla="*/ 0 w 453"/>
                <a:gd name="T1" fmla="*/ 0 h 139"/>
                <a:gd name="T2" fmla="*/ 333 w 453"/>
                <a:gd name="T3" fmla="*/ 0 h 139"/>
                <a:gd name="T4" fmla="*/ 453 w 453"/>
                <a:gd name="T5" fmla="*/ 139 h 139"/>
                <a:gd name="T6" fmla="*/ 0 w 453"/>
                <a:gd name="T7" fmla="*/ 139 h 139"/>
                <a:gd name="T8" fmla="*/ 0 w 453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139">
                  <a:moveTo>
                    <a:pt x="0" y="0"/>
                  </a:moveTo>
                  <a:lnTo>
                    <a:pt x="333" y="0"/>
                  </a:lnTo>
                  <a:lnTo>
                    <a:pt x="453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06"/>
            <p:cNvSpPr>
              <a:spLocks/>
            </p:cNvSpPr>
            <p:nvPr/>
          </p:nvSpPr>
          <p:spPr bwMode="auto">
            <a:xfrm>
              <a:off x="6686551" y="3522664"/>
              <a:ext cx="1204913" cy="401638"/>
            </a:xfrm>
            <a:custGeom>
              <a:avLst/>
              <a:gdLst>
                <a:gd name="T0" fmla="*/ 0 w 759"/>
                <a:gd name="T1" fmla="*/ 0 h 253"/>
                <a:gd name="T2" fmla="*/ 750 w 759"/>
                <a:gd name="T3" fmla="*/ 0 h 253"/>
                <a:gd name="T4" fmla="*/ 759 w 759"/>
                <a:gd name="T5" fmla="*/ 2 h 253"/>
                <a:gd name="T6" fmla="*/ 759 w 759"/>
                <a:gd name="T7" fmla="*/ 253 h 253"/>
                <a:gd name="T8" fmla="*/ 0 w 759"/>
                <a:gd name="T9" fmla="*/ 253 h 253"/>
                <a:gd name="T10" fmla="*/ 0 w 759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9" h="253">
                  <a:moveTo>
                    <a:pt x="0" y="0"/>
                  </a:moveTo>
                  <a:lnTo>
                    <a:pt x="750" y="0"/>
                  </a:lnTo>
                  <a:lnTo>
                    <a:pt x="759" y="2"/>
                  </a:lnTo>
                  <a:lnTo>
                    <a:pt x="759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07"/>
            <p:cNvSpPr>
              <a:spLocks/>
            </p:cNvSpPr>
            <p:nvPr/>
          </p:nvSpPr>
          <p:spPr bwMode="auto">
            <a:xfrm>
              <a:off x="6686551" y="3962401"/>
              <a:ext cx="1204913" cy="371475"/>
            </a:xfrm>
            <a:custGeom>
              <a:avLst/>
              <a:gdLst>
                <a:gd name="T0" fmla="*/ 0 w 759"/>
                <a:gd name="T1" fmla="*/ 0 h 234"/>
                <a:gd name="T2" fmla="*/ 759 w 759"/>
                <a:gd name="T3" fmla="*/ 0 h 234"/>
                <a:gd name="T4" fmla="*/ 759 w 759"/>
                <a:gd name="T5" fmla="*/ 232 h 234"/>
                <a:gd name="T6" fmla="*/ 750 w 759"/>
                <a:gd name="T7" fmla="*/ 234 h 234"/>
                <a:gd name="T8" fmla="*/ 0 w 759"/>
                <a:gd name="T9" fmla="*/ 234 h 234"/>
                <a:gd name="T10" fmla="*/ 0 w 759"/>
                <a:gd name="T1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9" h="234">
                  <a:moveTo>
                    <a:pt x="0" y="0"/>
                  </a:moveTo>
                  <a:lnTo>
                    <a:pt x="759" y="0"/>
                  </a:lnTo>
                  <a:lnTo>
                    <a:pt x="759" y="232"/>
                  </a:lnTo>
                  <a:lnTo>
                    <a:pt x="750" y="234"/>
                  </a:lnTo>
                  <a:lnTo>
                    <a:pt x="0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09"/>
            <p:cNvSpPr>
              <a:spLocks/>
            </p:cNvSpPr>
            <p:nvPr/>
          </p:nvSpPr>
          <p:spPr bwMode="auto">
            <a:xfrm>
              <a:off x="8294689" y="3962401"/>
              <a:ext cx="719138" cy="188913"/>
            </a:xfrm>
            <a:custGeom>
              <a:avLst/>
              <a:gdLst>
                <a:gd name="T0" fmla="*/ 0 w 453"/>
                <a:gd name="T1" fmla="*/ 0 h 119"/>
                <a:gd name="T2" fmla="*/ 453 w 453"/>
                <a:gd name="T3" fmla="*/ 0 h 119"/>
                <a:gd name="T4" fmla="*/ 350 w 453"/>
                <a:gd name="T5" fmla="*/ 119 h 119"/>
                <a:gd name="T6" fmla="*/ 0 w 453"/>
                <a:gd name="T7" fmla="*/ 119 h 119"/>
                <a:gd name="T8" fmla="*/ 0 w 453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119">
                  <a:moveTo>
                    <a:pt x="0" y="0"/>
                  </a:moveTo>
                  <a:lnTo>
                    <a:pt x="453" y="0"/>
                  </a:lnTo>
                  <a:lnTo>
                    <a:pt x="350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10"/>
            <p:cNvSpPr>
              <a:spLocks/>
            </p:cNvSpPr>
            <p:nvPr/>
          </p:nvSpPr>
          <p:spPr bwMode="auto">
            <a:xfrm>
              <a:off x="7891464" y="3962401"/>
              <a:ext cx="403225" cy="368300"/>
            </a:xfrm>
            <a:custGeom>
              <a:avLst/>
              <a:gdLst>
                <a:gd name="T0" fmla="*/ 0 w 254"/>
                <a:gd name="T1" fmla="*/ 0 h 232"/>
                <a:gd name="T2" fmla="*/ 254 w 254"/>
                <a:gd name="T3" fmla="*/ 0 h 232"/>
                <a:gd name="T4" fmla="*/ 254 w 254"/>
                <a:gd name="T5" fmla="*/ 119 h 232"/>
                <a:gd name="T6" fmla="*/ 249 w 254"/>
                <a:gd name="T7" fmla="*/ 119 h 232"/>
                <a:gd name="T8" fmla="*/ 0 w 254"/>
                <a:gd name="T9" fmla="*/ 232 h 232"/>
                <a:gd name="T10" fmla="*/ 0 w 254"/>
                <a:gd name="T1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32">
                  <a:moveTo>
                    <a:pt x="0" y="0"/>
                  </a:moveTo>
                  <a:lnTo>
                    <a:pt x="254" y="0"/>
                  </a:lnTo>
                  <a:lnTo>
                    <a:pt x="254" y="119"/>
                  </a:lnTo>
                  <a:lnTo>
                    <a:pt x="249" y="119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11"/>
            <p:cNvSpPr>
              <a:spLocks/>
            </p:cNvSpPr>
            <p:nvPr/>
          </p:nvSpPr>
          <p:spPr bwMode="auto">
            <a:xfrm>
              <a:off x="8294689" y="4191001"/>
              <a:ext cx="530225" cy="339725"/>
            </a:xfrm>
            <a:custGeom>
              <a:avLst/>
              <a:gdLst>
                <a:gd name="T0" fmla="*/ 0 w 334"/>
                <a:gd name="T1" fmla="*/ 0 h 214"/>
                <a:gd name="T2" fmla="*/ 334 w 334"/>
                <a:gd name="T3" fmla="*/ 0 h 214"/>
                <a:gd name="T4" fmla="*/ 148 w 334"/>
                <a:gd name="T5" fmla="*/ 214 h 214"/>
                <a:gd name="T6" fmla="*/ 148 w 334"/>
                <a:gd name="T7" fmla="*/ 144 h 214"/>
                <a:gd name="T8" fmla="*/ 0 w 334"/>
                <a:gd name="T9" fmla="*/ 144 h 214"/>
                <a:gd name="T10" fmla="*/ 0 w 334"/>
                <a:gd name="T1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14">
                  <a:moveTo>
                    <a:pt x="0" y="0"/>
                  </a:moveTo>
                  <a:lnTo>
                    <a:pt x="334" y="0"/>
                  </a:lnTo>
                  <a:lnTo>
                    <a:pt x="148" y="214"/>
                  </a:lnTo>
                  <a:lnTo>
                    <a:pt x="148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12"/>
            <p:cNvSpPr>
              <a:spLocks/>
            </p:cNvSpPr>
            <p:nvPr/>
          </p:nvSpPr>
          <p:spPr bwMode="auto">
            <a:xfrm>
              <a:off x="7891464" y="4191001"/>
              <a:ext cx="403225" cy="615950"/>
            </a:xfrm>
            <a:custGeom>
              <a:avLst/>
              <a:gdLst>
                <a:gd name="T0" fmla="*/ 249 w 254"/>
                <a:gd name="T1" fmla="*/ 0 h 388"/>
                <a:gd name="T2" fmla="*/ 254 w 254"/>
                <a:gd name="T3" fmla="*/ 0 h 388"/>
                <a:gd name="T4" fmla="*/ 254 w 254"/>
                <a:gd name="T5" fmla="*/ 144 h 388"/>
                <a:gd name="T6" fmla="*/ 0 w 254"/>
                <a:gd name="T7" fmla="*/ 388 h 388"/>
                <a:gd name="T8" fmla="*/ 0 w 254"/>
                <a:gd name="T9" fmla="*/ 112 h 388"/>
                <a:gd name="T10" fmla="*/ 249 w 254"/>
                <a:gd name="T11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388">
                  <a:moveTo>
                    <a:pt x="249" y="0"/>
                  </a:moveTo>
                  <a:lnTo>
                    <a:pt x="254" y="0"/>
                  </a:lnTo>
                  <a:lnTo>
                    <a:pt x="254" y="144"/>
                  </a:lnTo>
                  <a:lnTo>
                    <a:pt x="0" y="388"/>
                  </a:lnTo>
                  <a:lnTo>
                    <a:pt x="0" y="1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13"/>
            <p:cNvSpPr>
              <a:spLocks/>
            </p:cNvSpPr>
            <p:nvPr/>
          </p:nvSpPr>
          <p:spPr bwMode="auto">
            <a:xfrm>
              <a:off x="6686551" y="4368801"/>
              <a:ext cx="1204913" cy="438150"/>
            </a:xfrm>
            <a:custGeom>
              <a:avLst/>
              <a:gdLst>
                <a:gd name="T0" fmla="*/ 759 w 759"/>
                <a:gd name="T1" fmla="*/ 0 h 276"/>
                <a:gd name="T2" fmla="*/ 759 w 759"/>
                <a:gd name="T3" fmla="*/ 276 h 276"/>
                <a:gd name="T4" fmla="*/ 0 w 759"/>
                <a:gd name="T5" fmla="*/ 276 h 276"/>
                <a:gd name="T6" fmla="*/ 0 w 759"/>
                <a:gd name="T7" fmla="*/ 2 h 276"/>
                <a:gd name="T8" fmla="*/ 750 w 759"/>
                <a:gd name="T9" fmla="*/ 2 h 276"/>
                <a:gd name="T10" fmla="*/ 759 w 759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9" h="276">
                  <a:moveTo>
                    <a:pt x="759" y="0"/>
                  </a:moveTo>
                  <a:lnTo>
                    <a:pt x="759" y="276"/>
                  </a:lnTo>
                  <a:lnTo>
                    <a:pt x="0" y="276"/>
                  </a:lnTo>
                  <a:lnTo>
                    <a:pt x="0" y="2"/>
                  </a:lnTo>
                  <a:lnTo>
                    <a:pt x="750" y="2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7756" y="752782"/>
            <a:ext cx="10576488" cy="738664"/>
            <a:chOff x="592428" y="600007"/>
            <a:chExt cx="3940935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095999" y="230627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197251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70414" y="322242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415" y="288866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70414" y="402978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415" y="369601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5998" y="482520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5999" y="449144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437" y="1620836"/>
            <a:ext cx="317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437" y="1287073"/>
            <a:ext cx="317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4437" y="2912894"/>
            <a:ext cx="317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4437" y="2579131"/>
            <a:ext cx="317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2" y="3760880"/>
            <a:ext cx="3273836" cy="107298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0619" y="5389804"/>
            <a:ext cx="317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0619" y="5056041"/>
            <a:ext cx="317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73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69299" y="1107539"/>
            <a:ext cx="3853402" cy="5750461"/>
            <a:chOff x="5132388" y="3157538"/>
            <a:chExt cx="2063750" cy="3079750"/>
          </a:xfrm>
        </p:grpSpPr>
        <p:sp>
          <p:nvSpPr>
            <p:cNvPr id="4" name="Freeform 38"/>
            <p:cNvSpPr>
              <a:spLocks/>
            </p:cNvSpPr>
            <p:nvPr/>
          </p:nvSpPr>
          <p:spPr bwMode="auto">
            <a:xfrm>
              <a:off x="5705475" y="5719763"/>
              <a:ext cx="915988" cy="130175"/>
            </a:xfrm>
            <a:custGeom>
              <a:avLst/>
              <a:gdLst>
                <a:gd name="T0" fmla="*/ 40 w 577"/>
                <a:gd name="T1" fmla="*/ 0 h 82"/>
                <a:gd name="T2" fmla="*/ 537 w 577"/>
                <a:gd name="T3" fmla="*/ 0 h 82"/>
                <a:gd name="T4" fmla="*/ 552 w 577"/>
                <a:gd name="T5" fmla="*/ 4 h 82"/>
                <a:gd name="T6" fmla="*/ 565 w 577"/>
                <a:gd name="T7" fmla="*/ 11 h 82"/>
                <a:gd name="T8" fmla="*/ 575 w 577"/>
                <a:gd name="T9" fmla="*/ 24 h 82"/>
                <a:gd name="T10" fmla="*/ 577 w 577"/>
                <a:gd name="T11" fmla="*/ 42 h 82"/>
                <a:gd name="T12" fmla="*/ 575 w 577"/>
                <a:gd name="T13" fmla="*/ 57 h 82"/>
                <a:gd name="T14" fmla="*/ 565 w 577"/>
                <a:gd name="T15" fmla="*/ 70 h 82"/>
                <a:gd name="T16" fmla="*/ 552 w 577"/>
                <a:gd name="T17" fmla="*/ 78 h 82"/>
                <a:gd name="T18" fmla="*/ 537 w 577"/>
                <a:gd name="T19" fmla="*/ 82 h 82"/>
                <a:gd name="T20" fmla="*/ 40 w 577"/>
                <a:gd name="T21" fmla="*/ 82 h 82"/>
                <a:gd name="T22" fmla="*/ 25 w 577"/>
                <a:gd name="T23" fmla="*/ 78 h 82"/>
                <a:gd name="T24" fmla="*/ 12 w 577"/>
                <a:gd name="T25" fmla="*/ 70 h 82"/>
                <a:gd name="T26" fmla="*/ 3 w 577"/>
                <a:gd name="T27" fmla="*/ 57 h 82"/>
                <a:gd name="T28" fmla="*/ 0 w 577"/>
                <a:gd name="T29" fmla="*/ 42 h 82"/>
                <a:gd name="T30" fmla="*/ 3 w 577"/>
                <a:gd name="T31" fmla="*/ 24 h 82"/>
                <a:gd name="T32" fmla="*/ 12 w 577"/>
                <a:gd name="T33" fmla="*/ 11 h 82"/>
                <a:gd name="T34" fmla="*/ 25 w 577"/>
                <a:gd name="T35" fmla="*/ 4 h 82"/>
                <a:gd name="T36" fmla="*/ 40 w 577"/>
                <a:gd name="T3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7" h="82">
                  <a:moveTo>
                    <a:pt x="40" y="0"/>
                  </a:moveTo>
                  <a:lnTo>
                    <a:pt x="537" y="0"/>
                  </a:lnTo>
                  <a:lnTo>
                    <a:pt x="552" y="4"/>
                  </a:lnTo>
                  <a:lnTo>
                    <a:pt x="565" y="11"/>
                  </a:lnTo>
                  <a:lnTo>
                    <a:pt x="575" y="24"/>
                  </a:lnTo>
                  <a:lnTo>
                    <a:pt x="577" y="42"/>
                  </a:lnTo>
                  <a:lnTo>
                    <a:pt x="575" y="57"/>
                  </a:lnTo>
                  <a:lnTo>
                    <a:pt x="565" y="70"/>
                  </a:lnTo>
                  <a:lnTo>
                    <a:pt x="552" y="78"/>
                  </a:lnTo>
                  <a:lnTo>
                    <a:pt x="537" y="82"/>
                  </a:lnTo>
                  <a:lnTo>
                    <a:pt x="40" y="82"/>
                  </a:lnTo>
                  <a:lnTo>
                    <a:pt x="25" y="78"/>
                  </a:lnTo>
                  <a:lnTo>
                    <a:pt x="12" y="70"/>
                  </a:lnTo>
                  <a:lnTo>
                    <a:pt x="3" y="57"/>
                  </a:lnTo>
                  <a:lnTo>
                    <a:pt x="0" y="42"/>
                  </a:lnTo>
                  <a:lnTo>
                    <a:pt x="3" y="24"/>
                  </a:lnTo>
                  <a:lnTo>
                    <a:pt x="12" y="11"/>
                  </a:lnTo>
                  <a:lnTo>
                    <a:pt x="25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E454B"/>
            </a:solidFill>
            <a:ln w="0">
              <a:solidFill>
                <a:srgbClr val="2E454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"/>
            <p:cNvSpPr>
              <a:spLocks/>
            </p:cNvSpPr>
            <p:nvPr/>
          </p:nvSpPr>
          <p:spPr bwMode="auto">
            <a:xfrm>
              <a:off x="5727700" y="5911850"/>
              <a:ext cx="871538" cy="131763"/>
            </a:xfrm>
            <a:custGeom>
              <a:avLst/>
              <a:gdLst>
                <a:gd name="T0" fmla="*/ 41 w 549"/>
                <a:gd name="T1" fmla="*/ 0 h 83"/>
                <a:gd name="T2" fmla="*/ 507 w 549"/>
                <a:gd name="T3" fmla="*/ 0 h 83"/>
                <a:gd name="T4" fmla="*/ 523 w 549"/>
                <a:gd name="T5" fmla="*/ 4 h 83"/>
                <a:gd name="T6" fmla="*/ 536 w 549"/>
                <a:gd name="T7" fmla="*/ 12 h 83"/>
                <a:gd name="T8" fmla="*/ 545 w 549"/>
                <a:gd name="T9" fmla="*/ 25 h 83"/>
                <a:gd name="T10" fmla="*/ 549 w 549"/>
                <a:gd name="T11" fmla="*/ 42 h 83"/>
                <a:gd name="T12" fmla="*/ 545 w 549"/>
                <a:gd name="T13" fmla="*/ 58 h 83"/>
                <a:gd name="T14" fmla="*/ 536 w 549"/>
                <a:gd name="T15" fmla="*/ 71 h 83"/>
                <a:gd name="T16" fmla="*/ 523 w 549"/>
                <a:gd name="T17" fmla="*/ 80 h 83"/>
                <a:gd name="T18" fmla="*/ 507 w 549"/>
                <a:gd name="T19" fmla="*/ 83 h 83"/>
                <a:gd name="T20" fmla="*/ 41 w 549"/>
                <a:gd name="T21" fmla="*/ 83 h 83"/>
                <a:gd name="T22" fmla="*/ 25 w 549"/>
                <a:gd name="T23" fmla="*/ 80 h 83"/>
                <a:gd name="T24" fmla="*/ 12 w 549"/>
                <a:gd name="T25" fmla="*/ 71 h 83"/>
                <a:gd name="T26" fmla="*/ 4 w 549"/>
                <a:gd name="T27" fmla="*/ 58 h 83"/>
                <a:gd name="T28" fmla="*/ 0 w 549"/>
                <a:gd name="T29" fmla="*/ 42 h 83"/>
                <a:gd name="T30" fmla="*/ 4 w 549"/>
                <a:gd name="T31" fmla="*/ 25 h 83"/>
                <a:gd name="T32" fmla="*/ 12 w 549"/>
                <a:gd name="T33" fmla="*/ 12 h 83"/>
                <a:gd name="T34" fmla="*/ 25 w 549"/>
                <a:gd name="T35" fmla="*/ 4 h 83"/>
                <a:gd name="T36" fmla="*/ 41 w 549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" h="83">
                  <a:moveTo>
                    <a:pt x="41" y="0"/>
                  </a:moveTo>
                  <a:lnTo>
                    <a:pt x="507" y="0"/>
                  </a:lnTo>
                  <a:lnTo>
                    <a:pt x="523" y="4"/>
                  </a:lnTo>
                  <a:lnTo>
                    <a:pt x="536" y="12"/>
                  </a:lnTo>
                  <a:lnTo>
                    <a:pt x="545" y="25"/>
                  </a:lnTo>
                  <a:lnTo>
                    <a:pt x="549" y="42"/>
                  </a:lnTo>
                  <a:lnTo>
                    <a:pt x="545" y="58"/>
                  </a:lnTo>
                  <a:lnTo>
                    <a:pt x="536" y="71"/>
                  </a:lnTo>
                  <a:lnTo>
                    <a:pt x="523" y="80"/>
                  </a:lnTo>
                  <a:lnTo>
                    <a:pt x="507" y="83"/>
                  </a:lnTo>
                  <a:lnTo>
                    <a:pt x="41" y="83"/>
                  </a:lnTo>
                  <a:lnTo>
                    <a:pt x="25" y="80"/>
                  </a:lnTo>
                  <a:lnTo>
                    <a:pt x="12" y="7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E454B"/>
            </a:solidFill>
            <a:ln w="0">
              <a:solidFill>
                <a:srgbClr val="2E454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0"/>
            <p:cNvSpPr>
              <a:spLocks/>
            </p:cNvSpPr>
            <p:nvPr/>
          </p:nvSpPr>
          <p:spPr bwMode="auto">
            <a:xfrm>
              <a:off x="5853113" y="6105525"/>
              <a:ext cx="623888" cy="131763"/>
            </a:xfrm>
            <a:custGeom>
              <a:avLst/>
              <a:gdLst>
                <a:gd name="T0" fmla="*/ 40 w 393"/>
                <a:gd name="T1" fmla="*/ 0 h 83"/>
                <a:gd name="T2" fmla="*/ 351 w 393"/>
                <a:gd name="T3" fmla="*/ 0 h 83"/>
                <a:gd name="T4" fmla="*/ 368 w 393"/>
                <a:gd name="T5" fmla="*/ 4 h 83"/>
                <a:gd name="T6" fmla="*/ 381 w 393"/>
                <a:gd name="T7" fmla="*/ 13 h 83"/>
                <a:gd name="T8" fmla="*/ 389 w 393"/>
                <a:gd name="T9" fmla="*/ 26 h 83"/>
                <a:gd name="T10" fmla="*/ 393 w 393"/>
                <a:gd name="T11" fmla="*/ 42 h 83"/>
                <a:gd name="T12" fmla="*/ 389 w 393"/>
                <a:gd name="T13" fmla="*/ 58 h 83"/>
                <a:gd name="T14" fmla="*/ 381 w 393"/>
                <a:gd name="T15" fmla="*/ 71 h 83"/>
                <a:gd name="T16" fmla="*/ 368 w 393"/>
                <a:gd name="T17" fmla="*/ 80 h 83"/>
                <a:gd name="T18" fmla="*/ 351 w 393"/>
                <a:gd name="T19" fmla="*/ 83 h 83"/>
                <a:gd name="T20" fmla="*/ 40 w 393"/>
                <a:gd name="T21" fmla="*/ 83 h 83"/>
                <a:gd name="T22" fmla="*/ 25 w 393"/>
                <a:gd name="T23" fmla="*/ 80 h 83"/>
                <a:gd name="T24" fmla="*/ 12 w 393"/>
                <a:gd name="T25" fmla="*/ 71 h 83"/>
                <a:gd name="T26" fmla="*/ 2 w 393"/>
                <a:gd name="T27" fmla="*/ 58 h 83"/>
                <a:gd name="T28" fmla="*/ 0 w 393"/>
                <a:gd name="T29" fmla="*/ 42 h 83"/>
                <a:gd name="T30" fmla="*/ 2 w 393"/>
                <a:gd name="T31" fmla="*/ 26 h 83"/>
                <a:gd name="T32" fmla="*/ 12 w 393"/>
                <a:gd name="T33" fmla="*/ 13 h 83"/>
                <a:gd name="T34" fmla="*/ 25 w 393"/>
                <a:gd name="T35" fmla="*/ 4 h 83"/>
                <a:gd name="T36" fmla="*/ 40 w 393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83">
                  <a:moveTo>
                    <a:pt x="40" y="0"/>
                  </a:moveTo>
                  <a:lnTo>
                    <a:pt x="351" y="0"/>
                  </a:lnTo>
                  <a:lnTo>
                    <a:pt x="368" y="4"/>
                  </a:lnTo>
                  <a:lnTo>
                    <a:pt x="381" y="13"/>
                  </a:lnTo>
                  <a:lnTo>
                    <a:pt x="389" y="26"/>
                  </a:lnTo>
                  <a:lnTo>
                    <a:pt x="393" y="42"/>
                  </a:lnTo>
                  <a:lnTo>
                    <a:pt x="389" y="58"/>
                  </a:lnTo>
                  <a:lnTo>
                    <a:pt x="381" y="71"/>
                  </a:lnTo>
                  <a:lnTo>
                    <a:pt x="368" y="80"/>
                  </a:lnTo>
                  <a:lnTo>
                    <a:pt x="351" y="83"/>
                  </a:lnTo>
                  <a:lnTo>
                    <a:pt x="40" y="83"/>
                  </a:lnTo>
                  <a:lnTo>
                    <a:pt x="25" y="80"/>
                  </a:lnTo>
                  <a:lnTo>
                    <a:pt x="12" y="71"/>
                  </a:lnTo>
                  <a:lnTo>
                    <a:pt x="2" y="58"/>
                  </a:lnTo>
                  <a:lnTo>
                    <a:pt x="0" y="42"/>
                  </a:lnTo>
                  <a:lnTo>
                    <a:pt x="2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E454B"/>
            </a:solidFill>
            <a:ln w="0">
              <a:solidFill>
                <a:srgbClr val="2E454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1"/>
            <p:cNvSpPr>
              <a:spLocks/>
            </p:cNvSpPr>
            <p:nvPr/>
          </p:nvSpPr>
          <p:spPr bwMode="auto">
            <a:xfrm>
              <a:off x="5132388" y="3838575"/>
              <a:ext cx="2063750" cy="560388"/>
            </a:xfrm>
            <a:custGeom>
              <a:avLst/>
              <a:gdLst>
                <a:gd name="T0" fmla="*/ 14 w 1300"/>
                <a:gd name="T1" fmla="*/ 0 h 353"/>
                <a:gd name="T2" fmla="*/ 1284 w 1300"/>
                <a:gd name="T3" fmla="*/ 0 h 353"/>
                <a:gd name="T4" fmla="*/ 1296 w 1300"/>
                <a:gd name="T5" fmla="*/ 60 h 353"/>
                <a:gd name="T6" fmla="*/ 1300 w 1300"/>
                <a:gd name="T7" fmla="*/ 120 h 353"/>
                <a:gd name="T8" fmla="*/ 1296 w 1300"/>
                <a:gd name="T9" fmla="*/ 179 h 353"/>
                <a:gd name="T10" fmla="*/ 1286 w 1300"/>
                <a:gd name="T11" fmla="*/ 238 h 353"/>
                <a:gd name="T12" fmla="*/ 1272 w 1300"/>
                <a:gd name="T13" fmla="*/ 296 h 353"/>
                <a:gd name="T14" fmla="*/ 1252 w 1300"/>
                <a:gd name="T15" fmla="*/ 353 h 353"/>
                <a:gd name="T16" fmla="*/ 47 w 1300"/>
                <a:gd name="T17" fmla="*/ 353 h 353"/>
                <a:gd name="T18" fmla="*/ 27 w 1300"/>
                <a:gd name="T19" fmla="*/ 296 h 353"/>
                <a:gd name="T20" fmla="*/ 11 w 1300"/>
                <a:gd name="T21" fmla="*/ 238 h 353"/>
                <a:gd name="T22" fmla="*/ 2 w 1300"/>
                <a:gd name="T23" fmla="*/ 179 h 353"/>
                <a:gd name="T24" fmla="*/ 0 w 1300"/>
                <a:gd name="T25" fmla="*/ 120 h 353"/>
                <a:gd name="T26" fmla="*/ 4 w 1300"/>
                <a:gd name="T27" fmla="*/ 60 h 353"/>
                <a:gd name="T28" fmla="*/ 14 w 1300"/>
                <a:gd name="T2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0" h="353">
                  <a:moveTo>
                    <a:pt x="14" y="0"/>
                  </a:moveTo>
                  <a:lnTo>
                    <a:pt x="1284" y="0"/>
                  </a:lnTo>
                  <a:lnTo>
                    <a:pt x="1296" y="60"/>
                  </a:lnTo>
                  <a:lnTo>
                    <a:pt x="1300" y="120"/>
                  </a:lnTo>
                  <a:lnTo>
                    <a:pt x="1296" y="179"/>
                  </a:lnTo>
                  <a:lnTo>
                    <a:pt x="1286" y="238"/>
                  </a:lnTo>
                  <a:lnTo>
                    <a:pt x="1272" y="296"/>
                  </a:lnTo>
                  <a:lnTo>
                    <a:pt x="1252" y="353"/>
                  </a:lnTo>
                  <a:lnTo>
                    <a:pt x="47" y="353"/>
                  </a:lnTo>
                  <a:lnTo>
                    <a:pt x="27" y="296"/>
                  </a:lnTo>
                  <a:lnTo>
                    <a:pt x="11" y="238"/>
                  </a:lnTo>
                  <a:lnTo>
                    <a:pt x="2" y="179"/>
                  </a:lnTo>
                  <a:lnTo>
                    <a:pt x="0" y="120"/>
                  </a:lnTo>
                  <a:lnTo>
                    <a:pt x="4" y="6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5229225" y="4452938"/>
              <a:ext cx="1868488" cy="561975"/>
            </a:xfrm>
            <a:custGeom>
              <a:avLst/>
              <a:gdLst>
                <a:gd name="T0" fmla="*/ 0 w 1177"/>
                <a:gd name="T1" fmla="*/ 0 h 354"/>
                <a:gd name="T2" fmla="*/ 1177 w 1177"/>
                <a:gd name="T3" fmla="*/ 0 h 354"/>
                <a:gd name="T4" fmla="*/ 1151 w 1177"/>
                <a:gd name="T5" fmla="*/ 53 h 354"/>
                <a:gd name="T6" fmla="*/ 1125 w 1177"/>
                <a:gd name="T7" fmla="*/ 104 h 354"/>
                <a:gd name="T8" fmla="*/ 1098 w 1177"/>
                <a:gd name="T9" fmla="*/ 151 h 354"/>
                <a:gd name="T10" fmla="*/ 1060 w 1177"/>
                <a:gd name="T11" fmla="*/ 219 h 354"/>
                <a:gd name="T12" fmla="*/ 1024 w 1177"/>
                <a:gd name="T13" fmla="*/ 286 h 354"/>
                <a:gd name="T14" fmla="*/ 988 w 1177"/>
                <a:gd name="T15" fmla="*/ 354 h 354"/>
                <a:gd name="T16" fmla="*/ 189 w 1177"/>
                <a:gd name="T17" fmla="*/ 354 h 354"/>
                <a:gd name="T18" fmla="*/ 153 w 1177"/>
                <a:gd name="T19" fmla="*/ 286 h 354"/>
                <a:gd name="T20" fmla="*/ 117 w 1177"/>
                <a:gd name="T21" fmla="*/ 219 h 354"/>
                <a:gd name="T22" fmla="*/ 79 w 1177"/>
                <a:gd name="T23" fmla="*/ 151 h 354"/>
                <a:gd name="T24" fmla="*/ 52 w 1177"/>
                <a:gd name="T25" fmla="*/ 104 h 354"/>
                <a:gd name="T26" fmla="*/ 25 w 1177"/>
                <a:gd name="T27" fmla="*/ 53 h 354"/>
                <a:gd name="T28" fmla="*/ 0 w 1177"/>
                <a:gd name="T2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7" h="354">
                  <a:moveTo>
                    <a:pt x="0" y="0"/>
                  </a:moveTo>
                  <a:lnTo>
                    <a:pt x="1177" y="0"/>
                  </a:lnTo>
                  <a:lnTo>
                    <a:pt x="1151" y="53"/>
                  </a:lnTo>
                  <a:lnTo>
                    <a:pt x="1125" y="104"/>
                  </a:lnTo>
                  <a:lnTo>
                    <a:pt x="1098" y="151"/>
                  </a:lnTo>
                  <a:lnTo>
                    <a:pt x="1060" y="219"/>
                  </a:lnTo>
                  <a:lnTo>
                    <a:pt x="1024" y="286"/>
                  </a:lnTo>
                  <a:lnTo>
                    <a:pt x="988" y="354"/>
                  </a:lnTo>
                  <a:lnTo>
                    <a:pt x="189" y="354"/>
                  </a:lnTo>
                  <a:lnTo>
                    <a:pt x="153" y="286"/>
                  </a:lnTo>
                  <a:lnTo>
                    <a:pt x="117" y="219"/>
                  </a:lnTo>
                  <a:lnTo>
                    <a:pt x="79" y="151"/>
                  </a:lnTo>
                  <a:lnTo>
                    <a:pt x="52" y="104"/>
                  </a:lnTo>
                  <a:lnTo>
                    <a:pt x="2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5553075" y="5067300"/>
              <a:ext cx="1217613" cy="581025"/>
            </a:xfrm>
            <a:custGeom>
              <a:avLst/>
              <a:gdLst>
                <a:gd name="T0" fmla="*/ 0 w 767"/>
                <a:gd name="T1" fmla="*/ 0 h 366"/>
                <a:gd name="T2" fmla="*/ 767 w 767"/>
                <a:gd name="T3" fmla="*/ 0 h 366"/>
                <a:gd name="T4" fmla="*/ 753 w 767"/>
                <a:gd name="T5" fmla="*/ 34 h 366"/>
                <a:gd name="T6" fmla="*/ 739 w 767"/>
                <a:gd name="T7" fmla="*/ 73 h 366"/>
                <a:gd name="T8" fmla="*/ 727 w 767"/>
                <a:gd name="T9" fmla="*/ 113 h 366"/>
                <a:gd name="T10" fmla="*/ 716 w 767"/>
                <a:gd name="T11" fmla="*/ 158 h 366"/>
                <a:gd name="T12" fmla="*/ 709 w 767"/>
                <a:gd name="T13" fmla="*/ 201 h 366"/>
                <a:gd name="T14" fmla="*/ 699 w 767"/>
                <a:gd name="T15" fmla="*/ 244 h 366"/>
                <a:gd name="T16" fmla="*/ 692 w 767"/>
                <a:gd name="T17" fmla="*/ 284 h 366"/>
                <a:gd name="T18" fmla="*/ 685 w 767"/>
                <a:gd name="T19" fmla="*/ 307 h 366"/>
                <a:gd name="T20" fmla="*/ 677 w 767"/>
                <a:gd name="T21" fmla="*/ 327 h 366"/>
                <a:gd name="T22" fmla="*/ 665 w 767"/>
                <a:gd name="T23" fmla="*/ 341 h 366"/>
                <a:gd name="T24" fmla="*/ 651 w 767"/>
                <a:gd name="T25" fmla="*/ 352 h 366"/>
                <a:gd name="T26" fmla="*/ 633 w 767"/>
                <a:gd name="T27" fmla="*/ 360 h 366"/>
                <a:gd name="T28" fmla="*/ 610 w 767"/>
                <a:gd name="T29" fmla="*/ 363 h 366"/>
                <a:gd name="T30" fmla="*/ 582 w 767"/>
                <a:gd name="T31" fmla="*/ 366 h 366"/>
                <a:gd name="T32" fmla="*/ 574 w 767"/>
                <a:gd name="T33" fmla="*/ 366 h 366"/>
                <a:gd name="T34" fmla="*/ 557 w 767"/>
                <a:gd name="T35" fmla="*/ 366 h 366"/>
                <a:gd name="T36" fmla="*/ 533 w 767"/>
                <a:gd name="T37" fmla="*/ 366 h 366"/>
                <a:gd name="T38" fmla="*/ 503 w 767"/>
                <a:gd name="T39" fmla="*/ 366 h 366"/>
                <a:gd name="T40" fmla="*/ 469 w 767"/>
                <a:gd name="T41" fmla="*/ 366 h 366"/>
                <a:gd name="T42" fmla="*/ 432 w 767"/>
                <a:gd name="T43" fmla="*/ 366 h 366"/>
                <a:gd name="T44" fmla="*/ 393 w 767"/>
                <a:gd name="T45" fmla="*/ 366 h 366"/>
                <a:gd name="T46" fmla="*/ 352 w 767"/>
                <a:gd name="T47" fmla="*/ 366 h 366"/>
                <a:gd name="T48" fmla="*/ 315 w 767"/>
                <a:gd name="T49" fmla="*/ 366 h 366"/>
                <a:gd name="T50" fmla="*/ 278 w 767"/>
                <a:gd name="T51" fmla="*/ 366 h 366"/>
                <a:gd name="T52" fmla="*/ 244 w 767"/>
                <a:gd name="T53" fmla="*/ 366 h 366"/>
                <a:gd name="T54" fmla="*/ 216 w 767"/>
                <a:gd name="T55" fmla="*/ 366 h 366"/>
                <a:gd name="T56" fmla="*/ 194 w 767"/>
                <a:gd name="T57" fmla="*/ 366 h 366"/>
                <a:gd name="T58" fmla="*/ 181 w 767"/>
                <a:gd name="T59" fmla="*/ 366 h 366"/>
                <a:gd name="T60" fmla="*/ 176 w 767"/>
                <a:gd name="T61" fmla="*/ 366 h 366"/>
                <a:gd name="T62" fmla="*/ 176 w 767"/>
                <a:gd name="T63" fmla="*/ 365 h 366"/>
                <a:gd name="T64" fmla="*/ 147 w 767"/>
                <a:gd name="T65" fmla="*/ 362 h 366"/>
                <a:gd name="T66" fmla="*/ 125 w 767"/>
                <a:gd name="T67" fmla="*/ 356 h 366"/>
                <a:gd name="T68" fmla="*/ 106 w 767"/>
                <a:gd name="T69" fmla="*/ 345 h 366"/>
                <a:gd name="T70" fmla="*/ 93 w 767"/>
                <a:gd name="T71" fmla="*/ 329 h 366"/>
                <a:gd name="T72" fmla="*/ 84 w 767"/>
                <a:gd name="T73" fmla="*/ 310 h 366"/>
                <a:gd name="T74" fmla="*/ 76 w 767"/>
                <a:gd name="T75" fmla="*/ 284 h 366"/>
                <a:gd name="T76" fmla="*/ 68 w 767"/>
                <a:gd name="T77" fmla="*/ 244 h 366"/>
                <a:gd name="T78" fmla="*/ 61 w 767"/>
                <a:gd name="T79" fmla="*/ 201 h 366"/>
                <a:gd name="T80" fmla="*/ 51 w 767"/>
                <a:gd name="T81" fmla="*/ 158 h 366"/>
                <a:gd name="T82" fmla="*/ 42 w 767"/>
                <a:gd name="T83" fmla="*/ 113 h 366"/>
                <a:gd name="T84" fmla="*/ 30 w 767"/>
                <a:gd name="T85" fmla="*/ 73 h 366"/>
                <a:gd name="T86" fmla="*/ 16 w 767"/>
                <a:gd name="T87" fmla="*/ 34 h 366"/>
                <a:gd name="T88" fmla="*/ 0 w 767"/>
                <a:gd name="T8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7" h="366">
                  <a:moveTo>
                    <a:pt x="0" y="0"/>
                  </a:moveTo>
                  <a:lnTo>
                    <a:pt x="767" y="0"/>
                  </a:lnTo>
                  <a:lnTo>
                    <a:pt x="753" y="34"/>
                  </a:lnTo>
                  <a:lnTo>
                    <a:pt x="739" y="73"/>
                  </a:lnTo>
                  <a:lnTo>
                    <a:pt x="727" y="113"/>
                  </a:lnTo>
                  <a:lnTo>
                    <a:pt x="716" y="158"/>
                  </a:lnTo>
                  <a:lnTo>
                    <a:pt x="709" y="201"/>
                  </a:lnTo>
                  <a:lnTo>
                    <a:pt x="699" y="244"/>
                  </a:lnTo>
                  <a:lnTo>
                    <a:pt x="692" y="284"/>
                  </a:lnTo>
                  <a:lnTo>
                    <a:pt x="685" y="307"/>
                  </a:lnTo>
                  <a:lnTo>
                    <a:pt x="677" y="327"/>
                  </a:lnTo>
                  <a:lnTo>
                    <a:pt x="665" y="341"/>
                  </a:lnTo>
                  <a:lnTo>
                    <a:pt x="651" y="352"/>
                  </a:lnTo>
                  <a:lnTo>
                    <a:pt x="633" y="360"/>
                  </a:lnTo>
                  <a:lnTo>
                    <a:pt x="610" y="363"/>
                  </a:lnTo>
                  <a:lnTo>
                    <a:pt x="582" y="366"/>
                  </a:lnTo>
                  <a:lnTo>
                    <a:pt x="574" y="366"/>
                  </a:lnTo>
                  <a:lnTo>
                    <a:pt x="557" y="366"/>
                  </a:lnTo>
                  <a:lnTo>
                    <a:pt x="533" y="366"/>
                  </a:lnTo>
                  <a:lnTo>
                    <a:pt x="503" y="366"/>
                  </a:lnTo>
                  <a:lnTo>
                    <a:pt x="469" y="366"/>
                  </a:lnTo>
                  <a:lnTo>
                    <a:pt x="432" y="366"/>
                  </a:lnTo>
                  <a:lnTo>
                    <a:pt x="393" y="366"/>
                  </a:lnTo>
                  <a:lnTo>
                    <a:pt x="352" y="366"/>
                  </a:lnTo>
                  <a:lnTo>
                    <a:pt x="315" y="366"/>
                  </a:lnTo>
                  <a:lnTo>
                    <a:pt x="278" y="366"/>
                  </a:lnTo>
                  <a:lnTo>
                    <a:pt x="244" y="366"/>
                  </a:lnTo>
                  <a:lnTo>
                    <a:pt x="216" y="366"/>
                  </a:lnTo>
                  <a:lnTo>
                    <a:pt x="194" y="366"/>
                  </a:lnTo>
                  <a:lnTo>
                    <a:pt x="181" y="366"/>
                  </a:lnTo>
                  <a:lnTo>
                    <a:pt x="176" y="366"/>
                  </a:lnTo>
                  <a:lnTo>
                    <a:pt x="176" y="365"/>
                  </a:lnTo>
                  <a:lnTo>
                    <a:pt x="147" y="362"/>
                  </a:lnTo>
                  <a:lnTo>
                    <a:pt x="125" y="356"/>
                  </a:lnTo>
                  <a:lnTo>
                    <a:pt x="106" y="345"/>
                  </a:lnTo>
                  <a:lnTo>
                    <a:pt x="93" y="329"/>
                  </a:lnTo>
                  <a:lnTo>
                    <a:pt x="84" y="310"/>
                  </a:lnTo>
                  <a:lnTo>
                    <a:pt x="76" y="284"/>
                  </a:lnTo>
                  <a:lnTo>
                    <a:pt x="68" y="244"/>
                  </a:lnTo>
                  <a:lnTo>
                    <a:pt x="61" y="201"/>
                  </a:lnTo>
                  <a:lnTo>
                    <a:pt x="51" y="158"/>
                  </a:lnTo>
                  <a:lnTo>
                    <a:pt x="42" y="113"/>
                  </a:lnTo>
                  <a:lnTo>
                    <a:pt x="30" y="73"/>
                  </a:lnTo>
                  <a:lnTo>
                    <a:pt x="16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5170488" y="3157538"/>
              <a:ext cx="1985963" cy="628650"/>
            </a:xfrm>
            <a:custGeom>
              <a:avLst/>
              <a:gdLst>
                <a:gd name="T0" fmla="*/ 625 w 1251"/>
                <a:gd name="T1" fmla="*/ 0 h 396"/>
                <a:gd name="T2" fmla="*/ 698 w 1251"/>
                <a:gd name="T3" fmla="*/ 3 h 396"/>
                <a:gd name="T4" fmla="*/ 768 w 1251"/>
                <a:gd name="T5" fmla="*/ 14 h 396"/>
                <a:gd name="T6" fmla="*/ 834 w 1251"/>
                <a:gd name="T7" fmla="*/ 30 h 396"/>
                <a:gd name="T8" fmla="*/ 896 w 1251"/>
                <a:gd name="T9" fmla="*/ 51 h 396"/>
                <a:gd name="T10" fmla="*/ 955 w 1251"/>
                <a:gd name="T11" fmla="*/ 78 h 396"/>
                <a:gd name="T12" fmla="*/ 1008 w 1251"/>
                <a:gd name="T13" fmla="*/ 108 h 396"/>
                <a:gd name="T14" fmla="*/ 1058 w 1251"/>
                <a:gd name="T15" fmla="*/ 142 h 396"/>
                <a:gd name="T16" fmla="*/ 1104 w 1251"/>
                <a:gd name="T17" fmla="*/ 180 h 396"/>
                <a:gd name="T18" fmla="*/ 1143 w 1251"/>
                <a:gd name="T19" fmla="*/ 221 h 396"/>
                <a:gd name="T20" fmla="*/ 1179 w 1251"/>
                <a:gd name="T21" fmla="*/ 263 h 396"/>
                <a:gd name="T22" fmla="*/ 1209 w 1251"/>
                <a:gd name="T23" fmla="*/ 306 h 396"/>
                <a:gd name="T24" fmla="*/ 1232 w 1251"/>
                <a:gd name="T25" fmla="*/ 350 h 396"/>
                <a:gd name="T26" fmla="*/ 1251 w 1251"/>
                <a:gd name="T27" fmla="*/ 396 h 396"/>
                <a:gd name="T28" fmla="*/ 0 w 1251"/>
                <a:gd name="T29" fmla="*/ 396 h 396"/>
                <a:gd name="T30" fmla="*/ 19 w 1251"/>
                <a:gd name="T31" fmla="*/ 350 h 396"/>
                <a:gd name="T32" fmla="*/ 42 w 1251"/>
                <a:gd name="T33" fmla="*/ 306 h 396"/>
                <a:gd name="T34" fmla="*/ 72 w 1251"/>
                <a:gd name="T35" fmla="*/ 263 h 396"/>
                <a:gd name="T36" fmla="*/ 106 w 1251"/>
                <a:gd name="T37" fmla="*/ 221 h 396"/>
                <a:gd name="T38" fmla="*/ 147 w 1251"/>
                <a:gd name="T39" fmla="*/ 180 h 396"/>
                <a:gd name="T40" fmla="*/ 192 w 1251"/>
                <a:gd name="T41" fmla="*/ 142 h 396"/>
                <a:gd name="T42" fmla="*/ 241 w 1251"/>
                <a:gd name="T43" fmla="*/ 108 h 396"/>
                <a:gd name="T44" fmla="*/ 296 w 1251"/>
                <a:gd name="T45" fmla="*/ 78 h 396"/>
                <a:gd name="T46" fmla="*/ 354 w 1251"/>
                <a:gd name="T47" fmla="*/ 51 h 396"/>
                <a:gd name="T48" fmla="*/ 417 w 1251"/>
                <a:gd name="T49" fmla="*/ 30 h 396"/>
                <a:gd name="T50" fmla="*/ 482 w 1251"/>
                <a:gd name="T51" fmla="*/ 14 h 396"/>
                <a:gd name="T52" fmla="*/ 553 w 1251"/>
                <a:gd name="T53" fmla="*/ 3 h 396"/>
                <a:gd name="T54" fmla="*/ 625 w 1251"/>
                <a:gd name="T5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1" h="396">
                  <a:moveTo>
                    <a:pt x="625" y="0"/>
                  </a:moveTo>
                  <a:lnTo>
                    <a:pt x="698" y="3"/>
                  </a:lnTo>
                  <a:lnTo>
                    <a:pt x="768" y="14"/>
                  </a:lnTo>
                  <a:lnTo>
                    <a:pt x="834" y="30"/>
                  </a:lnTo>
                  <a:lnTo>
                    <a:pt x="896" y="51"/>
                  </a:lnTo>
                  <a:lnTo>
                    <a:pt x="955" y="78"/>
                  </a:lnTo>
                  <a:lnTo>
                    <a:pt x="1008" y="108"/>
                  </a:lnTo>
                  <a:lnTo>
                    <a:pt x="1058" y="142"/>
                  </a:lnTo>
                  <a:lnTo>
                    <a:pt x="1104" y="180"/>
                  </a:lnTo>
                  <a:lnTo>
                    <a:pt x="1143" y="221"/>
                  </a:lnTo>
                  <a:lnTo>
                    <a:pt x="1179" y="263"/>
                  </a:lnTo>
                  <a:lnTo>
                    <a:pt x="1209" y="306"/>
                  </a:lnTo>
                  <a:lnTo>
                    <a:pt x="1232" y="350"/>
                  </a:lnTo>
                  <a:lnTo>
                    <a:pt x="1251" y="396"/>
                  </a:lnTo>
                  <a:lnTo>
                    <a:pt x="0" y="396"/>
                  </a:lnTo>
                  <a:lnTo>
                    <a:pt x="19" y="350"/>
                  </a:lnTo>
                  <a:lnTo>
                    <a:pt x="42" y="306"/>
                  </a:lnTo>
                  <a:lnTo>
                    <a:pt x="72" y="263"/>
                  </a:lnTo>
                  <a:lnTo>
                    <a:pt x="106" y="221"/>
                  </a:lnTo>
                  <a:lnTo>
                    <a:pt x="147" y="180"/>
                  </a:lnTo>
                  <a:lnTo>
                    <a:pt x="192" y="142"/>
                  </a:lnTo>
                  <a:lnTo>
                    <a:pt x="241" y="108"/>
                  </a:lnTo>
                  <a:lnTo>
                    <a:pt x="296" y="78"/>
                  </a:lnTo>
                  <a:lnTo>
                    <a:pt x="354" y="51"/>
                  </a:lnTo>
                  <a:lnTo>
                    <a:pt x="417" y="30"/>
                  </a:lnTo>
                  <a:lnTo>
                    <a:pt x="482" y="14"/>
                  </a:lnTo>
                  <a:lnTo>
                    <a:pt x="553" y="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049799" y="2782669"/>
            <a:ext cx="2324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9799" y="2448906"/>
            <a:ext cx="232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64549" y="1642804"/>
            <a:ext cx="2324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4550" y="1309041"/>
            <a:ext cx="232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64548" y="3892659"/>
            <a:ext cx="2324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4549" y="3558896"/>
            <a:ext cx="232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39358" y="5012416"/>
            <a:ext cx="171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chemeClr val="bg1"/>
                </a:solidFill>
                <a:effectLst/>
              </a:rPr>
              <a:t>Lorem ipsum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39358" y="4678653"/>
            <a:ext cx="171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9675" y="653792"/>
            <a:ext cx="10576488" cy="738664"/>
            <a:chOff x="592428" y="600007"/>
            <a:chExt cx="3940935" cy="738664"/>
          </a:xfrm>
        </p:grpSpPr>
        <p:sp>
          <p:nvSpPr>
            <p:cNvPr id="21" name="TextBox 2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508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407671" y="1483699"/>
            <a:ext cx="5376657" cy="5099656"/>
            <a:chOff x="2897188" y="1350963"/>
            <a:chExt cx="2403475" cy="2279650"/>
          </a:xfrm>
        </p:grpSpPr>
        <p:sp>
          <p:nvSpPr>
            <p:cNvPr id="4" name="Freeform 985"/>
            <p:cNvSpPr>
              <a:spLocks/>
            </p:cNvSpPr>
            <p:nvPr/>
          </p:nvSpPr>
          <p:spPr bwMode="auto">
            <a:xfrm>
              <a:off x="3313113" y="2754313"/>
              <a:ext cx="760413" cy="876300"/>
            </a:xfrm>
            <a:custGeom>
              <a:avLst/>
              <a:gdLst>
                <a:gd name="T0" fmla="*/ 240 w 479"/>
                <a:gd name="T1" fmla="*/ 0 h 552"/>
                <a:gd name="T2" fmla="*/ 479 w 479"/>
                <a:gd name="T3" fmla="*/ 137 h 552"/>
                <a:gd name="T4" fmla="*/ 479 w 479"/>
                <a:gd name="T5" fmla="*/ 415 h 552"/>
                <a:gd name="T6" fmla="*/ 240 w 479"/>
                <a:gd name="T7" fmla="*/ 552 h 552"/>
                <a:gd name="T8" fmla="*/ 0 w 479"/>
                <a:gd name="T9" fmla="*/ 415 h 552"/>
                <a:gd name="T10" fmla="*/ 0 w 479"/>
                <a:gd name="T11" fmla="*/ 137 h 552"/>
                <a:gd name="T12" fmla="*/ 240 w 479"/>
                <a:gd name="T13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552">
                  <a:moveTo>
                    <a:pt x="240" y="0"/>
                  </a:moveTo>
                  <a:lnTo>
                    <a:pt x="479" y="137"/>
                  </a:lnTo>
                  <a:lnTo>
                    <a:pt x="479" y="415"/>
                  </a:lnTo>
                  <a:lnTo>
                    <a:pt x="240" y="552"/>
                  </a:lnTo>
                  <a:lnTo>
                    <a:pt x="0" y="415"/>
                  </a:lnTo>
                  <a:lnTo>
                    <a:pt x="0" y="1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86"/>
            <p:cNvSpPr>
              <a:spLocks/>
            </p:cNvSpPr>
            <p:nvPr/>
          </p:nvSpPr>
          <p:spPr bwMode="auto">
            <a:xfrm>
              <a:off x="4130676" y="2754313"/>
              <a:ext cx="760413" cy="876300"/>
            </a:xfrm>
            <a:custGeom>
              <a:avLst/>
              <a:gdLst>
                <a:gd name="T0" fmla="*/ 239 w 479"/>
                <a:gd name="T1" fmla="*/ 0 h 552"/>
                <a:gd name="T2" fmla="*/ 479 w 479"/>
                <a:gd name="T3" fmla="*/ 137 h 552"/>
                <a:gd name="T4" fmla="*/ 479 w 479"/>
                <a:gd name="T5" fmla="*/ 415 h 552"/>
                <a:gd name="T6" fmla="*/ 239 w 479"/>
                <a:gd name="T7" fmla="*/ 552 h 552"/>
                <a:gd name="T8" fmla="*/ 0 w 479"/>
                <a:gd name="T9" fmla="*/ 415 h 552"/>
                <a:gd name="T10" fmla="*/ 0 w 479"/>
                <a:gd name="T11" fmla="*/ 137 h 552"/>
                <a:gd name="T12" fmla="*/ 239 w 479"/>
                <a:gd name="T13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552">
                  <a:moveTo>
                    <a:pt x="239" y="0"/>
                  </a:moveTo>
                  <a:lnTo>
                    <a:pt x="479" y="137"/>
                  </a:lnTo>
                  <a:lnTo>
                    <a:pt x="479" y="415"/>
                  </a:lnTo>
                  <a:lnTo>
                    <a:pt x="239" y="552"/>
                  </a:lnTo>
                  <a:lnTo>
                    <a:pt x="0" y="415"/>
                  </a:lnTo>
                  <a:lnTo>
                    <a:pt x="0" y="13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87"/>
            <p:cNvSpPr>
              <a:spLocks/>
            </p:cNvSpPr>
            <p:nvPr/>
          </p:nvSpPr>
          <p:spPr bwMode="auto">
            <a:xfrm>
              <a:off x="3313113" y="1350963"/>
              <a:ext cx="760413" cy="876300"/>
            </a:xfrm>
            <a:custGeom>
              <a:avLst/>
              <a:gdLst>
                <a:gd name="T0" fmla="*/ 240 w 479"/>
                <a:gd name="T1" fmla="*/ 0 h 552"/>
                <a:gd name="T2" fmla="*/ 479 w 479"/>
                <a:gd name="T3" fmla="*/ 137 h 552"/>
                <a:gd name="T4" fmla="*/ 479 w 479"/>
                <a:gd name="T5" fmla="*/ 415 h 552"/>
                <a:gd name="T6" fmla="*/ 240 w 479"/>
                <a:gd name="T7" fmla="*/ 552 h 552"/>
                <a:gd name="T8" fmla="*/ 0 w 479"/>
                <a:gd name="T9" fmla="*/ 415 h 552"/>
                <a:gd name="T10" fmla="*/ 0 w 479"/>
                <a:gd name="T11" fmla="*/ 137 h 552"/>
                <a:gd name="T12" fmla="*/ 240 w 479"/>
                <a:gd name="T13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552">
                  <a:moveTo>
                    <a:pt x="240" y="0"/>
                  </a:moveTo>
                  <a:lnTo>
                    <a:pt x="479" y="137"/>
                  </a:lnTo>
                  <a:lnTo>
                    <a:pt x="479" y="415"/>
                  </a:lnTo>
                  <a:lnTo>
                    <a:pt x="240" y="552"/>
                  </a:lnTo>
                  <a:lnTo>
                    <a:pt x="0" y="415"/>
                  </a:lnTo>
                  <a:lnTo>
                    <a:pt x="0" y="1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88"/>
            <p:cNvSpPr>
              <a:spLocks/>
            </p:cNvSpPr>
            <p:nvPr/>
          </p:nvSpPr>
          <p:spPr bwMode="auto">
            <a:xfrm>
              <a:off x="4130676" y="1350963"/>
              <a:ext cx="760413" cy="876300"/>
            </a:xfrm>
            <a:custGeom>
              <a:avLst/>
              <a:gdLst>
                <a:gd name="T0" fmla="*/ 239 w 479"/>
                <a:gd name="T1" fmla="*/ 0 h 552"/>
                <a:gd name="T2" fmla="*/ 479 w 479"/>
                <a:gd name="T3" fmla="*/ 137 h 552"/>
                <a:gd name="T4" fmla="*/ 479 w 479"/>
                <a:gd name="T5" fmla="*/ 415 h 552"/>
                <a:gd name="T6" fmla="*/ 239 w 479"/>
                <a:gd name="T7" fmla="*/ 552 h 552"/>
                <a:gd name="T8" fmla="*/ 0 w 479"/>
                <a:gd name="T9" fmla="*/ 415 h 552"/>
                <a:gd name="T10" fmla="*/ 0 w 479"/>
                <a:gd name="T11" fmla="*/ 137 h 552"/>
                <a:gd name="T12" fmla="*/ 239 w 479"/>
                <a:gd name="T13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552">
                  <a:moveTo>
                    <a:pt x="239" y="0"/>
                  </a:moveTo>
                  <a:lnTo>
                    <a:pt x="479" y="137"/>
                  </a:lnTo>
                  <a:lnTo>
                    <a:pt x="479" y="415"/>
                  </a:lnTo>
                  <a:lnTo>
                    <a:pt x="239" y="552"/>
                  </a:lnTo>
                  <a:lnTo>
                    <a:pt x="0" y="415"/>
                  </a:lnTo>
                  <a:lnTo>
                    <a:pt x="0" y="13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89"/>
            <p:cNvSpPr>
              <a:spLocks/>
            </p:cNvSpPr>
            <p:nvPr/>
          </p:nvSpPr>
          <p:spPr bwMode="auto">
            <a:xfrm>
              <a:off x="4538663" y="2052638"/>
              <a:ext cx="762000" cy="877888"/>
            </a:xfrm>
            <a:custGeom>
              <a:avLst/>
              <a:gdLst>
                <a:gd name="T0" fmla="*/ 240 w 480"/>
                <a:gd name="T1" fmla="*/ 0 h 553"/>
                <a:gd name="T2" fmla="*/ 480 w 480"/>
                <a:gd name="T3" fmla="*/ 138 h 553"/>
                <a:gd name="T4" fmla="*/ 480 w 480"/>
                <a:gd name="T5" fmla="*/ 415 h 553"/>
                <a:gd name="T6" fmla="*/ 240 w 480"/>
                <a:gd name="T7" fmla="*/ 553 h 553"/>
                <a:gd name="T8" fmla="*/ 0 w 480"/>
                <a:gd name="T9" fmla="*/ 415 h 553"/>
                <a:gd name="T10" fmla="*/ 0 w 480"/>
                <a:gd name="T11" fmla="*/ 138 h 553"/>
                <a:gd name="T12" fmla="*/ 240 w 480"/>
                <a:gd name="T1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553">
                  <a:moveTo>
                    <a:pt x="240" y="0"/>
                  </a:moveTo>
                  <a:lnTo>
                    <a:pt x="480" y="138"/>
                  </a:lnTo>
                  <a:lnTo>
                    <a:pt x="480" y="415"/>
                  </a:lnTo>
                  <a:lnTo>
                    <a:pt x="240" y="553"/>
                  </a:lnTo>
                  <a:lnTo>
                    <a:pt x="0" y="415"/>
                  </a:lnTo>
                  <a:lnTo>
                    <a:pt x="0" y="1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90"/>
            <p:cNvSpPr>
              <a:spLocks/>
            </p:cNvSpPr>
            <p:nvPr/>
          </p:nvSpPr>
          <p:spPr bwMode="auto">
            <a:xfrm>
              <a:off x="2897188" y="2052638"/>
              <a:ext cx="760413" cy="877888"/>
            </a:xfrm>
            <a:custGeom>
              <a:avLst/>
              <a:gdLst>
                <a:gd name="T0" fmla="*/ 240 w 479"/>
                <a:gd name="T1" fmla="*/ 0 h 553"/>
                <a:gd name="T2" fmla="*/ 479 w 479"/>
                <a:gd name="T3" fmla="*/ 138 h 553"/>
                <a:gd name="T4" fmla="*/ 479 w 479"/>
                <a:gd name="T5" fmla="*/ 415 h 553"/>
                <a:gd name="T6" fmla="*/ 240 w 479"/>
                <a:gd name="T7" fmla="*/ 553 h 553"/>
                <a:gd name="T8" fmla="*/ 0 w 479"/>
                <a:gd name="T9" fmla="*/ 415 h 553"/>
                <a:gd name="T10" fmla="*/ 0 w 479"/>
                <a:gd name="T11" fmla="*/ 138 h 553"/>
                <a:gd name="T12" fmla="*/ 240 w 479"/>
                <a:gd name="T1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553">
                  <a:moveTo>
                    <a:pt x="240" y="0"/>
                  </a:moveTo>
                  <a:lnTo>
                    <a:pt x="479" y="138"/>
                  </a:lnTo>
                  <a:lnTo>
                    <a:pt x="479" y="415"/>
                  </a:lnTo>
                  <a:lnTo>
                    <a:pt x="240" y="553"/>
                  </a:lnTo>
                  <a:lnTo>
                    <a:pt x="0" y="415"/>
                  </a:lnTo>
                  <a:lnTo>
                    <a:pt x="0" y="1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9675" y="745035"/>
            <a:ext cx="10576488" cy="738664"/>
            <a:chOff x="592428" y="600007"/>
            <a:chExt cx="3940935" cy="738664"/>
          </a:xfrm>
        </p:grpSpPr>
        <p:sp>
          <p:nvSpPr>
            <p:cNvPr id="12" name="TextBox 1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9080195" y="2380938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80195" y="2047175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7938" y="2380938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938" y="2047175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80195" y="3702656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80195" y="3368893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7938" y="3702656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7938" y="3368893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80194" y="5058719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80194" y="4724956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7937" y="5058719"/>
            <a:ext cx="232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7937" y="4724956"/>
            <a:ext cx="23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71989" y="2079135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2559" y="3702656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1988" y="5223644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0272" y="2079135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6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8747" y="3702655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34830" y="5223644"/>
            <a:ext cx="478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  <a:endParaRPr lang="en-US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15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roup 788"/>
          <p:cNvGrpSpPr/>
          <p:nvPr/>
        </p:nvGrpSpPr>
        <p:grpSpPr>
          <a:xfrm>
            <a:off x="1968219" y="1749891"/>
            <a:ext cx="5580063" cy="1316038"/>
            <a:chOff x="3113460" y="1404284"/>
            <a:chExt cx="5580063" cy="1316038"/>
          </a:xfrm>
        </p:grpSpPr>
        <p:sp>
          <p:nvSpPr>
            <p:cNvPr id="785" name="Freeform 563"/>
            <p:cNvSpPr>
              <a:spLocks/>
            </p:cNvSpPr>
            <p:nvPr/>
          </p:nvSpPr>
          <p:spPr bwMode="auto">
            <a:xfrm>
              <a:off x="3375398" y="1666222"/>
              <a:ext cx="790575" cy="792163"/>
            </a:xfrm>
            <a:custGeom>
              <a:avLst/>
              <a:gdLst>
                <a:gd name="T0" fmla="*/ 248 w 498"/>
                <a:gd name="T1" fmla="*/ 0 h 499"/>
                <a:gd name="T2" fmla="*/ 293 w 498"/>
                <a:gd name="T3" fmla="*/ 5 h 499"/>
                <a:gd name="T4" fmla="*/ 336 w 498"/>
                <a:gd name="T5" fmla="*/ 16 h 499"/>
                <a:gd name="T6" fmla="*/ 374 w 498"/>
                <a:gd name="T7" fmla="*/ 34 h 499"/>
                <a:gd name="T8" fmla="*/ 409 w 498"/>
                <a:gd name="T9" fmla="*/ 59 h 499"/>
                <a:gd name="T10" fmla="*/ 440 w 498"/>
                <a:gd name="T11" fmla="*/ 89 h 499"/>
                <a:gd name="T12" fmla="*/ 464 w 498"/>
                <a:gd name="T13" fmla="*/ 124 h 499"/>
                <a:gd name="T14" fmla="*/ 483 w 498"/>
                <a:gd name="T15" fmla="*/ 162 h 499"/>
                <a:gd name="T16" fmla="*/ 494 w 498"/>
                <a:gd name="T17" fmla="*/ 205 h 499"/>
                <a:gd name="T18" fmla="*/ 498 w 498"/>
                <a:gd name="T19" fmla="*/ 250 h 499"/>
                <a:gd name="T20" fmla="*/ 494 w 498"/>
                <a:gd name="T21" fmla="*/ 295 h 499"/>
                <a:gd name="T22" fmla="*/ 483 w 498"/>
                <a:gd name="T23" fmla="*/ 336 h 499"/>
                <a:gd name="T24" fmla="*/ 464 w 498"/>
                <a:gd name="T25" fmla="*/ 376 h 499"/>
                <a:gd name="T26" fmla="*/ 440 w 498"/>
                <a:gd name="T27" fmla="*/ 411 h 499"/>
                <a:gd name="T28" fmla="*/ 409 w 498"/>
                <a:gd name="T29" fmla="*/ 441 h 499"/>
                <a:gd name="T30" fmla="*/ 374 w 498"/>
                <a:gd name="T31" fmla="*/ 465 h 499"/>
                <a:gd name="T32" fmla="*/ 336 w 498"/>
                <a:gd name="T33" fmla="*/ 483 h 499"/>
                <a:gd name="T34" fmla="*/ 293 w 498"/>
                <a:gd name="T35" fmla="*/ 495 h 499"/>
                <a:gd name="T36" fmla="*/ 248 w 498"/>
                <a:gd name="T37" fmla="*/ 499 h 499"/>
                <a:gd name="T38" fmla="*/ 204 w 498"/>
                <a:gd name="T39" fmla="*/ 495 h 499"/>
                <a:gd name="T40" fmla="*/ 162 w 498"/>
                <a:gd name="T41" fmla="*/ 483 h 499"/>
                <a:gd name="T42" fmla="*/ 123 w 498"/>
                <a:gd name="T43" fmla="*/ 465 h 499"/>
                <a:gd name="T44" fmla="*/ 89 w 498"/>
                <a:gd name="T45" fmla="*/ 441 h 499"/>
                <a:gd name="T46" fmla="*/ 59 w 498"/>
                <a:gd name="T47" fmla="*/ 411 h 499"/>
                <a:gd name="T48" fmla="*/ 34 w 498"/>
                <a:gd name="T49" fmla="*/ 376 h 499"/>
                <a:gd name="T50" fmla="*/ 15 w 498"/>
                <a:gd name="T51" fmla="*/ 336 h 499"/>
                <a:gd name="T52" fmla="*/ 4 w 498"/>
                <a:gd name="T53" fmla="*/ 295 h 499"/>
                <a:gd name="T54" fmla="*/ 0 w 498"/>
                <a:gd name="T55" fmla="*/ 250 h 499"/>
                <a:gd name="T56" fmla="*/ 4 w 498"/>
                <a:gd name="T57" fmla="*/ 205 h 499"/>
                <a:gd name="T58" fmla="*/ 15 w 498"/>
                <a:gd name="T59" fmla="*/ 162 h 499"/>
                <a:gd name="T60" fmla="*/ 34 w 498"/>
                <a:gd name="T61" fmla="*/ 124 h 499"/>
                <a:gd name="T62" fmla="*/ 59 w 498"/>
                <a:gd name="T63" fmla="*/ 89 h 499"/>
                <a:gd name="T64" fmla="*/ 89 w 498"/>
                <a:gd name="T65" fmla="*/ 59 h 499"/>
                <a:gd name="T66" fmla="*/ 123 w 498"/>
                <a:gd name="T67" fmla="*/ 34 h 499"/>
                <a:gd name="T68" fmla="*/ 162 w 498"/>
                <a:gd name="T69" fmla="*/ 16 h 499"/>
                <a:gd name="T70" fmla="*/ 204 w 498"/>
                <a:gd name="T71" fmla="*/ 5 h 499"/>
                <a:gd name="T72" fmla="*/ 248 w 498"/>
                <a:gd name="T7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499">
                  <a:moveTo>
                    <a:pt x="248" y="0"/>
                  </a:moveTo>
                  <a:lnTo>
                    <a:pt x="293" y="5"/>
                  </a:lnTo>
                  <a:lnTo>
                    <a:pt x="336" y="16"/>
                  </a:lnTo>
                  <a:lnTo>
                    <a:pt x="374" y="34"/>
                  </a:lnTo>
                  <a:lnTo>
                    <a:pt x="409" y="59"/>
                  </a:lnTo>
                  <a:lnTo>
                    <a:pt x="440" y="89"/>
                  </a:lnTo>
                  <a:lnTo>
                    <a:pt x="464" y="124"/>
                  </a:lnTo>
                  <a:lnTo>
                    <a:pt x="483" y="162"/>
                  </a:lnTo>
                  <a:lnTo>
                    <a:pt x="494" y="205"/>
                  </a:lnTo>
                  <a:lnTo>
                    <a:pt x="498" y="250"/>
                  </a:lnTo>
                  <a:lnTo>
                    <a:pt x="494" y="295"/>
                  </a:lnTo>
                  <a:lnTo>
                    <a:pt x="483" y="336"/>
                  </a:lnTo>
                  <a:lnTo>
                    <a:pt x="464" y="376"/>
                  </a:lnTo>
                  <a:lnTo>
                    <a:pt x="440" y="411"/>
                  </a:lnTo>
                  <a:lnTo>
                    <a:pt x="409" y="441"/>
                  </a:lnTo>
                  <a:lnTo>
                    <a:pt x="374" y="465"/>
                  </a:lnTo>
                  <a:lnTo>
                    <a:pt x="336" y="483"/>
                  </a:lnTo>
                  <a:lnTo>
                    <a:pt x="293" y="495"/>
                  </a:lnTo>
                  <a:lnTo>
                    <a:pt x="248" y="499"/>
                  </a:lnTo>
                  <a:lnTo>
                    <a:pt x="204" y="495"/>
                  </a:lnTo>
                  <a:lnTo>
                    <a:pt x="162" y="483"/>
                  </a:lnTo>
                  <a:lnTo>
                    <a:pt x="123" y="465"/>
                  </a:lnTo>
                  <a:lnTo>
                    <a:pt x="89" y="441"/>
                  </a:lnTo>
                  <a:lnTo>
                    <a:pt x="59" y="411"/>
                  </a:lnTo>
                  <a:lnTo>
                    <a:pt x="34" y="376"/>
                  </a:lnTo>
                  <a:lnTo>
                    <a:pt x="15" y="336"/>
                  </a:lnTo>
                  <a:lnTo>
                    <a:pt x="4" y="295"/>
                  </a:lnTo>
                  <a:lnTo>
                    <a:pt x="0" y="250"/>
                  </a:lnTo>
                  <a:lnTo>
                    <a:pt x="4" y="205"/>
                  </a:lnTo>
                  <a:lnTo>
                    <a:pt x="15" y="162"/>
                  </a:lnTo>
                  <a:lnTo>
                    <a:pt x="34" y="124"/>
                  </a:lnTo>
                  <a:lnTo>
                    <a:pt x="59" y="89"/>
                  </a:lnTo>
                  <a:lnTo>
                    <a:pt x="89" y="59"/>
                  </a:lnTo>
                  <a:lnTo>
                    <a:pt x="123" y="34"/>
                  </a:lnTo>
                  <a:lnTo>
                    <a:pt x="162" y="16"/>
                  </a:lnTo>
                  <a:lnTo>
                    <a:pt x="204" y="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564"/>
            <p:cNvSpPr>
              <a:spLocks/>
            </p:cNvSpPr>
            <p:nvPr/>
          </p:nvSpPr>
          <p:spPr bwMode="auto">
            <a:xfrm>
              <a:off x="4121523" y="1505884"/>
              <a:ext cx="4481513" cy="1035050"/>
            </a:xfrm>
            <a:custGeom>
              <a:avLst/>
              <a:gdLst>
                <a:gd name="T0" fmla="*/ 0 w 2823"/>
                <a:gd name="T1" fmla="*/ 0 h 652"/>
                <a:gd name="T2" fmla="*/ 2687 w 2823"/>
                <a:gd name="T3" fmla="*/ 0 h 652"/>
                <a:gd name="T4" fmla="*/ 2719 w 2823"/>
                <a:gd name="T5" fmla="*/ 4 h 652"/>
                <a:gd name="T6" fmla="*/ 2747 w 2823"/>
                <a:gd name="T7" fmla="*/ 15 h 652"/>
                <a:gd name="T8" fmla="*/ 2772 w 2823"/>
                <a:gd name="T9" fmla="*/ 30 h 652"/>
                <a:gd name="T10" fmla="*/ 2793 w 2823"/>
                <a:gd name="T11" fmla="*/ 51 h 652"/>
                <a:gd name="T12" fmla="*/ 2809 w 2823"/>
                <a:gd name="T13" fmla="*/ 76 h 652"/>
                <a:gd name="T14" fmla="*/ 2819 w 2823"/>
                <a:gd name="T15" fmla="*/ 105 h 652"/>
                <a:gd name="T16" fmla="*/ 2823 w 2823"/>
                <a:gd name="T17" fmla="*/ 136 h 652"/>
                <a:gd name="T18" fmla="*/ 2823 w 2823"/>
                <a:gd name="T19" fmla="*/ 652 h 652"/>
                <a:gd name="T20" fmla="*/ 442 w 2823"/>
                <a:gd name="T21" fmla="*/ 652 h 652"/>
                <a:gd name="T22" fmla="*/ 442 w 2823"/>
                <a:gd name="T23" fmla="*/ 600 h 652"/>
                <a:gd name="T24" fmla="*/ 398 w 2823"/>
                <a:gd name="T25" fmla="*/ 596 h 652"/>
                <a:gd name="T26" fmla="*/ 356 w 2823"/>
                <a:gd name="T27" fmla="*/ 585 h 652"/>
                <a:gd name="T28" fmla="*/ 318 w 2823"/>
                <a:gd name="T29" fmla="*/ 567 h 652"/>
                <a:gd name="T30" fmla="*/ 282 w 2823"/>
                <a:gd name="T31" fmla="*/ 542 h 652"/>
                <a:gd name="T32" fmla="*/ 252 w 2823"/>
                <a:gd name="T33" fmla="*/ 513 h 652"/>
                <a:gd name="T34" fmla="*/ 229 w 2823"/>
                <a:gd name="T35" fmla="*/ 478 h 652"/>
                <a:gd name="T36" fmla="*/ 209 w 2823"/>
                <a:gd name="T37" fmla="*/ 440 h 652"/>
                <a:gd name="T38" fmla="*/ 197 w 2823"/>
                <a:gd name="T39" fmla="*/ 398 h 652"/>
                <a:gd name="T40" fmla="*/ 193 w 2823"/>
                <a:gd name="T41" fmla="*/ 355 h 652"/>
                <a:gd name="T42" fmla="*/ 193 w 2823"/>
                <a:gd name="T43" fmla="*/ 351 h 652"/>
                <a:gd name="T44" fmla="*/ 189 w 2823"/>
                <a:gd name="T45" fmla="*/ 296 h 652"/>
                <a:gd name="T46" fmla="*/ 179 w 2823"/>
                <a:gd name="T47" fmla="*/ 244 h 652"/>
                <a:gd name="T48" fmla="*/ 162 w 2823"/>
                <a:gd name="T49" fmla="*/ 195 h 652"/>
                <a:gd name="T50" fmla="*/ 140 w 2823"/>
                <a:gd name="T51" fmla="*/ 148 h 652"/>
                <a:gd name="T52" fmla="*/ 112 w 2823"/>
                <a:gd name="T53" fmla="*/ 105 h 652"/>
                <a:gd name="T54" fmla="*/ 79 w 2823"/>
                <a:gd name="T55" fmla="*/ 66 h 652"/>
                <a:gd name="T56" fmla="*/ 42 w 2823"/>
                <a:gd name="T57" fmla="*/ 30 h 652"/>
                <a:gd name="T58" fmla="*/ 0 w 2823"/>
                <a:gd name="T5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3" h="652">
                  <a:moveTo>
                    <a:pt x="0" y="0"/>
                  </a:moveTo>
                  <a:lnTo>
                    <a:pt x="2687" y="0"/>
                  </a:lnTo>
                  <a:lnTo>
                    <a:pt x="2719" y="4"/>
                  </a:lnTo>
                  <a:lnTo>
                    <a:pt x="2747" y="15"/>
                  </a:lnTo>
                  <a:lnTo>
                    <a:pt x="2772" y="30"/>
                  </a:lnTo>
                  <a:lnTo>
                    <a:pt x="2793" y="51"/>
                  </a:lnTo>
                  <a:lnTo>
                    <a:pt x="2809" y="76"/>
                  </a:lnTo>
                  <a:lnTo>
                    <a:pt x="2819" y="105"/>
                  </a:lnTo>
                  <a:lnTo>
                    <a:pt x="2823" y="136"/>
                  </a:lnTo>
                  <a:lnTo>
                    <a:pt x="2823" y="652"/>
                  </a:lnTo>
                  <a:lnTo>
                    <a:pt x="442" y="652"/>
                  </a:lnTo>
                  <a:lnTo>
                    <a:pt x="442" y="600"/>
                  </a:lnTo>
                  <a:lnTo>
                    <a:pt x="398" y="596"/>
                  </a:lnTo>
                  <a:lnTo>
                    <a:pt x="356" y="585"/>
                  </a:lnTo>
                  <a:lnTo>
                    <a:pt x="318" y="567"/>
                  </a:lnTo>
                  <a:lnTo>
                    <a:pt x="282" y="542"/>
                  </a:lnTo>
                  <a:lnTo>
                    <a:pt x="252" y="513"/>
                  </a:lnTo>
                  <a:lnTo>
                    <a:pt x="229" y="478"/>
                  </a:lnTo>
                  <a:lnTo>
                    <a:pt x="209" y="440"/>
                  </a:lnTo>
                  <a:lnTo>
                    <a:pt x="197" y="398"/>
                  </a:lnTo>
                  <a:lnTo>
                    <a:pt x="193" y="355"/>
                  </a:lnTo>
                  <a:lnTo>
                    <a:pt x="193" y="351"/>
                  </a:lnTo>
                  <a:lnTo>
                    <a:pt x="189" y="296"/>
                  </a:lnTo>
                  <a:lnTo>
                    <a:pt x="179" y="244"/>
                  </a:lnTo>
                  <a:lnTo>
                    <a:pt x="162" y="195"/>
                  </a:lnTo>
                  <a:lnTo>
                    <a:pt x="140" y="148"/>
                  </a:lnTo>
                  <a:lnTo>
                    <a:pt x="112" y="105"/>
                  </a:lnTo>
                  <a:lnTo>
                    <a:pt x="79" y="66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565"/>
            <p:cNvSpPr>
              <a:spLocks noEditPoints="1"/>
            </p:cNvSpPr>
            <p:nvPr/>
          </p:nvSpPr>
          <p:spPr bwMode="auto">
            <a:xfrm>
              <a:off x="3113460" y="1404284"/>
              <a:ext cx="1314450" cy="1316038"/>
            </a:xfrm>
            <a:custGeom>
              <a:avLst/>
              <a:gdLst>
                <a:gd name="T0" fmla="*/ 369 w 828"/>
                <a:gd name="T1" fmla="*/ 170 h 829"/>
                <a:gd name="T2" fmla="*/ 288 w 828"/>
                <a:gd name="T3" fmla="*/ 199 h 829"/>
                <a:gd name="T4" fmla="*/ 224 w 828"/>
                <a:gd name="T5" fmla="*/ 254 h 829"/>
                <a:gd name="T6" fmla="*/ 180 w 828"/>
                <a:gd name="T7" fmla="*/ 327 h 829"/>
                <a:gd name="T8" fmla="*/ 165 w 828"/>
                <a:gd name="T9" fmla="*/ 415 h 829"/>
                <a:gd name="T10" fmla="*/ 180 w 828"/>
                <a:gd name="T11" fmla="*/ 501 h 829"/>
                <a:gd name="T12" fmla="*/ 224 w 828"/>
                <a:gd name="T13" fmla="*/ 576 h 829"/>
                <a:gd name="T14" fmla="*/ 288 w 828"/>
                <a:gd name="T15" fmla="*/ 630 h 829"/>
                <a:gd name="T16" fmla="*/ 369 w 828"/>
                <a:gd name="T17" fmla="*/ 660 h 829"/>
                <a:gd name="T18" fmla="*/ 458 w 828"/>
                <a:gd name="T19" fmla="*/ 660 h 829"/>
                <a:gd name="T20" fmla="*/ 539 w 828"/>
                <a:gd name="T21" fmla="*/ 630 h 829"/>
                <a:gd name="T22" fmla="*/ 605 w 828"/>
                <a:gd name="T23" fmla="*/ 576 h 829"/>
                <a:gd name="T24" fmla="*/ 648 w 828"/>
                <a:gd name="T25" fmla="*/ 501 h 829"/>
                <a:gd name="T26" fmla="*/ 663 w 828"/>
                <a:gd name="T27" fmla="*/ 415 h 829"/>
                <a:gd name="T28" fmla="*/ 648 w 828"/>
                <a:gd name="T29" fmla="*/ 327 h 829"/>
                <a:gd name="T30" fmla="*/ 605 w 828"/>
                <a:gd name="T31" fmla="*/ 254 h 829"/>
                <a:gd name="T32" fmla="*/ 539 w 828"/>
                <a:gd name="T33" fmla="*/ 199 h 829"/>
                <a:gd name="T34" fmla="*/ 458 w 828"/>
                <a:gd name="T35" fmla="*/ 170 h 829"/>
                <a:gd name="T36" fmla="*/ 413 w 828"/>
                <a:gd name="T37" fmla="*/ 0 h 829"/>
                <a:gd name="T38" fmla="*/ 523 w 828"/>
                <a:gd name="T39" fmla="*/ 16 h 829"/>
                <a:gd name="T40" fmla="*/ 623 w 828"/>
                <a:gd name="T41" fmla="*/ 58 h 829"/>
                <a:gd name="T42" fmla="*/ 707 w 828"/>
                <a:gd name="T43" fmla="*/ 122 h 829"/>
                <a:gd name="T44" fmla="*/ 772 w 828"/>
                <a:gd name="T45" fmla="*/ 206 h 829"/>
                <a:gd name="T46" fmla="*/ 813 w 828"/>
                <a:gd name="T47" fmla="*/ 305 h 829"/>
                <a:gd name="T48" fmla="*/ 828 w 828"/>
                <a:gd name="T49" fmla="*/ 415 h 829"/>
                <a:gd name="T50" fmla="*/ 813 w 828"/>
                <a:gd name="T51" fmla="*/ 525 h 829"/>
                <a:gd name="T52" fmla="*/ 772 w 828"/>
                <a:gd name="T53" fmla="*/ 624 h 829"/>
                <a:gd name="T54" fmla="*/ 707 w 828"/>
                <a:gd name="T55" fmla="*/ 708 h 829"/>
                <a:gd name="T56" fmla="*/ 623 w 828"/>
                <a:gd name="T57" fmla="*/ 772 h 829"/>
                <a:gd name="T58" fmla="*/ 523 w 828"/>
                <a:gd name="T59" fmla="*/ 814 h 829"/>
                <a:gd name="T60" fmla="*/ 413 w 828"/>
                <a:gd name="T61" fmla="*/ 829 h 829"/>
                <a:gd name="T62" fmla="*/ 303 w 828"/>
                <a:gd name="T63" fmla="*/ 814 h 829"/>
                <a:gd name="T64" fmla="*/ 204 w 828"/>
                <a:gd name="T65" fmla="*/ 772 h 829"/>
                <a:gd name="T66" fmla="*/ 120 w 828"/>
                <a:gd name="T67" fmla="*/ 708 h 829"/>
                <a:gd name="T68" fmla="*/ 56 w 828"/>
                <a:gd name="T69" fmla="*/ 624 h 829"/>
                <a:gd name="T70" fmla="*/ 14 w 828"/>
                <a:gd name="T71" fmla="*/ 525 h 829"/>
                <a:gd name="T72" fmla="*/ 0 w 828"/>
                <a:gd name="T73" fmla="*/ 415 h 829"/>
                <a:gd name="T74" fmla="*/ 14 w 828"/>
                <a:gd name="T75" fmla="*/ 305 h 829"/>
                <a:gd name="T76" fmla="*/ 56 w 828"/>
                <a:gd name="T77" fmla="*/ 206 h 829"/>
                <a:gd name="T78" fmla="*/ 120 w 828"/>
                <a:gd name="T79" fmla="*/ 122 h 829"/>
                <a:gd name="T80" fmla="*/ 204 w 828"/>
                <a:gd name="T81" fmla="*/ 58 h 829"/>
                <a:gd name="T82" fmla="*/ 303 w 828"/>
                <a:gd name="T83" fmla="*/ 16 h 829"/>
                <a:gd name="T84" fmla="*/ 413 w 828"/>
                <a:gd name="T8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29">
                  <a:moveTo>
                    <a:pt x="413" y="165"/>
                  </a:moveTo>
                  <a:lnTo>
                    <a:pt x="369" y="170"/>
                  </a:lnTo>
                  <a:lnTo>
                    <a:pt x="327" y="181"/>
                  </a:lnTo>
                  <a:lnTo>
                    <a:pt x="288" y="199"/>
                  </a:lnTo>
                  <a:lnTo>
                    <a:pt x="254" y="224"/>
                  </a:lnTo>
                  <a:lnTo>
                    <a:pt x="224" y="254"/>
                  </a:lnTo>
                  <a:lnTo>
                    <a:pt x="199" y="289"/>
                  </a:lnTo>
                  <a:lnTo>
                    <a:pt x="180" y="327"/>
                  </a:lnTo>
                  <a:lnTo>
                    <a:pt x="169" y="370"/>
                  </a:lnTo>
                  <a:lnTo>
                    <a:pt x="165" y="415"/>
                  </a:lnTo>
                  <a:lnTo>
                    <a:pt x="169" y="460"/>
                  </a:lnTo>
                  <a:lnTo>
                    <a:pt x="180" y="501"/>
                  </a:lnTo>
                  <a:lnTo>
                    <a:pt x="199" y="541"/>
                  </a:lnTo>
                  <a:lnTo>
                    <a:pt x="224" y="576"/>
                  </a:lnTo>
                  <a:lnTo>
                    <a:pt x="254" y="606"/>
                  </a:lnTo>
                  <a:lnTo>
                    <a:pt x="288" y="630"/>
                  </a:lnTo>
                  <a:lnTo>
                    <a:pt x="327" y="648"/>
                  </a:lnTo>
                  <a:lnTo>
                    <a:pt x="369" y="660"/>
                  </a:lnTo>
                  <a:lnTo>
                    <a:pt x="413" y="664"/>
                  </a:lnTo>
                  <a:lnTo>
                    <a:pt x="458" y="660"/>
                  </a:lnTo>
                  <a:lnTo>
                    <a:pt x="501" y="648"/>
                  </a:lnTo>
                  <a:lnTo>
                    <a:pt x="539" y="630"/>
                  </a:lnTo>
                  <a:lnTo>
                    <a:pt x="574" y="606"/>
                  </a:lnTo>
                  <a:lnTo>
                    <a:pt x="605" y="576"/>
                  </a:lnTo>
                  <a:lnTo>
                    <a:pt x="629" y="541"/>
                  </a:lnTo>
                  <a:lnTo>
                    <a:pt x="648" y="501"/>
                  </a:lnTo>
                  <a:lnTo>
                    <a:pt x="659" y="460"/>
                  </a:lnTo>
                  <a:lnTo>
                    <a:pt x="663" y="415"/>
                  </a:lnTo>
                  <a:lnTo>
                    <a:pt x="659" y="370"/>
                  </a:lnTo>
                  <a:lnTo>
                    <a:pt x="648" y="327"/>
                  </a:lnTo>
                  <a:lnTo>
                    <a:pt x="629" y="289"/>
                  </a:lnTo>
                  <a:lnTo>
                    <a:pt x="605" y="254"/>
                  </a:lnTo>
                  <a:lnTo>
                    <a:pt x="574" y="224"/>
                  </a:lnTo>
                  <a:lnTo>
                    <a:pt x="539" y="199"/>
                  </a:lnTo>
                  <a:lnTo>
                    <a:pt x="501" y="181"/>
                  </a:lnTo>
                  <a:lnTo>
                    <a:pt x="458" y="170"/>
                  </a:lnTo>
                  <a:lnTo>
                    <a:pt x="413" y="165"/>
                  </a:lnTo>
                  <a:close/>
                  <a:moveTo>
                    <a:pt x="413" y="0"/>
                  </a:moveTo>
                  <a:lnTo>
                    <a:pt x="470" y="4"/>
                  </a:lnTo>
                  <a:lnTo>
                    <a:pt x="523" y="16"/>
                  </a:lnTo>
                  <a:lnTo>
                    <a:pt x="574" y="33"/>
                  </a:lnTo>
                  <a:lnTo>
                    <a:pt x="623" y="58"/>
                  </a:lnTo>
                  <a:lnTo>
                    <a:pt x="667" y="86"/>
                  </a:lnTo>
                  <a:lnTo>
                    <a:pt x="707" y="122"/>
                  </a:lnTo>
                  <a:lnTo>
                    <a:pt x="742" y="161"/>
                  </a:lnTo>
                  <a:lnTo>
                    <a:pt x="772" y="206"/>
                  </a:lnTo>
                  <a:lnTo>
                    <a:pt x="796" y="254"/>
                  </a:lnTo>
                  <a:lnTo>
                    <a:pt x="813" y="305"/>
                  </a:lnTo>
                  <a:lnTo>
                    <a:pt x="824" y="359"/>
                  </a:lnTo>
                  <a:lnTo>
                    <a:pt x="828" y="415"/>
                  </a:lnTo>
                  <a:lnTo>
                    <a:pt x="824" y="471"/>
                  </a:lnTo>
                  <a:lnTo>
                    <a:pt x="813" y="525"/>
                  </a:lnTo>
                  <a:lnTo>
                    <a:pt x="796" y="576"/>
                  </a:lnTo>
                  <a:lnTo>
                    <a:pt x="772" y="624"/>
                  </a:lnTo>
                  <a:lnTo>
                    <a:pt x="742" y="668"/>
                  </a:lnTo>
                  <a:lnTo>
                    <a:pt x="707" y="708"/>
                  </a:lnTo>
                  <a:lnTo>
                    <a:pt x="667" y="742"/>
                  </a:lnTo>
                  <a:lnTo>
                    <a:pt x="623" y="772"/>
                  </a:lnTo>
                  <a:lnTo>
                    <a:pt x="574" y="797"/>
                  </a:lnTo>
                  <a:lnTo>
                    <a:pt x="523" y="814"/>
                  </a:lnTo>
                  <a:lnTo>
                    <a:pt x="470" y="826"/>
                  </a:lnTo>
                  <a:lnTo>
                    <a:pt x="413" y="829"/>
                  </a:lnTo>
                  <a:lnTo>
                    <a:pt x="357" y="826"/>
                  </a:lnTo>
                  <a:lnTo>
                    <a:pt x="303" y="814"/>
                  </a:lnTo>
                  <a:lnTo>
                    <a:pt x="252" y="797"/>
                  </a:lnTo>
                  <a:lnTo>
                    <a:pt x="204" y="772"/>
                  </a:lnTo>
                  <a:lnTo>
                    <a:pt x="161" y="742"/>
                  </a:lnTo>
                  <a:lnTo>
                    <a:pt x="120" y="708"/>
                  </a:lnTo>
                  <a:lnTo>
                    <a:pt x="86" y="668"/>
                  </a:lnTo>
                  <a:lnTo>
                    <a:pt x="56" y="624"/>
                  </a:lnTo>
                  <a:lnTo>
                    <a:pt x="32" y="576"/>
                  </a:lnTo>
                  <a:lnTo>
                    <a:pt x="14" y="525"/>
                  </a:lnTo>
                  <a:lnTo>
                    <a:pt x="4" y="471"/>
                  </a:lnTo>
                  <a:lnTo>
                    <a:pt x="0" y="415"/>
                  </a:lnTo>
                  <a:lnTo>
                    <a:pt x="4" y="359"/>
                  </a:lnTo>
                  <a:lnTo>
                    <a:pt x="14" y="305"/>
                  </a:lnTo>
                  <a:lnTo>
                    <a:pt x="32" y="254"/>
                  </a:lnTo>
                  <a:lnTo>
                    <a:pt x="56" y="206"/>
                  </a:lnTo>
                  <a:lnTo>
                    <a:pt x="86" y="161"/>
                  </a:lnTo>
                  <a:lnTo>
                    <a:pt x="120" y="122"/>
                  </a:lnTo>
                  <a:lnTo>
                    <a:pt x="161" y="86"/>
                  </a:lnTo>
                  <a:lnTo>
                    <a:pt x="204" y="58"/>
                  </a:lnTo>
                  <a:lnTo>
                    <a:pt x="252" y="33"/>
                  </a:lnTo>
                  <a:lnTo>
                    <a:pt x="303" y="16"/>
                  </a:lnTo>
                  <a:lnTo>
                    <a:pt x="357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569"/>
            <p:cNvSpPr>
              <a:spLocks/>
            </p:cNvSpPr>
            <p:nvPr/>
          </p:nvSpPr>
          <p:spPr bwMode="auto">
            <a:xfrm>
              <a:off x="4165973" y="2063097"/>
              <a:ext cx="4527550" cy="657225"/>
            </a:xfrm>
            <a:custGeom>
              <a:avLst/>
              <a:gdLst>
                <a:gd name="T0" fmla="*/ 165 w 2852"/>
                <a:gd name="T1" fmla="*/ 0 h 414"/>
                <a:gd name="T2" fmla="*/ 165 w 2852"/>
                <a:gd name="T3" fmla="*/ 3 h 414"/>
                <a:gd name="T4" fmla="*/ 165 w 2852"/>
                <a:gd name="T5" fmla="*/ 13 h 414"/>
                <a:gd name="T6" fmla="*/ 167 w 2852"/>
                <a:gd name="T7" fmla="*/ 33 h 414"/>
                <a:gd name="T8" fmla="*/ 171 w 2852"/>
                <a:gd name="T9" fmla="*/ 50 h 414"/>
                <a:gd name="T10" fmla="*/ 176 w 2852"/>
                <a:gd name="T11" fmla="*/ 75 h 414"/>
                <a:gd name="T12" fmla="*/ 189 w 2852"/>
                <a:gd name="T13" fmla="*/ 105 h 414"/>
                <a:gd name="T14" fmla="*/ 193 w 2852"/>
                <a:gd name="T15" fmla="*/ 115 h 414"/>
                <a:gd name="T16" fmla="*/ 201 w 2852"/>
                <a:gd name="T17" fmla="*/ 128 h 414"/>
                <a:gd name="T18" fmla="*/ 209 w 2852"/>
                <a:gd name="T19" fmla="*/ 140 h 414"/>
                <a:gd name="T20" fmla="*/ 214 w 2852"/>
                <a:gd name="T21" fmla="*/ 148 h 414"/>
                <a:gd name="T22" fmla="*/ 226 w 2852"/>
                <a:gd name="T23" fmla="*/ 162 h 414"/>
                <a:gd name="T24" fmla="*/ 254 w 2852"/>
                <a:gd name="T25" fmla="*/ 191 h 414"/>
                <a:gd name="T26" fmla="*/ 290 w 2852"/>
                <a:gd name="T27" fmla="*/ 216 h 414"/>
                <a:gd name="T28" fmla="*/ 312 w 2852"/>
                <a:gd name="T29" fmla="*/ 226 h 414"/>
                <a:gd name="T30" fmla="*/ 336 w 2852"/>
                <a:gd name="T31" fmla="*/ 236 h 414"/>
                <a:gd name="T32" fmla="*/ 364 w 2852"/>
                <a:gd name="T33" fmla="*/ 243 h 414"/>
                <a:gd name="T34" fmla="*/ 389 w 2852"/>
                <a:gd name="T35" fmla="*/ 247 h 414"/>
                <a:gd name="T36" fmla="*/ 402 w 2852"/>
                <a:gd name="T37" fmla="*/ 249 h 414"/>
                <a:gd name="T38" fmla="*/ 414 w 2852"/>
                <a:gd name="T39" fmla="*/ 301 h 414"/>
                <a:gd name="T40" fmla="*/ 2795 w 2852"/>
                <a:gd name="T41" fmla="*/ 249 h 414"/>
                <a:gd name="T42" fmla="*/ 2852 w 2852"/>
                <a:gd name="T43" fmla="*/ 281 h 414"/>
                <a:gd name="T44" fmla="*/ 2839 w 2852"/>
                <a:gd name="T45" fmla="*/ 340 h 414"/>
                <a:gd name="T46" fmla="*/ 2802 w 2852"/>
                <a:gd name="T47" fmla="*/ 385 h 414"/>
                <a:gd name="T48" fmla="*/ 2750 w 2852"/>
                <a:gd name="T49" fmla="*/ 411 h 414"/>
                <a:gd name="T50" fmla="*/ 414 w 2852"/>
                <a:gd name="T51" fmla="*/ 414 h 414"/>
                <a:gd name="T52" fmla="*/ 304 w 2852"/>
                <a:gd name="T53" fmla="*/ 399 h 414"/>
                <a:gd name="T54" fmla="*/ 205 w 2852"/>
                <a:gd name="T55" fmla="*/ 357 h 414"/>
                <a:gd name="T56" fmla="*/ 121 w 2852"/>
                <a:gd name="T57" fmla="*/ 293 h 414"/>
                <a:gd name="T58" fmla="*/ 57 w 2852"/>
                <a:gd name="T59" fmla="*/ 209 h 414"/>
                <a:gd name="T60" fmla="*/ 15 w 2852"/>
                <a:gd name="T61" fmla="*/ 110 h 414"/>
                <a:gd name="T62" fmla="*/ 0 w 2852"/>
                <a:gd name="T63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2" h="414">
                  <a:moveTo>
                    <a:pt x="0" y="0"/>
                  </a:moveTo>
                  <a:lnTo>
                    <a:pt x="165" y="0"/>
                  </a:lnTo>
                  <a:lnTo>
                    <a:pt x="165" y="1"/>
                  </a:lnTo>
                  <a:lnTo>
                    <a:pt x="165" y="3"/>
                  </a:lnTo>
                  <a:lnTo>
                    <a:pt x="165" y="7"/>
                  </a:lnTo>
                  <a:lnTo>
                    <a:pt x="165" y="13"/>
                  </a:lnTo>
                  <a:lnTo>
                    <a:pt x="165" y="18"/>
                  </a:lnTo>
                  <a:lnTo>
                    <a:pt x="167" y="33"/>
                  </a:lnTo>
                  <a:lnTo>
                    <a:pt x="168" y="37"/>
                  </a:lnTo>
                  <a:lnTo>
                    <a:pt x="171" y="50"/>
                  </a:lnTo>
                  <a:lnTo>
                    <a:pt x="171" y="55"/>
                  </a:lnTo>
                  <a:lnTo>
                    <a:pt x="176" y="75"/>
                  </a:lnTo>
                  <a:lnTo>
                    <a:pt x="178" y="80"/>
                  </a:lnTo>
                  <a:lnTo>
                    <a:pt x="189" y="105"/>
                  </a:lnTo>
                  <a:lnTo>
                    <a:pt x="190" y="110"/>
                  </a:lnTo>
                  <a:lnTo>
                    <a:pt x="193" y="115"/>
                  </a:lnTo>
                  <a:lnTo>
                    <a:pt x="198" y="124"/>
                  </a:lnTo>
                  <a:lnTo>
                    <a:pt x="201" y="128"/>
                  </a:lnTo>
                  <a:lnTo>
                    <a:pt x="206" y="136"/>
                  </a:lnTo>
                  <a:lnTo>
                    <a:pt x="209" y="140"/>
                  </a:lnTo>
                  <a:lnTo>
                    <a:pt x="211" y="144"/>
                  </a:lnTo>
                  <a:lnTo>
                    <a:pt x="214" y="148"/>
                  </a:lnTo>
                  <a:lnTo>
                    <a:pt x="222" y="158"/>
                  </a:lnTo>
                  <a:lnTo>
                    <a:pt x="226" y="162"/>
                  </a:lnTo>
                  <a:lnTo>
                    <a:pt x="252" y="189"/>
                  </a:lnTo>
                  <a:lnTo>
                    <a:pt x="254" y="191"/>
                  </a:lnTo>
                  <a:lnTo>
                    <a:pt x="271" y="204"/>
                  </a:lnTo>
                  <a:lnTo>
                    <a:pt x="290" y="216"/>
                  </a:lnTo>
                  <a:lnTo>
                    <a:pt x="295" y="219"/>
                  </a:lnTo>
                  <a:lnTo>
                    <a:pt x="312" y="226"/>
                  </a:lnTo>
                  <a:lnTo>
                    <a:pt x="317" y="229"/>
                  </a:lnTo>
                  <a:lnTo>
                    <a:pt x="336" y="236"/>
                  </a:lnTo>
                  <a:lnTo>
                    <a:pt x="346" y="240"/>
                  </a:lnTo>
                  <a:lnTo>
                    <a:pt x="364" y="243"/>
                  </a:lnTo>
                  <a:lnTo>
                    <a:pt x="370" y="245"/>
                  </a:lnTo>
                  <a:lnTo>
                    <a:pt x="389" y="247"/>
                  </a:lnTo>
                  <a:lnTo>
                    <a:pt x="393" y="249"/>
                  </a:lnTo>
                  <a:lnTo>
                    <a:pt x="402" y="249"/>
                  </a:lnTo>
                  <a:lnTo>
                    <a:pt x="414" y="249"/>
                  </a:lnTo>
                  <a:lnTo>
                    <a:pt x="414" y="301"/>
                  </a:lnTo>
                  <a:lnTo>
                    <a:pt x="2795" y="301"/>
                  </a:lnTo>
                  <a:lnTo>
                    <a:pt x="2795" y="249"/>
                  </a:lnTo>
                  <a:lnTo>
                    <a:pt x="2852" y="249"/>
                  </a:lnTo>
                  <a:lnTo>
                    <a:pt x="2852" y="281"/>
                  </a:lnTo>
                  <a:lnTo>
                    <a:pt x="2849" y="312"/>
                  </a:lnTo>
                  <a:lnTo>
                    <a:pt x="2839" y="340"/>
                  </a:lnTo>
                  <a:lnTo>
                    <a:pt x="2823" y="364"/>
                  </a:lnTo>
                  <a:lnTo>
                    <a:pt x="2802" y="385"/>
                  </a:lnTo>
                  <a:lnTo>
                    <a:pt x="2778" y="401"/>
                  </a:lnTo>
                  <a:lnTo>
                    <a:pt x="2750" y="411"/>
                  </a:lnTo>
                  <a:lnTo>
                    <a:pt x="2719" y="414"/>
                  </a:lnTo>
                  <a:lnTo>
                    <a:pt x="414" y="414"/>
                  </a:lnTo>
                  <a:lnTo>
                    <a:pt x="358" y="411"/>
                  </a:lnTo>
                  <a:lnTo>
                    <a:pt x="304" y="399"/>
                  </a:lnTo>
                  <a:lnTo>
                    <a:pt x="253" y="382"/>
                  </a:lnTo>
                  <a:lnTo>
                    <a:pt x="205" y="357"/>
                  </a:lnTo>
                  <a:lnTo>
                    <a:pt x="161" y="327"/>
                  </a:lnTo>
                  <a:lnTo>
                    <a:pt x="121" y="293"/>
                  </a:lnTo>
                  <a:lnTo>
                    <a:pt x="87" y="253"/>
                  </a:lnTo>
                  <a:lnTo>
                    <a:pt x="57" y="209"/>
                  </a:lnTo>
                  <a:lnTo>
                    <a:pt x="32" y="161"/>
                  </a:lnTo>
                  <a:lnTo>
                    <a:pt x="15" y="110"/>
                  </a:lnTo>
                  <a:lnTo>
                    <a:pt x="3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0" name="Group 789"/>
          <p:cNvGrpSpPr/>
          <p:nvPr/>
        </p:nvGrpSpPr>
        <p:grpSpPr>
          <a:xfrm>
            <a:off x="3282669" y="3271883"/>
            <a:ext cx="5580063" cy="1316038"/>
            <a:chOff x="3113460" y="1404284"/>
            <a:chExt cx="5580063" cy="1316038"/>
          </a:xfrm>
        </p:grpSpPr>
        <p:sp>
          <p:nvSpPr>
            <p:cNvPr id="791" name="Freeform 563"/>
            <p:cNvSpPr>
              <a:spLocks/>
            </p:cNvSpPr>
            <p:nvPr/>
          </p:nvSpPr>
          <p:spPr bwMode="auto">
            <a:xfrm>
              <a:off x="3375398" y="1666222"/>
              <a:ext cx="790575" cy="792163"/>
            </a:xfrm>
            <a:custGeom>
              <a:avLst/>
              <a:gdLst>
                <a:gd name="T0" fmla="*/ 248 w 498"/>
                <a:gd name="T1" fmla="*/ 0 h 499"/>
                <a:gd name="T2" fmla="*/ 293 w 498"/>
                <a:gd name="T3" fmla="*/ 5 h 499"/>
                <a:gd name="T4" fmla="*/ 336 w 498"/>
                <a:gd name="T5" fmla="*/ 16 h 499"/>
                <a:gd name="T6" fmla="*/ 374 w 498"/>
                <a:gd name="T7" fmla="*/ 34 h 499"/>
                <a:gd name="T8" fmla="*/ 409 w 498"/>
                <a:gd name="T9" fmla="*/ 59 h 499"/>
                <a:gd name="T10" fmla="*/ 440 w 498"/>
                <a:gd name="T11" fmla="*/ 89 h 499"/>
                <a:gd name="T12" fmla="*/ 464 w 498"/>
                <a:gd name="T13" fmla="*/ 124 h 499"/>
                <a:gd name="T14" fmla="*/ 483 w 498"/>
                <a:gd name="T15" fmla="*/ 162 h 499"/>
                <a:gd name="T16" fmla="*/ 494 w 498"/>
                <a:gd name="T17" fmla="*/ 205 h 499"/>
                <a:gd name="T18" fmla="*/ 498 w 498"/>
                <a:gd name="T19" fmla="*/ 250 h 499"/>
                <a:gd name="T20" fmla="*/ 494 w 498"/>
                <a:gd name="T21" fmla="*/ 295 h 499"/>
                <a:gd name="T22" fmla="*/ 483 w 498"/>
                <a:gd name="T23" fmla="*/ 336 h 499"/>
                <a:gd name="T24" fmla="*/ 464 w 498"/>
                <a:gd name="T25" fmla="*/ 376 h 499"/>
                <a:gd name="T26" fmla="*/ 440 w 498"/>
                <a:gd name="T27" fmla="*/ 411 h 499"/>
                <a:gd name="T28" fmla="*/ 409 w 498"/>
                <a:gd name="T29" fmla="*/ 441 h 499"/>
                <a:gd name="T30" fmla="*/ 374 w 498"/>
                <a:gd name="T31" fmla="*/ 465 h 499"/>
                <a:gd name="T32" fmla="*/ 336 w 498"/>
                <a:gd name="T33" fmla="*/ 483 h 499"/>
                <a:gd name="T34" fmla="*/ 293 w 498"/>
                <a:gd name="T35" fmla="*/ 495 h 499"/>
                <a:gd name="T36" fmla="*/ 248 w 498"/>
                <a:gd name="T37" fmla="*/ 499 h 499"/>
                <a:gd name="T38" fmla="*/ 204 w 498"/>
                <a:gd name="T39" fmla="*/ 495 h 499"/>
                <a:gd name="T40" fmla="*/ 162 w 498"/>
                <a:gd name="T41" fmla="*/ 483 h 499"/>
                <a:gd name="T42" fmla="*/ 123 w 498"/>
                <a:gd name="T43" fmla="*/ 465 h 499"/>
                <a:gd name="T44" fmla="*/ 89 w 498"/>
                <a:gd name="T45" fmla="*/ 441 h 499"/>
                <a:gd name="T46" fmla="*/ 59 w 498"/>
                <a:gd name="T47" fmla="*/ 411 h 499"/>
                <a:gd name="T48" fmla="*/ 34 w 498"/>
                <a:gd name="T49" fmla="*/ 376 h 499"/>
                <a:gd name="T50" fmla="*/ 15 w 498"/>
                <a:gd name="T51" fmla="*/ 336 h 499"/>
                <a:gd name="T52" fmla="*/ 4 w 498"/>
                <a:gd name="T53" fmla="*/ 295 h 499"/>
                <a:gd name="T54" fmla="*/ 0 w 498"/>
                <a:gd name="T55" fmla="*/ 250 h 499"/>
                <a:gd name="T56" fmla="*/ 4 w 498"/>
                <a:gd name="T57" fmla="*/ 205 h 499"/>
                <a:gd name="T58" fmla="*/ 15 w 498"/>
                <a:gd name="T59" fmla="*/ 162 h 499"/>
                <a:gd name="T60" fmla="*/ 34 w 498"/>
                <a:gd name="T61" fmla="*/ 124 h 499"/>
                <a:gd name="T62" fmla="*/ 59 w 498"/>
                <a:gd name="T63" fmla="*/ 89 h 499"/>
                <a:gd name="T64" fmla="*/ 89 w 498"/>
                <a:gd name="T65" fmla="*/ 59 h 499"/>
                <a:gd name="T66" fmla="*/ 123 w 498"/>
                <a:gd name="T67" fmla="*/ 34 h 499"/>
                <a:gd name="T68" fmla="*/ 162 w 498"/>
                <a:gd name="T69" fmla="*/ 16 h 499"/>
                <a:gd name="T70" fmla="*/ 204 w 498"/>
                <a:gd name="T71" fmla="*/ 5 h 499"/>
                <a:gd name="T72" fmla="*/ 248 w 498"/>
                <a:gd name="T7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499">
                  <a:moveTo>
                    <a:pt x="248" y="0"/>
                  </a:moveTo>
                  <a:lnTo>
                    <a:pt x="293" y="5"/>
                  </a:lnTo>
                  <a:lnTo>
                    <a:pt x="336" y="16"/>
                  </a:lnTo>
                  <a:lnTo>
                    <a:pt x="374" y="34"/>
                  </a:lnTo>
                  <a:lnTo>
                    <a:pt x="409" y="59"/>
                  </a:lnTo>
                  <a:lnTo>
                    <a:pt x="440" y="89"/>
                  </a:lnTo>
                  <a:lnTo>
                    <a:pt x="464" y="124"/>
                  </a:lnTo>
                  <a:lnTo>
                    <a:pt x="483" y="162"/>
                  </a:lnTo>
                  <a:lnTo>
                    <a:pt x="494" y="205"/>
                  </a:lnTo>
                  <a:lnTo>
                    <a:pt x="498" y="250"/>
                  </a:lnTo>
                  <a:lnTo>
                    <a:pt x="494" y="295"/>
                  </a:lnTo>
                  <a:lnTo>
                    <a:pt x="483" y="336"/>
                  </a:lnTo>
                  <a:lnTo>
                    <a:pt x="464" y="376"/>
                  </a:lnTo>
                  <a:lnTo>
                    <a:pt x="440" y="411"/>
                  </a:lnTo>
                  <a:lnTo>
                    <a:pt x="409" y="441"/>
                  </a:lnTo>
                  <a:lnTo>
                    <a:pt x="374" y="465"/>
                  </a:lnTo>
                  <a:lnTo>
                    <a:pt x="336" y="483"/>
                  </a:lnTo>
                  <a:lnTo>
                    <a:pt x="293" y="495"/>
                  </a:lnTo>
                  <a:lnTo>
                    <a:pt x="248" y="499"/>
                  </a:lnTo>
                  <a:lnTo>
                    <a:pt x="204" y="495"/>
                  </a:lnTo>
                  <a:lnTo>
                    <a:pt x="162" y="483"/>
                  </a:lnTo>
                  <a:lnTo>
                    <a:pt x="123" y="465"/>
                  </a:lnTo>
                  <a:lnTo>
                    <a:pt x="89" y="441"/>
                  </a:lnTo>
                  <a:lnTo>
                    <a:pt x="59" y="411"/>
                  </a:lnTo>
                  <a:lnTo>
                    <a:pt x="34" y="376"/>
                  </a:lnTo>
                  <a:lnTo>
                    <a:pt x="15" y="336"/>
                  </a:lnTo>
                  <a:lnTo>
                    <a:pt x="4" y="295"/>
                  </a:lnTo>
                  <a:lnTo>
                    <a:pt x="0" y="250"/>
                  </a:lnTo>
                  <a:lnTo>
                    <a:pt x="4" y="205"/>
                  </a:lnTo>
                  <a:lnTo>
                    <a:pt x="15" y="162"/>
                  </a:lnTo>
                  <a:lnTo>
                    <a:pt x="34" y="124"/>
                  </a:lnTo>
                  <a:lnTo>
                    <a:pt x="59" y="89"/>
                  </a:lnTo>
                  <a:lnTo>
                    <a:pt x="89" y="59"/>
                  </a:lnTo>
                  <a:lnTo>
                    <a:pt x="123" y="34"/>
                  </a:lnTo>
                  <a:lnTo>
                    <a:pt x="162" y="16"/>
                  </a:lnTo>
                  <a:lnTo>
                    <a:pt x="204" y="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564"/>
            <p:cNvSpPr>
              <a:spLocks/>
            </p:cNvSpPr>
            <p:nvPr/>
          </p:nvSpPr>
          <p:spPr bwMode="auto">
            <a:xfrm>
              <a:off x="4121523" y="1505884"/>
              <a:ext cx="4481513" cy="1035050"/>
            </a:xfrm>
            <a:custGeom>
              <a:avLst/>
              <a:gdLst>
                <a:gd name="T0" fmla="*/ 0 w 2823"/>
                <a:gd name="T1" fmla="*/ 0 h 652"/>
                <a:gd name="T2" fmla="*/ 2687 w 2823"/>
                <a:gd name="T3" fmla="*/ 0 h 652"/>
                <a:gd name="T4" fmla="*/ 2719 w 2823"/>
                <a:gd name="T5" fmla="*/ 4 h 652"/>
                <a:gd name="T6" fmla="*/ 2747 w 2823"/>
                <a:gd name="T7" fmla="*/ 15 h 652"/>
                <a:gd name="T8" fmla="*/ 2772 w 2823"/>
                <a:gd name="T9" fmla="*/ 30 h 652"/>
                <a:gd name="T10" fmla="*/ 2793 w 2823"/>
                <a:gd name="T11" fmla="*/ 51 h 652"/>
                <a:gd name="T12" fmla="*/ 2809 w 2823"/>
                <a:gd name="T13" fmla="*/ 76 h 652"/>
                <a:gd name="T14" fmla="*/ 2819 w 2823"/>
                <a:gd name="T15" fmla="*/ 105 h 652"/>
                <a:gd name="T16" fmla="*/ 2823 w 2823"/>
                <a:gd name="T17" fmla="*/ 136 h 652"/>
                <a:gd name="T18" fmla="*/ 2823 w 2823"/>
                <a:gd name="T19" fmla="*/ 652 h 652"/>
                <a:gd name="T20" fmla="*/ 442 w 2823"/>
                <a:gd name="T21" fmla="*/ 652 h 652"/>
                <a:gd name="T22" fmla="*/ 442 w 2823"/>
                <a:gd name="T23" fmla="*/ 600 h 652"/>
                <a:gd name="T24" fmla="*/ 398 w 2823"/>
                <a:gd name="T25" fmla="*/ 596 h 652"/>
                <a:gd name="T26" fmla="*/ 356 w 2823"/>
                <a:gd name="T27" fmla="*/ 585 h 652"/>
                <a:gd name="T28" fmla="*/ 318 w 2823"/>
                <a:gd name="T29" fmla="*/ 567 h 652"/>
                <a:gd name="T30" fmla="*/ 282 w 2823"/>
                <a:gd name="T31" fmla="*/ 542 h 652"/>
                <a:gd name="T32" fmla="*/ 252 w 2823"/>
                <a:gd name="T33" fmla="*/ 513 h 652"/>
                <a:gd name="T34" fmla="*/ 229 w 2823"/>
                <a:gd name="T35" fmla="*/ 478 h 652"/>
                <a:gd name="T36" fmla="*/ 209 w 2823"/>
                <a:gd name="T37" fmla="*/ 440 h 652"/>
                <a:gd name="T38" fmla="*/ 197 w 2823"/>
                <a:gd name="T39" fmla="*/ 398 h 652"/>
                <a:gd name="T40" fmla="*/ 193 w 2823"/>
                <a:gd name="T41" fmla="*/ 355 h 652"/>
                <a:gd name="T42" fmla="*/ 193 w 2823"/>
                <a:gd name="T43" fmla="*/ 351 h 652"/>
                <a:gd name="T44" fmla="*/ 189 w 2823"/>
                <a:gd name="T45" fmla="*/ 296 h 652"/>
                <a:gd name="T46" fmla="*/ 179 w 2823"/>
                <a:gd name="T47" fmla="*/ 244 h 652"/>
                <a:gd name="T48" fmla="*/ 162 w 2823"/>
                <a:gd name="T49" fmla="*/ 195 h 652"/>
                <a:gd name="T50" fmla="*/ 140 w 2823"/>
                <a:gd name="T51" fmla="*/ 148 h 652"/>
                <a:gd name="T52" fmla="*/ 112 w 2823"/>
                <a:gd name="T53" fmla="*/ 105 h 652"/>
                <a:gd name="T54" fmla="*/ 79 w 2823"/>
                <a:gd name="T55" fmla="*/ 66 h 652"/>
                <a:gd name="T56" fmla="*/ 42 w 2823"/>
                <a:gd name="T57" fmla="*/ 30 h 652"/>
                <a:gd name="T58" fmla="*/ 0 w 2823"/>
                <a:gd name="T5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3" h="652">
                  <a:moveTo>
                    <a:pt x="0" y="0"/>
                  </a:moveTo>
                  <a:lnTo>
                    <a:pt x="2687" y="0"/>
                  </a:lnTo>
                  <a:lnTo>
                    <a:pt x="2719" y="4"/>
                  </a:lnTo>
                  <a:lnTo>
                    <a:pt x="2747" y="15"/>
                  </a:lnTo>
                  <a:lnTo>
                    <a:pt x="2772" y="30"/>
                  </a:lnTo>
                  <a:lnTo>
                    <a:pt x="2793" y="51"/>
                  </a:lnTo>
                  <a:lnTo>
                    <a:pt x="2809" y="76"/>
                  </a:lnTo>
                  <a:lnTo>
                    <a:pt x="2819" y="105"/>
                  </a:lnTo>
                  <a:lnTo>
                    <a:pt x="2823" y="136"/>
                  </a:lnTo>
                  <a:lnTo>
                    <a:pt x="2823" y="652"/>
                  </a:lnTo>
                  <a:lnTo>
                    <a:pt x="442" y="652"/>
                  </a:lnTo>
                  <a:lnTo>
                    <a:pt x="442" y="600"/>
                  </a:lnTo>
                  <a:lnTo>
                    <a:pt x="398" y="596"/>
                  </a:lnTo>
                  <a:lnTo>
                    <a:pt x="356" y="585"/>
                  </a:lnTo>
                  <a:lnTo>
                    <a:pt x="318" y="567"/>
                  </a:lnTo>
                  <a:lnTo>
                    <a:pt x="282" y="542"/>
                  </a:lnTo>
                  <a:lnTo>
                    <a:pt x="252" y="513"/>
                  </a:lnTo>
                  <a:lnTo>
                    <a:pt x="229" y="478"/>
                  </a:lnTo>
                  <a:lnTo>
                    <a:pt x="209" y="440"/>
                  </a:lnTo>
                  <a:lnTo>
                    <a:pt x="197" y="398"/>
                  </a:lnTo>
                  <a:lnTo>
                    <a:pt x="193" y="355"/>
                  </a:lnTo>
                  <a:lnTo>
                    <a:pt x="193" y="351"/>
                  </a:lnTo>
                  <a:lnTo>
                    <a:pt x="189" y="296"/>
                  </a:lnTo>
                  <a:lnTo>
                    <a:pt x="179" y="244"/>
                  </a:lnTo>
                  <a:lnTo>
                    <a:pt x="162" y="195"/>
                  </a:lnTo>
                  <a:lnTo>
                    <a:pt x="140" y="148"/>
                  </a:lnTo>
                  <a:lnTo>
                    <a:pt x="112" y="105"/>
                  </a:lnTo>
                  <a:lnTo>
                    <a:pt x="79" y="66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565"/>
            <p:cNvSpPr>
              <a:spLocks noEditPoints="1"/>
            </p:cNvSpPr>
            <p:nvPr/>
          </p:nvSpPr>
          <p:spPr bwMode="auto">
            <a:xfrm>
              <a:off x="3113460" y="1404284"/>
              <a:ext cx="1314450" cy="1316038"/>
            </a:xfrm>
            <a:custGeom>
              <a:avLst/>
              <a:gdLst>
                <a:gd name="T0" fmla="*/ 369 w 828"/>
                <a:gd name="T1" fmla="*/ 170 h 829"/>
                <a:gd name="T2" fmla="*/ 288 w 828"/>
                <a:gd name="T3" fmla="*/ 199 h 829"/>
                <a:gd name="T4" fmla="*/ 224 w 828"/>
                <a:gd name="T5" fmla="*/ 254 h 829"/>
                <a:gd name="T6" fmla="*/ 180 w 828"/>
                <a:gd name="T7" fmla="*/ 327 h 829"/>
                <a:gd name="T8" fmla="*/ 165 w 828"/>
                <a:gd name="T9" fmla="*/ 415 h 829"/>
                <a:gd name="T10" fmla="*/ 180 w 828"/>
                <a:gd name="T11" fmla="*/ 501 h 829"/>
                <a:gd name="T12" fmla="*/ 224 w 828"/>
                <a:gd name="T13" fmla="*/ 576 h 829"/>
                <a:gd name="T14" fmla="*/ 288 w 828"/>
                <a:gd name="T15" fmla="*/ 630 h 829"/>
                <a:gd name="T16" fmla="*/ 369 w 828"/>
                <a:gd name="T17" fmla="*/ 660 h 829"/>
                <a:gd name="T18" fmla="*/ 458 w 828"/>
                <a:gd name="T19" fmla="*/ 660 h 829"/>
                <a:gd name="T20" fmla="*/ 539 w 828"/>
                <a:gd name="T21" fmla="*/ 630 h 829"/>
                <a:gd name="T22" fmla="*/ 605 w 828"/>
                <a:gd name="T23" fmla="*/ 576 h 829"/>
                <a:gd name="T24" fmla="*/ 648 w 828"/>
                <a:gd name="T25" fmla="*/ 501 h 829"/>
                <a:gd name="T26" fmla="*/ 663 w 828"/>
                <a:gd name="T27" fmla="*/ 415 h 829"/>
                <a:gd name="T28" fmla="*/ 648 w 828"/>
                <a:gd name="T29" fmla="*/ 327 h 829"/>
                <a:gd name="T30" fmla="*/ 605 w 828"/>
                <a:gd name="T31" fmla="*/ 254 h 829"/>
                <a:gd name="T32" fmla="*/ 539 w 828"/>
                <a:gd name="T33" fmla="*/ 199 h 829"/>
                <a:gd name="T34" fmla="*/ 458 w 828"/>
                <a:gd name="T35" fmla="*/ 170 h 829"/>
                <a:gd name="T36" fmla="*/ 413 w 828"/>
                <a:gd name="T37" fmla="*/ 0 h 829"/>
                <a:gd name="T38" fmla="*/ 523 w 828"/>
                <a:gd name="T39" fmla="*/ 16 h 829"/>
                <a:gd name="T40" fmla="*/ 623 w 828"/>
                <a:gd name="T41" fmla="*/ 58 h 829"/>
                <a:gd name="T42" fmla="*/ 707 w 828"/>
                <a:gd name="T43" fmla="*/ 122 h 829"/>
                <a:gd name="T44" fmla="*/ 772 w 828"/>
                <a:gd name="T45" fmla="*/ 206 h 829"/>
                <a:gd name="T46" fmla="*/ 813 w 828"/>
                <a:gd name="T47" fmla="*/ 305 h 829"/>
                <a:gd name="T48" fmla="*/ 828 w 828"/>
                <a:gd name="T49" fmla="*/ 415 h 829"/>
                <a:gd name="T50" fmla="*/ 813 w 828"/>
                <a:gd name="T51" fmla="*/ 525 h 829"/>
                <a:gd name="T52" fmla="*/ 772 w 828"/>
                <a:gd name="T53" fmla="*/ 624 h 829"/>
                <a:gd name="T54" fmla="*/ 707 w 828"/>
                <a:gd name="T55" fmla="*/ 708 h 829"/>
                <a:gd name="T56" fmla="*/ 623 w 828"/>
                <a:gd name="T57" fmla="*/ 772 h 829"/>
                <a:gd name="T58" fmla="*/ 523 w 828"/>
                <a:gd name="T59" fmla="*/ 814 h 829"/>
                <a:gd name="T60" fmla="*/ 413 w 828"/>
                <a:gd name="T61" fmla="*/ 829 h 829"/>
                <a:gd name="T62" fmla="*/ 303 w 828"/>
                <a:gd name="T63" fmla="*/ 814 h 829"/>
                <a:gd name="T64" fmla="*/ 204 w 828"/>
                <a:gd name="T65" fmla="*/ 772 h 829"/>
                <a:gd name="T66" fmla="*/ 120 w 828"/>
                <a:gd name="T67" fmla="*/ 708 h 829"/>
                <a:gd name="T68" fmla="*/ 56 w 828"/>
                <a:gd name="T69" fmla="*/ 624 h 829"/>
                <a:gd name="T70" fmla="*/ 14 w 828"/>
                <a:gd name="T71" fmla="*/ 525 h 829"/>
                <a:gd name="T72" fmla="*/ 0 w 828"/>
                <a:gd name="T73" fmla="*/ 415 h 829"/>
                <a:gd name="T74" fmla="*/ 14 w 828"/>
                <a:gd name="T75" fmla="*/ 305 h 829"/>
                <a:gd name="T76" fmla="*/ 56 w 828"/>
                <a:gd name="T77" fmla="*/ 206 h 829"/>
                <a:gd name="T78" fmla="*/ 120 w 828"/>
                <a:gd name="T79" fmla="*/ 122 h 829"/>
                <a:gd name="T80" fmla="*/ 204 w 828"/>
                <a:gd name="T81" fmla="*/ 58 h 829"/>
                <a:gd name="T82" fmla="*/ 303 w 828"/>
                <a:gd name="T83" fmla="*/ 16 h 829"/>
                <a:gd name="T84" fmla="*/ 413 w 828"/>
                <a:gd name="T8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29">
                  <a:moveTo>
                    <a:pt x="413" y="165"/>
                  </a:moveTo>
                  <a:lnTo>
                    <a:pt x="369" y="170"/>
                  </a:lnTo>
                  <a:lnTo>
                    <a:pt x="327" y="181"/>
                  </a:lnTo>
                  <a:lnTo>
                    <a:pt x="288" y="199"/>
                  </a:lnTo>
                  <a:lnTo>
                    <a:pt x="254" y="224"/>
                  </a:lnTo>
                  <a:lnTo>
                    <a:pt x="224" y="254"/>
                  </a:lnTo>
                  <a:lnTo>
                    <a:pt x="199" y="289"/>
                  </a:lnTo>
                  <a:lnTo>
                    <a:pt x="180" y="327"/>
                  </a:lnTo>
                  <a:lnTo>
                    <a:pt x="169" y="370"/>
                  </a:lnTo>
                  <a:lnTo>
                    <a:pt x="165" y="415"/>
                  </a:lnTo>
                  <a:lnTo>
                    <a:pt x="169" y="460"/>
                  </a:lnTo>
                  <a:lnTo>
                    <a:pt x="180" y="501"/>
                  </a:lnTo>
                  <a:lnTo>
                    <a:pt x="199" y="541"/>
                  </a:lnTo>
                  <a:lnTo>
                    <a:pt x="224" y="576"/>
                  </a:lnTo>
                  <a:lnTo>
                    <a:pt x="254" y="606"/>
                  </a:lnTo>
                  <a:lnTo>
                    <a:pt x="288" y="630"/>
                  </a:lnTo>
                  <a:lnTo>
                    <a:pt x="327" y="648"/>
                  </a:lnTo>
                  <a:lnTo>
                    <a:pt x="369" y="660"/>
                  </a:lnTo>
                  <a:lnTo>
                    <a:pt x="413" y="664"/>
                  </a:lnTo>
                  <a:lnTo>
                    <a:pt x="458" y="660"/>
                  </a:lnTo>
                  <a:lnTo>
                    <a:pt x="501" y="648"/>
                  </a:lnTo>
                  <a:lnTo>
                    <a:pt x="539" y="630"/>
                  </a:lnTo>
                  <a:lnTo>
                    <a:pt x="574" y="606"/>
                  </a:lnTo>
                  <a:lnTo>
                    <a:pt x="605" y="576"/>
                  </a:lnTo>
                  <a:lnTo>
                    <a:pt x="629" y="541"/>
                  </a:lnTo>
                  <a:lnTo>
                    <a:pt x="648" y="501"/>
                  </a:lnTo>
                  <a:lnTo>
                    <a:pt x="659" y="460"/>
                  </a:lnTo>
                  <a:lnTo>
                    <a:pt x="663" y="415"/>
                  </a:lnTo>
                  <a:lnTo>
                    <a:pt x="659" y="370"/>
                  </a:lnTo>
                  <a:lnTo>
                    <a:pt x="648" y="327"/>
                  </a:lnTo>
                  <a:lnTo>
                    <a:pt x="629" y="289"/>
                  </a:lnTo>
                  <a:lnTo>
                    <a:pt x="605" y="254"/>
                  </a:lnTo>
                  <a:lnTo>
                    <a:pt x="574" y="224"/>
                  </a:lnTo>
                  <a:lnTo>
                    <a:pt x="539" y="199"/>
                  </a:lnTo>
                  <a:lnTo>
                    <a:pt x="501" y="181"/>
                  </a:lnTo>
                  <a:lnTo>
                    <a:pt x="458" y="170"/>
                  </a:lnTo>
                  <a:lnTo>
                    <a:pt x="413" y="165"/>
                  </a:lnTo>
                  <a:close/>
                  <a:moveTo>
                    <a:pt x="413" y="0"/>
                  </a:moveTo>
                  <a:lnTo>
                    <a:pt x="470" y="4"/>
                  </a:lnTo>
                  <a:lnTo>
                    <a:pt x="523" y="16"/>
                  </a:lnTo>
                  <a:lnTo>
                    <a:pt x="574" y="33"/>
                  </a:lnTo>
                  <a:lnTo>
                    <a:pt x="623" y="58"/>
                  </a:lnTo>
                  <a:lnTo>
                    <a:pt x="667" y="86"/>
                  </a:lnTo>
                  <a:lnTo>
                    <a:pt x="707" y="122"/>
                  </a:lnTo>
                  <a:lnTo>
                    <a:pt x="742" y="161"/>
                  </a:lnTo>
                  <a:lnTo>
                    <a:pt x="772" y="206"/>
                  </a:lnTo>
                  <a:lnTo>
                    <a:pt x="796" y="254"/>
                  </a:lnTo>
                  <a:lnTo>
                    <a:pt x="813" y="305"/>
                  </a:lnTo>
                  <a:lnTo>
                    <a:pt x="824" y="359"/>
                  </a:lnTo>
                  <a:lnTo>
                    <a:pt x="828" y="415"/>
                  </a:lnTo>
                  <a:lnTo>
                    <a:pt x="824" y="471"/>
                  </a:lnTo>
                  <a:lnTo>
                    <a:pt x="813" y="525"/>
                  </a:lnTo>
                  <a:lnTo>
                    <a:pt x="796" y="576"/>
                  </a:lnTo>
                  <a:lnTo>
                    <a:pt x="772" y="624"/>
                  </a:lnTo>
                  <a:lnTo>
                    <a:pt x="742" y="668"/>
                  </a:lnTo>
                  <a:lnTo>
                    <a:pt x="707" y="708"/>
                  </a:lnTo>
                  <a:lnTo>
                    <a:pt x="667" y="742"/>
                  </a:lnTo>
                  <a:lnTo>
                    <a:pt x="623" y="772"/>
                  </a:lnTo>
                  <a:lnTo>
                    <a:pt x="574" y="797"/>
                  </a:lnTo>
                  <a:lnTo>
                    <a:pt x="523" y="814"/>
                  </a:lnTo>
                  <a:lnTo>
                    <a:pt x="470" y="826"/>
                  </a:lnTo>
                  <a:lnTo>
                    <a:pt x="413" y="829"/>
                  </a:lnTo>
                  <a:lnTo>
                    <a:pt x="357" y="826"/>
                  </a:lnTo>
                  <a:lnTo>
                    <a:pt x="303" y="814"/>
                  </a:lnTo>
                  <a:lnTo>
                    <a:pt x="252" y="797"/>
                  </a:lnTo>
                  <a:lnTo>
                    <a:pt x="204" y="772"/>
                  </a:lnTo>
                  <a:lnTo>
                    <a:pt x="161" y="742"/>
                  </a:lnTo>
                  <a:lnTo>
                    <a:pt x="120" y="708"/>
                  </a:lnTo>
                  <a:lnTo>
                    <a:pt x="86" y="668"/>
                  </a:lnTo>
                  <a:lnTo>
                    <a:pt x="56" y="624"/>
                  </a:lnTo>
                  <a:lnTo>
                    <a:pt x="32" y="576"/>
                  </a:lnTo>
                  <a:lnTo>
                    <a:pt x="14" y="525"/>
                  </a:lnTo>
                  <a:lnTo>
                    <a:pt x="4" y="471"/>
                  </a:lnTo>
                  <a:lnTo>
                    <a:pt x="0" y="415"/>
                  </a:lnTo>
                  <a:lnTo>
                    <a:pt x="4" y="359"/>
                  </a:lnTo>
                  <a:lnTo>
                    <a:pt x="14" y="305"/>
                  </a:lnTo>
                  <a:lnTo>
                    <a:pt x="32" y="254"/>
                  </a:lnTo>
                  <a:lnTo>
                    <a:pt x="56" y="206"/>
                  </a:lnTo>
                  <a:lnTo>
                    <a:pt x="86" y="161"/>
                  </a:lnTo>
                  <a:lnTo>
                    <a:pt x="120" y="122"/>
                  </a:lnTo>
                  <a:lnTo>
                    <a:pt x="161" y="86"/>
                  </a:lnTo>
                  <a:lnTo>
                    <a:pt x="204" y="58"/>
                  </a:lnTo>
                  <a:lnTo>
                    <a:pt x="252" y="33"/>
                  </a:lnTo>
                  <a:lnTo>
                    <a:pt x="303" y="16"/>
                  </a:lnTo>
                  <a:lnTo>
                    <a:pt x="357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569"/>
            <p:cNvSpPr>
              <a:spLocks/>
            </p:cNvSpPr>
            <p:nvPr/>
          </p:nvSpPr>
          <p:spPr bwMode="auto">
            <a:xfrm>
              <a:off x="4165973" y="2063097"/>
              <a:ext cx="4527550" cy="657225"/>
            </a:xfrm>
            <a:custGeom>
              <a:avLst/>
              <a:gdLst>
                <a:gd name="T0" fmla="*/ 165 w 2852"/>
                <a:gd name="T1" fmla="*/ 0 h 414"/>
                <a:gd name="T2" fmla="*/ 165 w 2852"/>
                <a:gd name="T3" fmla="*/ 3 h 414"/>
                <a:gd name="T4" fmla="*/ 165 w 2852"/>
                <a:gd name="T5" fmla="*/ 13 h 414"/>
                <a:gd name="T6" fmla="*/ 167 w 2852"/>
                <a:gd name="T7" fmla="*/ 33 h 414"/>
                <a:gd name="T8" fmla="*/ 171 w 2852"/>
                <a:gd name="T9" fmla="*/ 50 h 414"/>
                <a:gd name="T10" fmla="*/ 176 w 2852"/>
                <a:gd name="T11" fmla="*/ 75 h 414"/>
                <a:gd name="T12" fmla="*/ 189 w 2852"/>
                <a:gd name="T13" fmla="*/ 105 h 414"/>
                <a:gd name="T14" fmla="*/ 193 w 2852"/>
                <a:gd name="T15" fmla="*/ 115 h 414"/>
                <a:gd name="T16" fmla="*/ 201 w 2852"/>
                <a:gd name="T17" fmla="*/ 128 h 414"/>
                <a:gd name="T18" fmla="*/ 209 w 2852"/>
                <a:gd name="T19" fmla="*/ 140 h 414"/>
                <a:gd name="T20" fmla="*/ 214 w 2852"/>
                <a:gd name="T21" fmla="*/ 148 h 414"/>
                <a:gd name="T22" fmla="*/ 226 w 2852"/>
                <a:gd name="T23" fmla="*/ 162 h 414"/>
                <a:gd name="T24" fmla="*/ 254 w 2852"/>
                <a:gd name="T25" fmla="*/ 191 h 414"/>
                <a:gd name="T26" fmla="*/ 290 w 2852"/>
                <a:gd name="T27" fmla="*/ 216 h 414"/>
                <a:gd name="T28" fmla="*/ 312 w 2852"/>
                <a:gd name="T29" fmla="*/ 226 h 414"/>
                <a:gd name="T30" fmla="*/ 336 w 2852"/>
                <a:gd name="T31" fmla="*/ 236 h 414"/>
                <a:gd name="T32" fmla="*/ 364 w 2852"/>
                <a:gd name="T33" fmla="*/ 243 h 414"/>
                <a:gd name="T34" fmla="*/ 389 w 2852"/>
                <a:gd name="T35" fmla="*/ 247 h 414"/>
                <a:gd name="T36" fmla="*/ 402 w 2852"/>
                <a:gd name="T37" fmla="*/ 249 h 414"/>
                <a:gd name="T38" fmla="*/ 414 w 2852"/>
                <a:gd name="T39" fmla="*/ 301 h 414"/>
                <a:gd name="T40" fmla="*/ 2795 w 2852"/>
                <a:gd name="T41" fmla="*/ 249 h 414"/>
                <a:gd name="T42" fmla="*/ 2852 w 2852"/>
                <a:gd name="T43" fmla="*/ 281 h 414"/>
                <a:gd name="T44" fmla="*/ 2839 w 2852"/>
                <a:gd name="T45" fmla="*/ 340 h 414"/>
                <a:gd name="T46" fmla="*/ 2802 w 2852"/>
                <a:gd name="T47" fmla="*/ 385 h 414"/>
                <a:gd name="T48" fmla="*/ 2750 w 2852"/>
                <a:gd name="T49" fmla="*/ 411 h 414"/>
                <a:gd name="T50" fmla="*/ 414 w 2852"/>
                <a:gd name="T51" fmla="*/ 414 h 414"/>
                <a:gd name="T52" fmla="*/ 304 w 2852"/>
                <a:gd name="T53" fmla="*/ 399 h 414"/>
                <a:gd name="T54" fmla="*/ 205 w 2852"/>
                <a:gd name="T55" fmla="*/ 357 h 414"/>
                <a:gd name="T56" fmla="*/ 121 w 2852"/>
                <a:gd name="T57" fmla="*/ 293 h 414"/>
                <a:gd name="T58" fmla="*/ 57 w 2852"/>
                <a:gd name="T59" fmla="*/ 209 h 414"/>
                <a:gd name="T60" fmla="*/ 15 w 2852"/>
                <a:gd name="T61" fmla="*/ 110 h 414"/>
                <a:gd name="T62" fmla="*/ 0 w 2852"/>
                <a:gd name="T63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2" h="414">
                  <a:moveTo>
                    <a:pt x="0" y="0"/>
                  </a:moveTo>
                  <a:lnTo>
                    <a:pt x="165" y="0"/>
                  </a:lnTo>
                  <a:lnTo>
                    <a:pt x="165" y="1"/>
                  </a:lnTo>
                  <a:lnTo>
                    <a:pt x="165" y="3"/>
                  </a:lnTo>
                  <a:lnTo>
                    <a:pt x="165" y="7"/>
                  </a:lnTo>
                  <a:lnTo>
                    <a:pt x="165" y="13"/>
                  </a:lnTo>
                  <a:lnTo>
                    <a:pt x="165" y="18"/>
                  </a:lnTo>
                  <a:lnTo>
                    <a:pt x="167" y="33"/>
                  </a:lnTo>
                  <a:lnTo>
                    <a:pt x="168" y="37"/>
                  </a:lnTo>
                  <a:lnTo>
                    <a:pt x="171" y="50"/>
                  </a:lnTo>
                  <a:lnTo>
                    <a:pt x="171" y="55"/>
                  </a:lnTo>
                  <a:lnTo>
                    <a:pt x="176" y="75"/>
                  </a:lnTo>
                  <a:lnTo>
                    <a:pt x="178" y="80"/>
                  </a:lnTo>
                  <a:lnTo>
                    <a:pt x="189" y="105"/>
                  </a:lnTo>
                  <a:lnTo>
                    <a:pt x="190" y="110"/>
                  </a:lnTo>
                  <a:lnTo>
                    <a:pt x="193" y="115"/>
                  </a:lnTo>
                  <a:lnTo>
                    <a:pt x="198" y="124"/>
                  </a:lnTo>
                  <a:lnTo>
                    <a:pt x="201" y="128"/>
                  </a:lnTo>
                  <a:lnTo>
                    <a:pt x="206" y="136"/>
                  </a:lnTo>
                  <a:lnTo>
                    <a:pt x="209" y="140"/>
                  </a:lnTo>
                  <a:lnTo>
                    <a:pt x="211" y="144"/>
                  </a:lnTo>
                  <a:lnTo>
                    <a:pt x="214" y="148"/>
                  </a:lnTo>
                  <a:lnTo>
                    <a:pt x="222" y="158"/>
                  </a:lnTo>
                  <a:lnTo>
                    <a:pt x="226" y="162"/>
                  </a:lnTo>
                  <a:lnTo>
                    <a:pt x="252" y="189"/>
                  </a:lnTo>
                  <a:lnTo>
                    <a:pt x="254" y="191"/>
                  </a:lnTo>
                  <a:lnTo>
                    <a:pt x="271" y="204"/>
                  </a:lnTo>
                  <a:lnTo>
                    <a:pt x="290" y="216"/>
                  </a:lnTo>
                  <a:lnTo>
                    <a:pt x="295" y="219"/>
                  </a:lnTo>
                  <a:lnTo>
                    <a:pt x="312" y="226"/>
                  </a:lnTo>
                  <a:lnTo>
                    <a:pt x="317" y="229"/>
                  </a:lnTo>
                  <a:lnTo>
                    <a:pt x="336" y="236"/>
                  </a:lnTo>
                  <a:lnTo>
                    <a:pt x="346" y="240"/>
                  </a:lnTo>
                  <a:lnTo>
                    <a:pt x="364" y="243"/>
                  </a:lnTo>
                  <a:lnTo>
                    <a:pt x="370" y="245"/>
                  </a:lnTo>
                  <a:lnTo>
                    <a:pt x="389" y="247"/>
                  </a:lnTo>
                  <a:lnTo>
                    <a:pt x="393" y="249"/>
                  </a:lnTo>
                  <a:lnTo>
                    <a:pt x="402" y="249"/>
                  </a:lnTo>
                  <a:lnTo>
                    <a:pt x="414" y="249"/>
                  </a:lnTo>
                  <a:lnTo>
                    <a:pt x="414" y="301"/>
                  </a:lnTo>
                  <a:lnTo>
                    <a:pt x="2795" y="301"/>
                  </a:lnTo>
                  <a:lnTo>
                    <a:pt x="2795" y="249"/>
                  </a:lnTo>
                  <a:lnTo>
                    <a:pt x="2852" y="249"/>
                  </a:lnTo>
                  <a:lnTo>
                    <a:pt x="2852" y="281"/>
                  </a:lnTo>
                  <a:lnTo>
                    <a:pt x="2849" y="312"/>
                  </a:lnTo>
                  <a:lnTo>
                    <a:pt x="2839" y="340"/>
                  </a:lnTo>
                  <a:lnTo>
                    <a:pt x="2823" y="364"/>
                  </a:lnTo>
                  <a:lnTo>
                    <a:pt x="2802" y="385"/>
                  </a:lnTo>
                  <a:lnTo>
                    <a:pt x="2778" y="401"/>
                  </a:lnTo>
                  <a:lnTo>
                    <a:pt x="2750" y="411"/>
                  </a:lnTo>
                  <a:lnTo>
                    <a:pt x="2719" y="414"/>
                  </a:lnTo>
                  <a:lnTo>
                    <a:pt x="414" y="414"/>
                  </a:lnTo>
                  <a:lnTo>
                    <a:pt x="358" y="411"/>
                  </a:lnTo>
                  <a:lnTo>
                    <a:pt x="304" y="399"/>
                  </a:lnTo>
                  <a:lnTo>
                    <a:pt x="253" y="382"/>
                  </a:lnTo>
                  <a:lnTo>
                    <a:pt x="205" y="357"/>
                  </a:lnTo>
                  <a:lnTo>
                    <a:pt x="161" y="327"/>
                  </a:lnTo>
                  <a:lnTo>
                    <a:pt x="121" y="293"/>
                  </a:lnTo>
                  <a:lnTo>
                    <a:pt x="87" y="253"/>
                  </a:lnTo>
                  <a:lnTo>
                    <a:pt x="57" y="209"/>
                  </a:lnTo>
                  <a:lnTo>
                    <a:pt x="32" y="161"/>
                  </a:lnTo>
                  <a:lnTo>
                    <a:pt x="15" y="110"/>
                  </a:lnTo>
                  <a:lnTo>
                    <a:pt x="3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5" name="Group 794"/>
          <p:cNvGrpSpPr/>
          <p:nvPr/>
        </p:nvGrpSpPr>
        <p:grpSpPr>
          <a:xfrm>
            <a:off x="4597119" y="4793875"/>
            <a:ext cx="5580063" cy="1316038"/>
            <a:chOff x="3113460" y="1404284"/>
            <a:chExt cx="5580063" cy="1316038"/>
          </a:xfrm>
        </p:grpSpPr>
        <p:sp>
          <p:nvSpPr>
            <p:cNvPr id="796" name="Freeform 563"/>
            <p:cNvSpPr>
              <a:spLocks/>
            </p:cNvSpPr>
            <p:nvPr/>
          </p:nvSpPr>
          <p:spPr bwMode="auto">
            <a:xfrm>
              <a:off x="3375398" y="1666222"/>
              <a:ext cx="790575" cy="792163"/>
            </a:xfrm>
            <a:custGeom>
              <a:avLst/>
              <a:gdLst>
                <a:gd name="T0" fmla="*/ 248 w 498"/>
                <a:gd name="T1" fmla="*/ 0 h 499"/>
                <a:gd name="T2" fmla="*/ 293 w 498"/>
                <a:gd name="T3" fmla="*/ 5 h 499"/>
                <a:gd name="T4" fmla="*/ 336 w 498"/>
                <a:gd name="T5" fmla="*/ 16 h 499"/>
                <a:gd name="T6" fmla="*/ 374 w 498"/>
                <a:gd name="T7" fmla="*/ 34 h 499"/>
                <a:gd name="T8" fmla="*/ 409 w 498"/>
                <a:gd name="T9" fmla="*/ 59 h 499"/>
                <a:gd name="T10" fmla="*/ 440 w 498"/>
                <a:gd name="T11" fmla="*/ 89 h 499"/>
                <a:gd name="T12" fmla="*/ 464 w 498"/>
                <a:gd name="T13" fmla="*/ 124 h 499"/>
                <a:gd name="T14" fmla="*/ 483 w 498"/>
                <a:gd name="T15" fmla="*/ 162 h 499"/>
                <a:gd name="T16" fmla="*/ 494 w 498"/>
                <a:gd name="T17" fmla="*/ 205 h 499"/>
                <a:gd name="T18" fmla="*/ 498 w 498"/>
                <a:gd name="T19" fmla="*/ 250 h 499"/>
                <a:gd name="T20" fmla="*/ 494 w 498"/>
                <a:gd name="T21" fmla="*/ 295 h 499"/>
                <a:gd name="T22" fmla="*/ 483 w 498"/>
                <a:gd name="T23" fmla="*/ 336 h 499"/>
                <a:gd name="T24" fmla="*/ 464 w 498"/>
                <a:gd name="T25" fmla="*/ 376 h 499"/>
                <a:gd name="T26" fmla="*/ 440 w 498"/>
                <a:gd name="T27" fmla="*/ 411 h 499"/>
                <a:gd name="T28" fmla="*/ 409 w 498"/>
                <a:gd name="T29" fmla="*/ 441 h 499"/>
                <a:gd name="T30" fmla="*/ 374 w 498"/>
                <a:gd name="T31" fmla="*/ 465 h 499"/>
                <a:gd name="T32" fmla="*/ 336 w 498"/>
                <a:gd name="T33" fmla="*/ 483 h 499"/>
                <a:gd name="T34" fmla="*/ 293 w 498"/>
                <a:gd name="T35" fmla="*/ 495 h 499"/>
                <a:gd name="T36" fmla="*/ 248 w 498"/>
                <a:gd name="T37" fmla="*/ 499 h 499"/>
                <a:gd name="T38" fmla="*/ 204 w 498"/>
                <a:gd name="T39" fmla="*/ 495 h 499"/>
                <a:gd name="T40" fmla="*/ 162 w 498"/>
                <a:gd name="T41" fmla="*/ 483 h 499"/>
                <a:gd name="T42" fmla="*/ 123 w 498"/>
                <a:gd name="T43" fmla="*/ 465 h 499"/>
                <a:gd name="T44" fmla="*/ 89 w 498"/>
                <a:gd name="T45" fmla="*/ 441 h 499"/>
                <a:gd name="T46" fmla="*/ 59 w 498"/>
                <a:gd name="T47" fmla="*/ 411 h 499"/>
                <a:gd name="T48" fmla="*/ 34 w 498"/>
                <a:gd name="T49" fmla="*/ 376 h 499"/>
                <a:gd name="T50" fmla="*/ 15 w 498"/>
                <a:gd name="T51" fmla="*/ 336 h 499"/>
                <a:gd name="T52" fmla="*/ 4 w 498"/>
                <a:gd name="T53" fmla="*/ 295 h 499"/>
                <a:gd name="T54" fmla="*/ 0 w 498"/>
                <a:gd name="T55" fmla="*/ 250 h 499"/>
                <a:gd name="T56" fmla="*/ 4 w 498"/>
                <a:gd name="T57" fmla="*/ 205 h 499"/>
                <a:gd name="T58" fmla="*/ 15 w 498"/>
                <a:gd name="T59" fmla="*/ 162 h 499"/>
                <a:gd name="T60" fmla="*/ 34 w 498"/>
                <a:gd name="T61" fmla="*/ 124 h 499"/>
                <a:gd name="T62" fmla="*/ 59 w 498"/>
                <a:gd name="T63" fmla="*/ 89 h 499"/>
                <a:gd name="T64" fmla="*/ 89 w 498"/>
                <a:gd name="T65" fmla="*/ 59 h 499"/>
                <a:gd name="T66" fmla="*/ 123 w 498"/>
                <a:gd name="T67" fmla="*/ 34 h 499"/>
                <a:gd name="T68" fmla="*/ 162 w 498"/>
                <a:gd name="T69" fmla="*/ 16 h 499"/>
                <a:gd name="T70" fmla="*/ 204 w 498"/>
                <a:gd name="T71" fmla="*/ 5 h 499"/>
                <a:gd name="T72" fmla="*/ 248 w 498"/>
                <a:gd name="T7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499">
                  <a:moveTo>
                    <a:pt x="248" y="0"/>
                  </a:moveTo>
                  <a:lnTo>
                    <a:pt x="293" y="5"/>
                  </a:lnTo>
                  <a:lnTo>
                    <a:pt x="336" y="16"/>
                  </a:lnTo>
                  <a:lnTo>
                    <a:pt x="374" y="34"/>
                  </a:lnTo>
                  <a:lnTo>
                    <a:pt x="409" y="59"/>
                  </a:lnTo>
                  <a:lnTo>
                    <a:pt x="440" y="89"/>
                  </a:lnTo>
                  <a:lnTo>
                    <a:pt x="464" y="124"/>
                  </a:lnTo>
                  <a:lnTo>
                    <a:pt x="483" y="162"/>
                  </a:lnTo>
                  <a:lnTo>
                    <a:pt x="494" y="205"/>
                  </a:lnTo>
                  <a:lnTo>
                    <a:pt x="498" y="250"/>
                  </a:lnTo>
                  <a:lnTo>
                    <a:pt x="494" y="295"/>
                  </a:lnTo>
                  <a:lnTo>
                    <a:pt x="483" y="336"/>
                  </a:lnTo>
                  <a:lnTo>
                    <a:pt x="464" y="376"/>
                  </a:lnTo>
                  <a:lnTo>
                    <a:pt x="440" y="411"/>
                  </a:lnTo>
                  <a:lnTo>
                    <a:pt x="409" y="441"/>
                  </a:lnTo>
                  <a:lnTo>
                    <a:pt x="374" y="465"/>
                  </a:lnTo>
                  <a:lnTo>
                    <a:pt x="336" y="483"/>
                  </a:lnTo>
                  <a:lnTo>
                    <a:pt x="293" y="495"/>
                  </a:lnTo>
                  <a:lnTo>
                    <a:pt x="248" y="499"/>
                  </a:lnTo>
                  <a:lnTo>
                    <a:pt x="204" y="495"/>
                  </a:lnTo>
                  <a:lnTo>
                    <a:pt x="162" y="483"/>
                  </a:lnTo>
                  <a:lnTo>
                    <a:pt x="123" y="465"/>
                  </a:lnTo>
                  <a:lnTo>
                    <a:pt x="89" y="441"/>
                  </a:lnTo>
                  <a:lnTo>
                    <a:pt x="59" y="411"/>
                  </a:lnTo>
                  <a:lnTo>
                    <a:pt x="34" y="376"/>
                  </a:lnTo>
                  <a:lnTo>
                    <a:pt x="15" y="336"/>
                  </a:lnTo>
                  <a:lnTo>
                    <a:pt x="4" y="295"/>
                  </a:lnTo>
                  <a:lnTo>
                    <a:pt x="0" y="250"/>
                  </a:lnTo>
                  <a:lnTo>
                    <a:pt x="4" y="205"/>
                  </a:lnTo>
                  <a:lnTo>
                    <a:pt x="15" y="162"/>
                  </a:lnTo>
                  <a:lnTo>
                    <a:pt x="34" y="124"/>
                  </a:lnTo>
                  <a:lnTo>
                    <a:pt x="59" y="89"/>
                  </a:lnTo>
                  <a:lnTo>
                    <a:pt x="89" y="59"/>
                  </a:lnTo>
                  <a:lnTo>
                    <a:pt x="123" y="34"/>
                  </a:lnTo>
                  <a:lnTo>
                    <a:pt x="162" y="16"/>
                  </a:lnTo>
                  <a:lnTo>
                    <a:pt x="204" y="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564"/>
            <p:cNvSpPr>
              <a:spLocks/>
            </p:cNvSpPr>
            <p:nvPr/>
          </p:nvSpPr>
          <p:spPr bwMode="auto">
            <a:xfrm>
              <a:off x="4121523" y="1505884"/>
              <a:ext cx="4481513" cy="1035050"/>
            </a:xfrm>
            <a:custGeom>
              <a:avLst/>
              <a:gdLst>
                <a:gd name="T0" fmla="*/ 0 w 2823"/>
                <a:gd name="T1" fmla="*/ 0 h 652"/>
                <a:gd name="T2" fmla="*/ 2687 w 2823"/>
                <a:gd name="T3" fmla="*/ 0 h 652"/>
                <a:gd name="T4" fmla="*/ 2719 w 2823"/>
                <a:gd name="T5" fmla="*/ 4 h 652"/>
                <a:gd name="T6" fmla="*/ 2747 w 2823"/>
                <a:gd name="T7" fmla="*/ 15 h 652"/>
                <a:gd name="T8" fmla="*/ 2772 w 2823"/>
                <a:gd name="T9" fmla="*/ 30 h 652"/>
                <a:gd name="T10" fmla="*/ 2793 w 2823"/>
                <a:gd name="T11" fmla="*/ 51 h 652"/>
                <a:gd name="T12" fmla="*/ 2809 w 2823"/>
                <a:gd name="T13" fmla="*/ 76 h 652"/>
                <a:gd name="T14" fmla="*/ 2819 w 2823"/>
                <a:gd name="T15" fmla="*/ 105 h 652"/>
                <a:gd name="T16" fmla="*/ 2823 w 2823"/>
                <a:gd name="T17" fmla="*/ 136 h 652"/>
                <a:gd name="T18" fmla="*/ 2823 w 2823"/>
                <a:gd name="T19" fmla="*/ 652 h 652"/>
                <a:gd name="T20" fmla="*/ 442 w 2823"/>
                <a:gd name="T21" fmla="*/ 652 h 652"/>
                <a:gd name="T22" fmla="*/ 442 w 2823"/>
                <a:gd name="T23" fmla="*/ 600 h 652"/>
                <a:gd name="T24" fmla="*/ 398 w 2823"/>
                <a:gd name="T25" fmla="*/ 596 h 652"/>
                <a:gd name="T26" fmla="*/ 356 w 2823"/>
                <a:gd name="T27" fmla="*/ 585 h 652"/>
                <a:gd name="T28" fmla="*/ 318 w 2823"/>
                <a:gd name="T29" fmla="*/ 567 h 652"/>
                <a:gd name="T30" fmla="*/ 282 w 2823"/>
                <a:gd name="T31" fmla="*/ 542 h 652"/>
                <a:gd name="T32" fmla="*/ 252 w 2823"/>
                <a:gd name="T33" fmla="*/ 513 h 652"/>
                <a:gd name="T34" fmla="*/ 229 w 2823"/>
                <a:gd name="T35" fmla="*/ 478 h 652"/>
                <a:gd name="T36" fmla="*/ 209 w 2823"/>
                <a:gd name="T37" fmla="*/ 440 h 652"/>
                <a:gd name="T38" fmla="*/ 197 w 2823"/>
                <a:gd name="T39" fmla="*/ 398 h 652"/>
                <a:gd name="T40" fmla="*/ 193 w 2823"/>
                <a:gd name="T41" fmla="*/ 355 h 652"/>
                <a:gd name="T42" fmla="*/ 193 w 2823"/>
                <a:gd name="T43" fmla="*/ 351 h 652"/>
                <a:gd name="T44" fmla="*/ 189 w 2823"/>
                <a:gd name="T45" fmla="*/ 296 h 652"/>
                <a:gd name="T46" fmla="*/ 179 w 2823"/>
                <a:gd name="T47" fmla="*/ 244 h 652"/>
                <a:gd name="T48" fmla="*/ 162 w 2823"/>
                <a:gd name="T49" fmla="*/ 195 h 652"/>
                <a:gd name="T50" fmla="*/ 140 w 2823"/>
                <a:gd name="T51" fmla="*/ 148 h 652"/>
                <a:gd name="T52" fmla="*/ 112 w 2823"/>
                <a:gd name="T53" fmla="*/ 105 h 652"/>
                <a:gd name="T54" fmla="*/ 79 w 2823"/>
                <a:gd name="T55" fmla="*/ 66 h 652"/>
                <a:gd name="T56" fmla="*/ 42 w 2823"/>
                <a:gd name="T57" fmla="*/ 30 h 652"/>
                <a:gd name="T58" fmla="*/ 0 w 2823"/>
                <a:gd name="T5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3" h="652">
                  <a:moveTo>
                    <a:pt x="0" y="0"/>
                  </a:moveTo>
                  <a:lnTo>
                    <a:pt x="2687" y="0"/>
                  </a:lnTo>
                  <a:lnTo>
                    <a:pt x="2719" y="4"/>
                  </a:lnTo>
                  <a:lnTo>
                    <a:pt x="2747" y="15"/>
                  </a:lnTo>
                  <a:lnTo>
                    <a:pt x="2772" y="30"/>
                  </a:lnTo>
                  <a:lnTo>
                    <a:pt x="2793" y="51"/>
                  </a:lnTo>
                  <a:lnTo>
                    <a:pt x="2809" y="76"/>
                  </a:lnTo>
                  <a:lnTo>
                    <a:pt x="2819" y="105"/>
                  </a:lnTo>
                  <a:lnTo>
                    <a:pt x="2823" y="136"/>
                  </a:lnTo>
                  <a:lnTo>
                    <a:pt x="2823" y="652"/>
                  </a:lnTo>
                  <a:lnTo>
                    <a:pt x="442" y="652"/>
                  </a:lnTo>
                  <a:lnTo>
                    <a:pt x="442" y="600"/>
                  </a:lnTo>
                  <a:lnTo>
                    <a:pt x="398" y="596"/>
                  </a:lnTo>
                  <a:lnTo>
                    <a:pt x="356" y="585"/>
                  </a:lnTo>
                  <a:lnTo>
                    <a:pt x="318" y="567"/>
                  </a:lnTo>
                  <a:lnTo>
                    <a:pt x="282" y="542"/>
                  </a:lnTo>
                  <a:lnTo>
                    <a:pt x="252" y="513"/>
                  </a:lnTo>
                  <a:lnTo>
                    <a:pt x="229" y="478"/>
                  </a:lnTo>
                  <a:lnTo>
                    <a:pt x="209" y="440"/>
                  </a:lnTo>
                  <a:lnTo>
                    <a:pt x="197" y="398"/>
                  </a:lnTo>
                  <a:lnTo>
                    <a:pt x="193" y="355"/>
                  </a:lnTo>
                  <a:lnTo>
                    <a:pt x="193" y="351"/>
                  </a:lnTo>
                  <a:lnTo>
                    <a:pt x="189" y="296"/>
                  </a:lnTo>
                  <a:lnTo>
                    <a:pt x="179" y="244"/>
                  </a:lnTo>
                  <a:lnTo>
                    <a:pt x="162" y="195"/>
                  </a:lnTo>
                  <a:lnTo>
                    <a:pt x="140" y="148"/>
                  </a:lnTo>
                  <a:lnTo>
                    <a:pt x="112" y="105"/>
                  </a:lnTo>
                  <a:lnTo>
                    <a:pt x="79" y="66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565"/>
            <p:cNvSpPr>
              <a:spLocks noEditPoints="1"/>
            </p:cNvSpPr>
            <p:nvPr/>
          </p:nvSpPr>
          <p:spPr bwMode="auto">
            <a:xfrm>
              <a:off x="3113460" y="1404284"/>
              <a:ext cx="1314450" cy="1316038"/>
            </a:xfrm>
            <a:custGeom>
              <a:avLst/>
              <a:gdLst>
                <a:gd name="T0" fmla="*/ 369 w 828"/>
                <a:gd name="T1" fmla="*/ 170 h 829"/>
                <a:gd name="T2" fmla="*/ 288 w 828"/>
                <a:gd name="T3" fmla="*/ 199 h 829"/>
                <a:gd name="T4" fmla="*/ 224 w 828"/>
                <a:gd name="T5" fmla="*/ 254 h 829"/>
                <a:gd name="T6" fmla="*/ 180 w 828"/>
                <a:gd name="T7" fmla="*/ 327 h 829"/>
                <a:gd name="T8" fmla="*/ 165 w 828"/>
                <a:gd name="T9" fmla="*/ 415 h 829"/>
                <a:gd name="T10" fmla="*/ 180 w 828"/>
                <a:gd name="T11" fmla="*/ 501 h 829"/>
                <a:gd name="T12" fmla="*/ 224 w 828"/>
                <a:gd name="T13" fmla="*/ 576 h 829"/>
                <a:gd name="T14" fmla="*/ 288 w 828"/>
                <a:gd name="T15" fmla="*/ 630 h 829"/>
                <a:gd name="T16" fmla="*/ 369 w 828"/>
                <a:gd name="T17" fmla="*/ 660 h 829"/>
                <a:gd name="T18" fmla="*/ 458 w 828"/>
                <a:gd name="T19" fmla="*/ 660 h 829"/>
                <a:gd name="T20" fmla="*/ 539 w 828"/>
                <a:gd name="T21" fmla="*/ 630 h 829"/>
                <a:gd name="T22" fmla="*/ 605 w 828"/>
                <a:gd name="T23" fmla="*/ 576 h 829"/>
                <a:gd name="T24" fmla="*/ 648 w 828"/>
                <a:gd name="T25" fmla="*/ 501 h 829"/>
                <a:gd name="T26" fmla="*/ 663 w 828"/>
                <a:gd name="T27" fmla="*/ 415 h 829"/>
                <a:gd name="T28" fmla="*/ 648 w 828"/>
                <a:gd name="T29" fmla="*/ 327 h 829"/>
                <a:gd name="T30" fmla="*/ 605 w 828"/>
                <a:gd name="T31" fmla="*/ 254 h 829"/>
                <a:gd name="T32" fmla="*/ 539 w 828"/>
                <a:gd name="T33" fmla="*/ 199 h 829"/>
                <a:gd name="T34" fmla="*/ 458 w 828"/>
                <a:gd name="T35" fmla="*/ 170 h 829"/>
                <a:gd name="T36" fmla="*/ 413 w 828"/>
                <a:gd name="T37" fmla="*/ 0 h 829"/>
                <a:gd name="T38" fmla="*/ 523 w 828"/>
                <a:gd name="T39" fmla="*/ 16 h 829"/>
                <a:gd name="T40" fmla="*/ 623 w 828"/>
                <a:gd name="T41" fmla="*/ 58 h 829"/>
                <a:gd name="T42" fmla="*/ 707 w 828"/>
                <a:gd name="T43" fmla="*/ 122 h 829"/>
                <a:gd name="T44" fmla="*/ 772 w 828"/>
                <a:gd name="T45" fmla="*/ 206 h 829"/>
                <a:gd name="T46" fmla="*/ 813 w 828"/>
                <a:gd name="T47" fmla="*/ 305 h 829"/>
                <a:gd name="T48" fmla="*/ 828 w 828"/>
                <a:gd name="T49" fmla="*/ 415 h 829"/>
                <a:gd name="T50" fmla="*/ 813 w 828"/>
                <a:gd name="T51" fmla="*/ 525 h 829"/>
                <a:gd name="T52" fmla="*/ 772 w 828"/>
                <a:gd name="T53" fmla="*/ 624 h 829"/>
                <a:gd name="T54" fmla="*/ 707 w 828"/>
                <a:gd name="T55" fmla="*/ 708 h 829"/>
                <a:gd name="T56" fmla="*/ 623 w 828"/>
                <a:gd name="T57" fmla="*/ 772 h 829"/>
                <a:gd name="T58" fmla="*/ 523 w 828"/>
                <a:gd name="T59" fmla="*/ 814 h 829"/>
                <a:gd name="T60" fmla="*/ 413 w 828"/>
                <a:gd name="T61" fmla="*/ 829 h 829"/>
                <a:gd name="T62" fmla="*/ 303 w 828"/>
                <a:gd name="T63" fmla="*/ 814 h 829"/>
                <a:gd name="T64" fmla="*/ 204 w 828"/>
                <a:gd name="T65" fmla="*/ 772 h 829"/>
                <a:gd name="T66" fmla="*/ 120 w 828"/>
                <a:gd name="T67" fmla="*/ 708 h 829"/>
                <a:gd name="T68" fmla="*/ 56 w 828"/>
                <a:gd name="T69" fmla="*/ 624 h 829"/>
                <a:gd name="T70" fmla="*/ 14 w 828"/>
                <a:gd name="T71" fmla="*/ 525 h 829"/>
                <a:gd name="T72" fmla="*/ 0 w 828"/>
                <a:gd name="T73" fmla="*/ 415 h 829"/>
                <a:gd name="T74" fmla="*/ 14 w 828"/>
                <a:gd name="T75" fmla="*/ 305 h 829"/>
                <a:gd name="T76" fmla="*/ 56 w 828"/>
                <a:gd name="T77" fmla="*/ 206 h 829"/>
                <a:gd name="T78" fmla="*/ 120 w 828"/>
                <a:gd name="T79" fmla="*/ 122 h 829"/>
                <a:gd name="T80" fmla="*/ 204 w 828"/>
                <a:gd name="T81" fmla="*/ 58 h 829"/>
                <a:gd name="T82" fmla="*/ 303 w 828"/>
                <a:gd name="T83" fmla="*/ 16 h 829"/>
                <a:gd name="T84" fmla="*/ 413 w 828"/>
                <a:gd name="T8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29">
                  <a:moveTo>
                    <a:pt x="413" y="165"/>
                  </a:moveTo>
                  <a:lnTo>
                    <a:pt x="369" y="170"/>
                  </a:lnTo>
                  <a:lnTo>
                    <a:pt x="327" y="181"/>
                  </a:lnTo>
                  <a:lnTo>
                    <a:pt x="288" y="199"/>
                  </a:lnTo>
                  <a:lnTo>
                    <a:pt x="254" y="224"/>
                  </a:lnTo>
                  <a:lnTo>
                    <a:pt x="224" y="254"/>
                  </a:lnTo>
                  <a:lnTo>
                    <a:pt x="199" y="289"/>
                  </a:lnTo>
                  <a:lnTo>
                    <a:pt x="180" y="327"/>
                  </a:lnTo>
                  <a:lnTo>
                    <a:pt x="169" y="370"/>
                  </a:lnTo>
                  <a:lnTo>
                    <a:pt x="165" y="415"/>
                  </a:lnTo>
                  <a:lnTo>
                    <a:pt x="169" y="460"/>
                  </a:lnTo>
                  <a:lnTo>
                    <a:pt x="180" y="501"/>
                  </a:lnTo>
                  <a:lnTo>
                    <a:pt x="199" y="541"/>
                  </a:lnTo>
                  <a:lnTo>
                    <a:pt x="224" y="576"/>
                  </a:lnTo>
                  <a:lnTo>
                    <a:pt x="254" y="606"/>
                  </a:lnTo>
                  <a:lnTo>
                    <a:pt x="288" y="630"/>
                  </a:lnTo>
                  <a:lnTo>
                    <a:pt x="327" y="648"/>
                  </a:lnTo>
                  <a:lnTo>
                    <a:pt x="369" y="660"/>
                  </a:lnTo>
                  <a:lnTo>
                    <a:pt x="413" y="664"/>
                  </a:lnTo>
                  <a:lnTo>
                    <a:pt x="458" y="660"/>
                  </a:lnTo>
                  <a:lnTo>
                    <a:pt x="501" y="648"/>
                  </a:lnTo>
                  <a:lnTo>
                    <a:pt x="539" y="630"/>
                  </a:lnTo>
                  <a:lnTo>
                    <a:pt x="574" y="606"/>
                  </a:lnTo>
                  <a:lnTo>
                    <a:pt x="605" y="576"/>
                  </a:lnTo>
                  <a:lnTo>
                    <a:pt x="629" y="541"/>
                  </a:lnTo>
                  <a:lnTo>
                    <a:pt x="648" y="501"/>
                  </a:lnTo>
                  <a:lnTo>
                    <a:pt x="659" y="460"/>
                  </a:lnTo>
                  <a:lnTo>
                    <a:pt x="663" y="415"/>
                  </a:lnTo>
                  <a:lnTo>
                    <a:pt x="659" y="370"/>
                  </a:lnTo>
                  <a:lnTo>
                    <a:pt x="648" y="327"/>
                  </a:lnTo>
                  <a:lnTo>
                    <a:pt x="629" y="289"/>
                  </a:lnTo>
                  <a:lnTo>
                    <a:pt x="605" y="254"/>
                  </a:lnTo>
                  <a:lnTo>
                    <a:pt x="574" y="224"/>
                  </a:lnTo>
                  <a:lnTo>
                    <a:pt x="539" y="199"/>
                  </a:lnTo>
                  <a:lnTo>
                    <a:pt x="501" y="181"/>
                  </a:lnTo>
                  <a:lnTo>
                    <a:pt x="458" y="170"/>
                  </a:lnTo>
                  <a:lnTo>
                    <a:pt x="413" y="165"/>
                  </a:lnTo>
                  <a:close/>
                  <a:moveTo>
                    <a:pt x="413" y="0"/>
                  </a:moveTo>
                  <a:lnTo>
                    <a:pt x="470" y="4"/>
                  </a:lnTo>
                  <a:lnTo>
                    <a:pt x="523" y="16"/>
                  </a:lnTo>
                  <a:lnTo>
                    <a:pt x="574" y="33"/>
                  </a:lnTo>
                  <a:lnTo>
                    <a:pt x="623" y="58"/>
                  </a:lnTo>
                  <a:lnTo>
                    <a:pt x="667" y="86"/>
                  </a:lnTo>
                  <a:lnTo>
                    <a:pt x="707" y="122"/>
                  </a:lnTo>
                  <a:lnTo>
                    <a:pt x="742" y="161"/>
                  </a:lnTo>
                  <a:lnTo>
                    <a:pt x="772" y="206"/>
                  </a:lnTo>
                  <a:lnTo>
                    <a:pt x="796" y="254"/>
                  </a:lnTo>
                  <a:lnTo>
                    <a:pt x="813" y="305"/>
                  </a:lnTo>
                  <a:lnTo>
                    <a:pt x="824" y="359"/>
                  </a:lnTo>
                  <a:lnTo>
                    <a:pt x="828" y="415"/>
                  </a:lnTo>
                  <a:lnTo>
                    <a:pt x="824" y="471"/>
                  </a:lnTo>
                  <a:lnTo>
                    <a:pt x="813" y="525"/>
                  </a:lnTo>
                  <a:lnTo>
                    <a:pt x="796" y="576"/>
                  </a:lnTo>
                  <a:lnTo>
                    <a:pt x="772" y="624"/>
                  </a:lnTo>
                  <a:lnTo>
                    <a:pt x="742" y="668"/>
                  </a:lnTo>
                  <a:lnTo>
                    <a:pt x="707" y="708"/>
                  </a:lnTo>
                  <a:lnTo>
                    <a:pt x="667" y="742"/>
                  </a:lnTo>
                  <a:lnTo>
                    <a:pt x="623" y="772"/>
                  </a:lnTo>
                  <a:lnTo>
                    <a:pt x="574" y="797"/>
                  </a:lnTo>
                  <a:lnTo>
                    <a:pt x="523" y="814"/>
                  </a:lnTo>
                  <a:lnTo>
                    <a:pt x="470" y="826"/>
                  </a:lnTo>
                  <a:lnTo>
                    <a:pt x="413" y="829"/>
                  </a:lnTo>
                  <a:lnTo>
                    <a:pt x="357" y="826"/>
                  </a:lnTo>
                  <a:lnTo>
                    <a:pt x="303" y="814"/>
                  </a:lnTo>
                  <a:lnTo>
                    <a:pt x="252" y="797"/>
                  </a:lnTo>
                  <a:lnTo>
                    <a:pt x="204" y="772"/>
                  </a:lnTo>
                  <a:lnTo>
                    <a:pt x="161" y="742"/>
                  </a:lnTo>
                  <a:lnTo>
                    <a:pt x="120" y="708"/>
                  </a:lnTo>
                  <a:lnTo>
                    <a:pt x="86" y="668"/>
                  </a:lnTo>
                  <a:lnTo>
                    <a:pt x="56" y="624"/>
                  </a:lnTo>
                  <a:lnTo>
                    <a:pt x="32" y="576"/>
                  </a:lnTo>
                  <a:lnTo>
                    <a:pt x="14" y="525"/>
                  </a:lnTo>
                  <a:lnTo>
                    <a:pt x="4" y="471"/>
                  </a:lnTo>
                  <a:lnTo>
                    <a:pt x="0" y="415"/>
                  </a:lnTo>
                  <a:lnTo>
                    <a:pt x="4" y="359"/>
                  </a:lnTo>
                  <a:lnTo>
                    <a:pt x="14" y="305"/>
                  </a:lnTo>
                  <a:lnTo>
                    <a:pt x="32" y="254"/>
                  </a:lnTo>
                  <a:lnTo>
                    <a:pt x="56" y="206"/>
                  </a:lnTo>
                  <a:lnTo>
                    <a:pt x="86" y="161"/>
                  </a:lnTo>
                  <a:lnTo>
                    <a:pt x="120" y="122"/>
                  </a:lnTo>
                  <a:lnTo>
                    <a:pt x="161" y="86"/>
                  </a:lnTo>
                  <a:lnTo>
                    <a:pt x="204" y="58"/>
                  </a:lnTo>
                  <a:lnTo>
                    <a:pt x="252" y="33"/>
                  </a:lnTo>
                  <a:lnTo>
                    <a:pt x="303" y="16"/>
                  </a:lnTo>
                  <a:lnTo>
                    <a:pt x="357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569"/>
            <p:cNvSpPr>
              <a:spLocks/>
            </p:cNvSpPr>
            <p:nvPr/>
          </p:nvSpPr>
          <p:spPr bwMode="auto">
            <a:xfrm>
              <a:off x="4165973" y="2063097"/>
              <a:ext cx="4527550" cy="657225"/>
            </a:xfrm>
            <a:custGeom>
              <a:avLst/>
              <a:gdLst>
                <a:gd name="T0" fmla="*/ 165 w 2852"/>
                <a:gd name="T1" fmla="*/ 0 h 414"/>
                <a:gd name="T2" fmla="*/ 165 w 2852"/>
                <a:gd name="T3" fmla="*/ 3 h 414"/>
                <a:gd name="T4" fmla="*/ 165 w 2852"/>
                <a:gd name="T5" fmla="*/ 13 h 414"/>
                <a:gd name="T6" fmla="*/ 167 w 2852"/>
                <a:gd name="T7" fmla="*/ 33 h 414"/>
                <a:gd name="T8" fmla="*/ 171 w 2852"/>
                <a:gd name="T9" fmla="*/ 50 h 414"/>
                <a:gd name="T10" fmla="*/ 176 w 2852"/>
                <a:gd name="T11" fmla="*/ 75 h 414"/>
                <a:gd name="T12" fmla="*/ 189 w 2852"/>
                <a:gd name="T13" fmla="*/ 105 h 414"/>
                <a:gd name="T14" fmla="*/ 193 w 2852"/>
                <a:gd name="T15" fmla="*/ 115 h 414"/>
                <a:gd name="T16" fmla="*/ 201 w 2852"/>
                <a:gd name="T17" fmla="*/ 128 h 414"/>
                <a:gd name="T18" fmla="*/ 209 w 2852"/>
                <a:gd name="T19" fmla="*/ 140 h 414"/>
                <a:gd name="T20" fmla="*/ 214 w 2852"/>
                <a:gd name="T21" fmla="*/ 148 h 414"/>
                <a:gd name="T22" fmla="*/ 226 w 2852"/>
                <a:gd name="T23" fmla="*/ 162 h 414"/>
                <a:gd name="T24" fmla="*/ 254 w 2852"/>
                <a:gd name="T25" fmla="*/ 191 h 414"/>
                <a:gd name="T26" fmla="*/ 290 w 2852"/>
                <a:gd name="T27" fmla="*/ 216 h 414"/>
                <a:gd name="T28" fmla="*/ 312 w 2852"/>
                <a:gd name="T29" fmla="*/ 226 h 414"/>
                <a:gd name="T30" fmla="*/ 336 w 2852"/>
                <a:gd name="T31" fmla="*/ 236 h 414"/>
                <a:gd name="T32" fmla="*/ 364 w 2852"/>
                <a:gd name="T33" fmla="*/ 243 h 414"/>
                <a:gd name="T34" fmla="*/ 389 w 2852"/>
                <a:gd name="T35" fmla="*/ 247 h 414"/>
                <a:gd name="T36" fmla="*/ 402 w 2852"/>
                <a:gd name="T37" fmla="*/ 249 h 414"/>
                <a:gd name="T38" fmla="*/ 414 w 2852"/>
                <a:gd name="T39" fmla="*/ 301 h 414"/>
                <a:gd name="T40" fmla="*/ 2795 w 2852"/>
                <a:gd name="T41" fmla="*/ 249 h 414"/>
                <a:gd name="T42" fmla="*/ 2852 w 2852"/>
                <a:gd name="T43" fmla="*/ 281 h 414"/>
                <a:gd name="T44" fmla="*/ 2839 w 2852"/>
                <a:gd name="T45" fmla="*/ 340 h 414"/>
                <a:gd name="T46" fmla="*/ 2802 w 2852"/>
                <a:gd name="T47" fmla="*/ 385 h 414"/>
                <a:gd name="T48" fmla="*/ 2750 w 2852"/>
                <a:gd name="T49" fmla="*/ 411 h 414"/>
                <a:gd name="T50" fmla="*/ 414 w 2852"/>
                <a:gd name="T51" fmla="*/ 414 h 414"/>
                <a:gd name="T52" fmla="*/ 304 w 2852"/>
                <a:gd name="T53" fmla="*/ 399 h 414"/>
                <a:gd name="T54" fmla="*/ 205 w 2852"/>
                <a:gd name="T55" fmla="*/ 357 h 414"/>
                <a:gd name="T56" fmla="*/ 121 w 2852"/>
                <a:gd name="T57" fmla="*/ 293 h 414"/>
                <a:gd name="T58" fmla="*/ 57 w 2852"/>
                <a:gd name="T59" fmla="*/ 209 h 414"/>
                <a:gd name="T60" fmla="*/ 15 w 2852"/>
                <a:gd name="T61" fmla="*/ 110 h 414"/>
                <a:gd name="T62" fmla="*/ 0 w 2852"/>
                <a:gd name="T63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2" h="414">
                  <a:moveTo>
                    <a:pt x="0" y="0"/>
                  </a:moveTo>
                  <a:lnTo>
                    <a:pt x="165" y="0"/>
                  </a:lnTo>
                  <a:lnTo>
                    <a:pt x="165" y="1"/>
                  </a:lnTo>
                  <a:lnTo>
                    <a:pt x="165" y="3"/>
                  </a:lnTo>
                  <a:lnTo>
                    <a:pt x="165" y="7"/>
                  </a:lnTo>
                  <a:lnTo>
                    <a:pt x="165" y="13"/>
                  </a:lnTo>
                  <a:lnTo>
                    <a:pt x="165" y="18"/>
                  </a:lnTo>
                  <a:lnTo>
                    <a:pt x="167" y="33"/>
                  </a:lnTo>
                  <a:lnTo>
                    <a:pt x="168" y="37"/>
                  </a:lnTo>
                  <a:lnTo>
                    <a:pt x="171" y="50"/>
                  </a:lnTo>
                  <a:lnTo>
                    <a:pt x="171" y="55"/>
                  </a:lnTo>
                  <a:lnTo>
                    <a:pt x="176" y="75"/>
                  </a:lnTo>
                  <a:lnTo>
                    <a:pt x="178" y="80"/>
                  </a:lnTo>
                  <a:lnTo>
                    <a:pt x="189" y="105"/>
                  </a:lnTo>
                  <a:lnTo>
                    <a:pt x="190" y="110"/>
                  </a:lnTo>
                  <a:lnTo>
                    <a:pt x="193" y="115"/>
                  </a:lnTo>
                  <a:lnTo>
                    <a:pt x="198" y="124"/>
                  </a:lnTo>
                  <a:lnTo>
                    <a:pt x="201" y="128"/>
                  </a:lnTo>
                  <a:lnTo>
                    <a:pt x="206" y="136"/>
                  </a:lnTo>
                  <a:lnTo>
                    <a:pt x="209" y="140"/>
                  </a:lnTo>
                  <a:lnTo>
                    <a:pt x="211" y="144"/>
                  </a:lnTo>
                  <a:lnTo>
                    <a:pt x="214" y="148"/>
                  </a:lnTo>
                  <a:lnTo>
                    <a:pt x="222" y="158"/>
                  </a:lnTo>
                  <a:lnTo>
                    <a:pt x="226" y="162"/>
                  </a:lnTo>
                  <a:lnTo>
                    <a:pt x="252" y="189"/>
                  </a:lnTo>
                  <a:lnTo>
                    <a:pt x="254" y="191"/>
                  </a:lnTo>
                  <a:lnTo>
                    <a:pt x="271" y="204"/>
                  </a:lnTo>
                  <a:lnTo>
                    <a:pt x="290" y="216"/>
                  </a:lnTo>
                  <a:lnTo>
                    <a:pt x="295" y="219"/>
                  </a:lnTo>
                  <a:lnTo>
                    <a:pt x="312" y="226"/>
                  </a:lnTo>
                  <a:lnTo>
                    <a:pt x="317" y="229"/>
                  </a:lnTo>
                  <a:lnTo>
                    <a:pt x="336" y="236"/>
                  </a:lnTo>
                  <a:lnTo>
                    <a:pt x="346" y="240"/>
                  </a:lnTo>
                  <a:lnTo>
                    <a:pt x="364" y="243"/>
                  </a:lnTo>
                  <a:lnTo>
                    <a:pt x="370" y="245"/>
                  </a:lnTo>
                  <a:lnTo>
                    <a:pt x="389" y="247"/>
                  </a:lnTo>
                  <a:lnTo>
                    <a:pt x="393" y="249"/>
                  </a:lnTo>
                  <a:lnTo>
                    <a:pt x="402" y="249"/>
                  </a:lnTo>
                  <a:lnTo>
                    <a:pt x="414" y="249"/>
                  </a:lnTo>
                  <a:lnTo>
                    <a:pt x="414" y="301"/>
                  </a:lnTo>
                  <a:lnTo>
                    <a:pt x="2795" y="301"/>
                  </a:lnTo>
                  <a:lnTo>
                    <a:pt x="2795" y="249"/>
                  </a:lnTo>
                  <a:lnTo>
                    <a:pt x="2852" y="249"/>
                  </a:lnTo>
                  <a:lnTo>
                    <a:pt x="2852" y="281"/>
                  </a:lnTo>
                  <a:lnTo>
                    <a:pt x="2849" y="312"/>
                  </a:lnTo>
                  <a:lnTo>
                    <a:pt x="2839" y="340"/>
                  </a:lnTo>
                  <a:lnTo>
                    <a:pt x="2823" y="364"/>
                  </a:lnTo>
                  <a:lnTo>
                    <a:pt x="2802" y="385"/>
                  </a:lnTo>
                  <a:lnTo>
                    <a:pt x="2778" y="401"/>
                  </a:lnTo>
                  <a:lnTo>
                    <a:pt x="2750" y="411"/>
                  </a:lnTo>
                  <a:lnTo>
                    <a:pt x="2719" y="414"/>
                  </a:lnTo>
                  <a:lnTo>
                    <a:pt x="414" y="414"/>
                  </a:lnTo>
                  <a:lnTo>
                    <a:pt x="358" y="411"/>
                  </a:lnTo>
                  <a:lnTo>
                    <a:pt x="304" y="399"/>
                  </a:lnTo>
                  <a:lnTo>
                    <a:pt x="253" y="382"/>
                  </a:lnTo>
                  <a:lnTo>
                    <a:pt x="205" y="357"/>
                  </a:lnTo>
                  <a:lnTo>
                    <a:pt x="161" y="327"/>
                  </a:lnTo>
                  <a:lnTo>
                    <a:pt x="121" y="293"/>
                  </a:lnTo>
                  <a:lnTo>
                    <a:pt x="87" y="253"/>
                  </a:lnTo>
                  <a:lnTo>
                    <a:pt x="57" y="209"/>
                  </a:lnTo>
                  <a:lnTo>
                    <a:pt x="32" y="161"/>
                  </a:lnTo>
                  <a:lnTo>
                    <a:pt x="15" y="110"/>
                  </a:lnTo>
                  <a:lnTo>
                    <a:pt x="3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0" name="Group 799"/>
          <p:cNvGrpSpPr/>
          <p:nvPr/>
        </p:nvGrpSpPr>
        <p:grpSpPr>
          <a:xfrm>
            <a:off x="807756" y="752782"/>
            <a:ext cx="10576488" cy="738664"/>
            <a:chOff x="592428" y="600007"/>
            <a:chExt cx="3940935" cy="738664"/>
          </a:xfrm>
        </p:grpSpPr>
        <p:sp>
          <p:nvSpPr>
            <p:cNvPr id="801" name="TextBox 80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03" name="Rectangle 802"/>
          <p:cNvSpPr/>
          <p:nvPr/>
        </p:nvSpPr>
        <p:spPr>
          <a:xfrm>
            <a:off x="3674606" y="2295987"/>
            <a:ext cx="3755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tortor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804" name="TextBox 803"/>
          <p:cNvSpPr txBox="1"/>
          <p:nvPr/>
        </p:nvSpPr>
        <p:spPr>
          <a:xfrm>
            <a:off x="3674607" y="1962224"/>
            <a:ext cx="37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05" name="Rectangle 804"/>
          <p:cNvSpPr/>
          <p:nvPr/>
        </p:nvSpPr>
        <p:spPr>
          <a:xfrm>
            <a:off x="5016400" y="3822685"/>
            <a:ext cx="3755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tortor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806" name="TextBox 805"/>
          <p:cNvSpPr txBox="1"/>
          <p:nvPr/>
        </p:nvSpPr>
        <p:spPr>
          <a:xfrm>
            <a:off x="5016401" y="3488922"/>
            <a:ext cx="37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07" name="Rectangle 806"/>
          <p:cNvSpPr/>
          <p:nvPr/>
        </p:nvSpPr>
        <p:spPr>
          <a:xfrm>
            <a:off x="6330850" y="5318559"/>
            <a:ext cx="3755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75000"/>
                  </a:schemeClr>
                </a:solidFill>
                <a:effectLst/>
              </a:rPr>
              <a:t>tortor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808" name="TextBox 807"/>
          <p:cNvSpPr txBox="1"/>
          <p:nvPr/>
        </p:nvSpPr>
        <p:spPr>
          <a:xfrm>
            <a:off x="6330851" y="4984796"/>
            <a:ext cx="37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09" name="TextBox 808"/>
          <p:cNvSpPr txBox="1"/>
          <p:nvPr/>
        </p:nvSpPr>
        <p:spPr>
          <a:xfrm>
            <a:off x="2385985" y="2115522"/>
            <a:ext cx="478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1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10" name="TextBox 809"/>
          <p:cNvSpPr txBox="1"/>
          <p:nvPr/>
        </p:nvSpPr>
        <p:spPr>
          <a:xfrm>
            <a:off x="3700435" y="3674533"/>
            <a:ext cx="478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2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11" name="TextBox 810"/>
          <p:cNvSpPr txBox="1"/>
          <p:nvPr/>
        </p:nvSpPr>
        <p:spPr>
          <a:xfrm>
            <a:off x="5014885" y="5174973"/>
            <a:ext cx="478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06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051222" y="1762177"/>
            <a:ext cx="3763074" cy="4464452"/>
            <a:chOff x="5236937" y="1994406"/>
            <a:chExt cx="1422400" cy="1687513"/>
          </a:xfrm>
        </p:grpSpPr>
        <p:sp>
          <p:nvSpPr>
            <p:cNvPr id="7" name="Freeform 116"/>
            <p:cNvSpPr>
              <a:spLocks/>
            </p:cNvSpPr>
            <p:nvPr/>
          </p:nvSpPr>
          <p:spPr bwMode="auto">
            <a:xfrm>
              <a:off x="5236937" y="2219831"/>
              <a:ext cx="1422400" cy="1462088"/>
            </a:xfrm>
            <a:custGeom>
              <a:avLst/>
              <a:gdLst>
                <a:gd name="T0" fmla="*/ 256 w 896"/>
                <a:gd name="T1" fmla="*/ 36 h 921"/>
                <a:gd name="T2" fmla="*/ 275 w 896"/>
                <a:gd name="T3" fmla="*/ 109 h 921"/>
                <a:gd name="T4" fmla="*/ 368 w 896"/>
                <a:gd name="T5" fmla="*/ 193 h 921"/>
                <a:gd name="T6" fmla="*/ 439 w 896"/>
                <a:gd name="T7" fmla="*/ 225 h 921"/>
                <a:gd name="T8" fmla="*/ 525 w 896"/>
                <a:gd name="T9" fmla="*/ 202 h 921"/>
                <a:gd name="T10" fmla="*/ 707 w 896"/>
                <a:gd name="T11" fmla="*/ 219 h 921"/>
                <a:gd name="T12" fmla="*/ 826 w 896"/>
                <a:gd name="T13" fmla="*/ 315 h 921"/>
                <a:gd name="T14" fmla="*/ 877 w 896"/>
                <a:gd name="T15" fmla="*/ 434 h 921"/>
                <a:gd name="T16" fmla="*/ 896 w 896"/>
                <a:gd name="T17" fmla="*/ 556 h 921"/>
                <a:gd name="T18" fmla="*/ 860 w 896"/>
                <a:gd name="T19" fmla="*/ 603 h 921"/>
                <a:gd name="T20" fmla="*/ 800 w 896"/>
                <a:gd name="T21" fmla="*/ 517 h 921"/>
                <a:gd name="T22" fmla="*/ 746 w 896"/>
                <a:gd name="T23" fmla="*/ 423 h 921"/>
                <a:gd name="T24" fmla="*/ 752 w 896"/>
                <a:gd name="T25" fmla="*/ 646 h 921"/>
                <a:gd name="T26" fmla="*/ 746 w 896"/>
                <a:gd name="T27" fmla="*/ 911 h 921"/>
                <a:gd name="T28" fmla="*/ 669 w 896"/>
                <a:gd name="T29" fmla="*/ 921 h 921"/>
                <a:gd name="T30" fmla="*/ 589 w 896"/>
                <a:gd name="T31" fmla="*/ 907 h 921"/>
                <a:gd name="T32" fmla="*/ 585 w 896"/>
                <a:gd name="T33" fmla="*/ 859 h 921"/>
                <a:gd name="T34" fmla="*/ 580 w 896"/>
                <a:gd name="T35" fmla="*/ 728 h 921"/>
                <a:gd name="T36" fmla="*/ 559 w 896"/>
                <a:gd name="T37" fmla="*/ 649 h 921"/>
                <a:gd name="T38" fmla="*/ 539 w 896"/>
                <a:gd name="T39" fmla="*/ 728 h 921"/>
                <a:gd name="T40" fmla="*/ 533 w 896"/>
                <a:gd name="T41" fmla="*/ 859 h 921"/>
                <a:gd name="T42" fmla="*/ 529 w 896"/>
                <a:gd name="T43" fmla="*/ 907 h 921"/>
                <a:gd name="T44" fmla="*/ 449 w 896"/>
                <a:gd name="T45" fmla="*/ 921 h 921"/>
                <a:gd name="T46" fmla="*/ 374 w 896"/>
                <a:gd name="T47" fmla="*/ 911 h 921"/>
                <a:gd name="T48" fmla="*/ 367 w 896"/>
                <a:gd name="T49" fmla="*/ 633 h 921"/>
                <a:gd name="T50" fmla="*/ 365 w 896"/>
                <a:gd name="T51" fmla="*/ 384 h 921"/>
                <a:gd name="T52" fmla="*/ 266 w 896"/>
                <a:gd name="T53" fmla="*/ 270 h 921"/>
                <a:gd name="T54" fmla="*/ 202 w 896"/>
                <a:gd name="T55" fmla="*/ 313 h 921"/>
                <a:gd name="T56" fmla="*/ 110 w 896"/>
                <a:gd name="T57" fmla="*/ 345 h 921"/>
                <a:gd name="T58" fmla="*/ 103 w 896"/>
                <a:gd name="T59" fmla="*/ 477 h 921"/>
                <a:gd name="T60" fmla="*/ 168 w 896"/>
                <a:gd name="T61" fmla="*/ 565 h 921"/>
                <a:gd name="T62" fmla="*/ 228 w 896"/>
                <a:gd name="T63" fmla="*/ 560 h 921"/>
                <a:gd name="T64" fmla="*/ 260 w 896"/>
                <a:gd name="T65" fmla="*/ 618 h 921"/>
                <a:gd name="T66" fmla="*/ 181 w 896"/>
                <a:gd name="T67" fmla="*/ 601 h 921"/>
                <a:gd name="T68" fmla="*/ 88 w 896"/>
                <a:gd name="T69" fmla="*/ 526 h 921"/>
                <a:gd name="T70" fmla="*/ 71 w 896"/>
                <a:gd name="T71" fmla="*/ 399 h 921"/>
                <a:gd name="T72" fmla="*/ 30 w 896"/>
                <a:gd name="T73" fmla="*/ 313 h 921"/>
                <a:gd name="T74" fmla="*/ 2 w 896"/>
                <a:gd name="T75" fmla="*/ 186 h 921"/>
                <a:gd name="T76" fmla="*/ 8 w 896"/>
                <a:gd name="T77" fmla="*/ 73 h 921"/>
                <a:gd name="T78" fmla="*/ 54 w 896"/>
                <a:gd name="T79" fmla="*/ 15 h 921"/>
                <a:gd name="T80" fmla="*/ 99 w 896"/>
                <a:gd name="T81" fmla="*/ 73 h 921"/>
                <a:gd name="T82" fmla="*/ 54 w 896"/>
                <a:gd name="T83" fmla="*/ 131 h 921"/>
                <a:gd name="T84" fmla="*/ 30 w 896"/>
                <a:gd name="T85" fmla="*/ 221 h 921"/>
                <a:gd name="T86" fmla="*/ 75 w 896"/>
                <a:gd name="T87" fmla="*/ 307 h 921"/>
                <a:gd name="T88" fmla="*/ 180 w 896"/>
                <a:gd name="T89" fmla="*/ 292 h 921"/>
                <a:gd name="T90" fmla="*/ 213 w 896"/>
                <a:gd name="T91" fmla="*/ 172 h 921"/>
                <a:gd name="T92" fmla="*/ 183 w 896"/>
                <a:gd name="T93" fmla="*/ 100 h 921"/>
                <a:gd name="T94" fmla="*/ 183 w 896"/>
                <a:gd name="T95" fmla="*/ 1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6" h="921">
                  <a:moveTo>
                    <a:pt x="215" y="0"/>
                  </a:moveTo>
                  <a:lnTo>
                    <a:pt x="234" y="6"/>
                  </a:lnTo>
                  <a:lnTo>
                    <a:pt x="247" y="19"/>
                  </a:lnTo>
                  <a:lnTo>
                    <a:pt x="256" y="36"/>
                  </a:lnTo>
                  <a:lnTo>
                    <a:pt x="260" y="58"/>
                  </a:lnTo>
                  <a:lnTo>
                    <a:pt x="258" y="77"/>
                  </a:lnTo>
                  <a:lnTo>
                    <a:pt x="252" y="92"/>
                  </a:lnTo>
                  <a:lnTo>
                    <a:pt x="275" y="109"/>
                  </a:lnTo>
                  <a:lnTo>
                    <a:pt x="297" y="128"/>
                  </a:lnTo>
                  <a:lnTo>
                    <a:pt x="322" y="150"/>
                  </a:lnTo>
                  <a:lnTo>
                    <a:pt x="344" y="172"/>
                  </a:lnTo>
                  <a:lnTo>
                    <a:pt x="368" y="193"/>
                  </a:lnTo>
                  <a:lnTo>
                    <a:pt x="389" y="210"/>
                  </a:lnTo>
                  <a:lnTo>
                    <a:pt x="408" y="221"/>
                  </a:lnTo>
                  <a:lnTo>
                    <a:pt x="424" y="227"/>
                  </a:lnTo>
                  <a:lnTo>
                    <a:pt x="439" y="225"/>
                  </a:lnTo>
                  <a:lnTo>
                    <a:pt x="456" y="219"/>
                  </a:lnTo>
                  <a:lnTo>
                    <a:pt x="475" y="214"/>
                  </a:lnTo>
                  <a:lnTo>
                    <a:pt x="497" y="206"/>
                  </a:lnTo>
                  <a:lnTo>
                    <a:pt x="525" y="202"/>
                  </a:lnTo>
                  <a:lnTo>
                    <a:pt x="559" y="199"/>
                  </a:lnTo>
                  <a:lnTo>
                    <a:pt x="617" y="202"/>
                  </a:lnTo>
                  <a:lnTo>
                    <a:pt x="666" y="208"/>
                  </a:lnTo>
                  <a:lnTo>
                    <a:pt x="707" y="219"/>
                  </a:lnTo>
                  <a:lnTo>
                    <a:pt x="744" y="234"/>
                  </a:lnTo>
                  <a:lnTo>
                    <a:pt x="776" y="255"/>
                  </a:lnTo>
                  <a:lnTo>
                    <a:pt x="802" y="283"/>
                  </a:lnTo>
                  <a:lnTo>
                    <a:pt x="826" y="315"/>
                  </a:lnTo>
                  <a:lnTo>
                    <a:pt x="841" y="341"/>
                  </a:lnTo>
                  <a:lnTo>
                    <a:pt x="854" y="371"/>
                  </a:lnTo>
                  <a:lnTo>
                    <a:pt x="866" y="402"/>
                  </a:lnTo>
                  <a:lnTo>
                    <a:pt x="877" y="434"/>
                  </a:lnTo>
                  <a:lnTo>
                    <a:pt x="886" y="468"/>
                  </a:lnTo>
                  <a:lnTo>
                    <a:pt x="892" y="500"/>
                  </a:lnTo>
                  <a:lnTo>
                    <a:pt x="896" y="530"/>
                  </a:lnTo>
                  <a:lnTo>
                    <a:pt x="896" y="556"/>
                  </a:lnTo>
                  <a:lnTo>
                    <a:pt x="894" y="578"/>
                  </a:lnTo>
                  <a:lnTo>
                    <a:pt x="886" y="593"/>
                  </a:lnTo>
                  <a:lnTo>
                    <a:pt x="875" y="603"/>
                  </a:lnTo>
                  <a:lnTo>
                    <a:pt x="860" y="603"/>
                  </a:lnTo>
                  <a:lnTo>
                    <a:pt x="845" y="591"/>
                  </a:lnTo>
                  <a:lnTo>
                    <a:pt x="830" y="571"/>
                  </a:lnTo>
                  <a:lnTo>
                    <a:pt x="815" y="546"/>
                  </a:lnTo>
                  <a:lnTo>
                    <a:pt x="800" y="517"/>
                  </a:lnTo>
                  <a:lnTo>
                    <a:pt x="785" y="489"/>
                  </a:lnTo>
                  <a:lnTo>
                    <a:pt x="772" y="460"/>
                  </a:lnTo>
                  <a:lnTo>
                    <a:pt x="759" y="438"/>
                  </a:lnTo>
                  <a:lnTo>
                    <a:pt x="746" y="423"/>
                  </a:lnTo>
                  <a:lnTo>
                    <a:pt x="733" y="417"/>
                  </a:lnTo>
                  <a:lnTo>
                    <a:pt x="742" y="487"/>
                  </a:lnTo>
                  <a:lnTo>
                    <a:pt x="748" y="563"/>
                  </a:lnTo>
                  <a:lnTo>
                    <a:pt x="752" y="646"/>
                  </a:lnTo>
                  <a:lnTo>
                    <a:pt x="754" y="732"/>
                  </a:lnTo>
                  <a:lnTo>
                    <a:pt x="752" y="820"/>
                  </a:lnTo>
                  <a:lnTo>
                    <a:pt x="748" y="909"/>
                  </a:lnTo>
                  <a:lnTo>
                    <a:pt x="746" y="911"/>
                  </a:lnTo>
                  <a:lnTo>
                    <a:pt x="737" y="913"/>
                  </a:lnTo>
                  <a:lnTo>
                    <a:pt x="722" y="917"/>
                  </a:lnTo>
                  <a:lnTo>
                    <a:pt x="699" y="921"/>
                  </a:lnTo>
                  <a:lnTo>
                    <a:pt x="669" y="921"/>
                  </a:lnTo>
                  <a:lnTo>
                    <a:pt x="639" y="921"/>
                  </a:lnTo>
                  <a:lnTo>
                    <a:pt x="615" y="915"/>
                  </a:lnTo>
                  <a:lnTo>
                    <a:pt x="600" y="911"/>
                  </a:lnTo>
                  <a:lnTo>
                    <a:pt x="589" y="907"/>
                  </a:lnTo>
                  <a:lnTo>
                    <a:pt x="585" y="906"/>
                  </a:lnTo>
                  <a:lnTo>
                    <a:pt x="585" y="900"/>
                  </a:lnTo>
                  <a:lnTo>
                    <a:pt x="585" y="883"/>
                  </a:lnTo>
                  <a:lnTo>
                    <a:pt x="585" y="859"/>
                  </a:lnTo>
                  <a:lnTo>
                    <a:pt x="585" y="829"/>
                  </a:lnTo>
                  <a:lnTo>
                    <a:pt x="583" y="795"/>
                  </a:lnTo>
                  <a:lnTo>
                    <a:pt x="582" y="760"/>
                  </a:lnTo>
                  <a:lnTo>
                    <a:pt x="580" y="728"/>
                  </a:lnTo>
                  <a:lnTo>
                    <a:pt x="576" y="696"/>
                  </a:lnTo>
                  <a:lnTo>
                    <a:pt x="572" y="672"/>
                  </a:lnTo>
                  <a:lnTo>
                    <a:pt x="567" y="657"/>
                  </a:lnTo>
                  <a:lnTo>
                    <a:pt x="559" y="649"/>
                  </a:lnTo>
                  <a:lnTo>
                    <a:pt x="552" y="657"/>
                  </a:lnTo>
                  <a:lnTo>
                    <a:pt x="546" y="672"/>
                  </a:lnTo>
                  <a:lnTo>
                    <a:pt x="542" y="696"/>
                  </a:lnTo>
                  <a:lnTo>
                    <a:pt x="539" y="728"/>
                  </a:lnTo>
                  <a:lnTo>
                    <a:pt x="537" y="760"/>
                  </a:lnTo>
                  <a:lnTo>
                    <a:pt x="535" y="795"/>
                  </a:lnTo>
                  <a:lnTo>
                    <a:pt x="533" y="829"/>
                  </a:lnTo>
                  <a:lnTo>
                    <a:pt x="533" y="859"/>
                  </a:lnTo>
                  <a:lnTo>
                    <a:pt x="533" y="883"/>
                  </a:lnTo>
                  <a:lnTo>
                    <a:pt x="533" y="900"/>
                  </a:lnTo>
                  <a:lnTo>
                    <a:pt x="533" y="906"/>
                  </a:lnTo>
                  <a:lnTo>
                    <a:pt x="529" y="907"/>
                  </a:lnTo>
                  <a:lnTo>
                    <a:pt x="520" y="911"/>
                  </a:lnTo>
                  <a:lnTo>
                    <a:pt x="503" y="915"/>
                  </a:lnTo>
                  <a:lnTo>
                    <a:pt x="479" y="921"/>
                  </a:lnTo>
                  <a:lnTo>
                    <a:pt x="449" y="921"/>
                  </a:lnTo>
                  <a:lnTo>
                    <a:pt x="419" y="921"/>
                  </a:lnTo>
                  <a:lnTo>
                    <a:pt x="396" y="917"/>
                  </a:lnTo>
                  <a:lnTo>
                    <a:pt x="381" y="913"/>
                  </a:lnTo>
                  <a:lnTo>
                    <a:pt x="374" y="911"/>
                  </a:lnTo>
                  <a:lnTo>
                    <a:pt x="370" y="909"/>
                  </a:lnTo>
                  <a:lnTo>
                    <a:pt x="367" y="816"/>
                  </a:lnTo>
                  <a:lnTo>
                    <a:pt x="365" y="722"/>
                  </a:lnTo>
                  <a:lnTo>
                    <a:pt x="367" y="633"/>
                  </a:lnTo>
                  <a:lnTo>
                    <a:pt x="372" y="546"/>
                  </a:lnTo>
                  <a:lnTo>
                    <a:pt x="380" y="468"/>
                  </a:lnTo>
                  <a:lnTo>
                    <a:pt x="387" y="397"/>
                  </a:lnTo>
                  <a:lnTo>
                    <a:pt x="365" y="384"/>
                  </a:lnTo>
                  <a:lnTo>
                    <a:pt x="342" y="367"/>
                  </a:lnTo>
                  <a:lnTo>
                    <a:pt x="320" y="345"/>
                  </a:lnTo>
                  <a:lnTo>
                    <a:pt x="292" y="311"/>
                  </a:lnTo>
                  <a:lnTo>
                    <a:pt x="266" y="270"/>
                  </a:lnTo>
                  <a:lnTo>
                    <a:pt x="239" y="227"/>
                  </a:lnTo>
                  <a:lnTo>
                    <a:pt x="232" y="260"/>
                  </a:lnTo>
                  <a:lnTo>
                    <a:pt x="219" y="288"/>
                  </a:lnTo>
                  <a:lnTo>
                    <a:pt x="202" y="313"/>
                  </a:lnTo>
                  <a:lnTo>
                    <a:pt x="180" y="331"/>
                  </a:lnTo>
                  <a:lnTo>
                    <a:pt x="151" y="343"/>
                  </a:lnTo>
                  <a:lnTo>
                    <a:pt x="120" y="346"/>
                  </a:lnTo>
                  <a:lnTo>
                    <a:pt x="110" y="345"/>
                  </a:lnTo>
                  <a:lnTo>
                    <a:pt x="103" y="374"/>
                  </a:lnTo>
                  <a:lnTo>
                    <a:pt x="99" y="408"/>
                  </a:lnTo>
                  <a:lnTo>
                    <a:pt x="99" y="444"/>
                  </a:lnTo>
                  <a:lnTo>
                    <a:pt x="103" y="477"/>
                  </a:lnTo>
                  <a:lnTo>
                    <a:pt x="112" y="509"/>
                  </a:lnTo>
                  <a:lnTo>
                    <a:pt x="127" y="535"/>
                  </a:lnTo>
                  <a:lnTo>
                    <a:pt x="146" y="552"/>
                  </a:lnTo>
                  <a:lnTo>
                    <a:pt x="168" y="565"/>
                  </a:lnTo>
                  <a:lnTo>
                    <a:pt x="196" y="571"/>
                  </a:lnTo>
                  <a:lnTo>
                    <a:pt x="226" y="573"/>
                  </a:lnTo>
                  <a:lnTo>
                    <a:pt x="228" y="586"/>
                  </a:lnTo>
                  <a:lnTo>
                    <a:pt x="228" y="560"/>
                  </a:lnTo>
                  <a:lnTo>
                    <a:pt x="260" y="560"/>
                  </a:lnTo>
                  <a:lnTo>
                    <a:pt x="294" y="528"/>
                  </a:lnTo>
                  <a:lnTo>
                    <a:pt x="294" y="647"/>
                  </a:lnTo>
                  <a:lnTo>
                    <a:pt x="260" y="618"/>
                  </a:lnTo>
                  <a:lnTo>
                    <a:pt x="228" y="618"/>
                  </a:lnTo>
                  <a:lnTo>
                    <a:pt x="228" y="603"/>
                  </a:lnTo>
                  <a:lnTo>
                    <a:pt x="217" y="603"/>
                  </a:lnTo>
                  <a:lnTo>
                    <a:pt x="181" y="601"/>
                  </a:lnTo>
                  <a:lnTo>
                    <a:pt x="151" y="591"/>
                  </a:lnTo>
                  <a:lnTo>
                    <a:pt x="125" y="576"/>
                  </a:lnTo>
                  <a:lnTo>
                    <a:pt x="105" y="554"/>
                  </a:lnTo>
                  <a:lnTo>
                    <a:pt x="88" y="526"/>
                  </a:lnTo>
                  <a:lnTo>
                    <a:pt x="77" y="496"/>
                  </a:lnTo>
                  <a:lnTo>
                    <a:pt x="71" y="464"/>
                  </a:lnTo>
                  <a:lnTo>
                    <a:pt x="69" y="431"/>
                  </a:lnTo>
                  <a:lnTo>
                    <a:pt x="71" y="399"/>
                  </a:lnTo>
                  <a:lnTo>
                    <a:pt x="75" y="367"/>
                  </a:lnTo>
                  <a:lnTo>
                    <a:pt x="80" y="341"/>
                  </a:lnTo>
                  <a:lnTo>
                    <a:pt x="52" y="330"/>
                  </a:lnTo>
                  <a:lnTo>
                    <a:pt x="30" y="313"/>
                  </a:lnTo>
                  <a:lnTo>
                    <a:pt x="15" y="288"/>
                  </a:lnTo>
                  <a:lnTo>
                    <a:pt x="4" y="258"/>
                  </a:lnTo>
                  <a:lnTo>
                    <a:pt x="0" y="223"/>
                  </a:lnTo>
                  <a:lnTo>
                    <a:pt x="2" y="186"/>
                  </a:lnTo>
                  <a:lnTo>
                    <a:pt x="9" y="150"/>
                  </a:lnTo>
                  <a:lnTo>
                    <a:pt x="21" y="113"/>
                  </a:lnTo>
                  <a:lnTo>
                    <a:pt x="11" y="96"/>
                  </a:lnTo>
                  <a:lnTo>
                    <a:pt x="8" y="73"/>
                  </a:lnTo>
                  <a:lnTo>
                    <a:pt x="11" y="51"/>
                  </a:lnTo>
                  <a:lnTo>
                    <a:pt x="21" y="32"/>
                  </a:lnTo>
                  <a:lnTo>
                    <a:pt x="36" y="19"/>
                  </a:lnTo>
                  <a:lnTo>
                    <a:pt x="54" y="15"/>
                  </a:lnTo>
                  <a:lnTo>
                    <a:pt x="71" y="19"/>
                  </a:lnTo>
                  <a:lnTo>
                    <a:pt x="86" y="32"/>
                  </a:lnTo>
                  <a:lnTo>
                    <a:pt x="95" y="51"/>
                  </a:lnTo>
                  <a:lnTo>
                    <a:pt x="99" y="73"/>
                  </a:lnTo>
                  <a:lnTo>
                    <a:pt x="95" y="96"/>
                  </a:lnTo>
                  <a:lnTo>
                    <a:pt x="86" y="114"/>
                  </a:lnTo>
                  <a:lnTo>
                    <a:pt x="71" y="126"/>
                  </a:lnTo>
                  <a:lnTo>
                    <a:pt x="54" y="131"/>
                  </a:lnTo>
                  <a:lnTo>
                    <a:pt x="47" y="129"/>
                  </a:lnTo>
                  <a:lnTo>
                    <a:pt x="37" y="161"/>
                  </a:lnTo>
                  <a:lnTo>
                    <a:pt x="32" y="191"/>
                  </a:lnTo>
                  <a:lnTo>
                    <a:pt x="30" y="221"/>
                  </a:lnTo>
                  <a:lnTo>
                    <a:pt x="34" y="249"/>
                  </a:lnTo>
                  <a:lnTo>
                    <a:pt x="41" y="275"/>
                  </a:lnTo>
                  <a:lnTo>
                    <a:pt x="56" y="294"/>
                  </a:lnTo>
                  <a:lnTo>
                    <a:pt x="75" y="307"/>
                  </a:lnTo>
                  <a:lnTo>
                    <a:pt x="101" y="315"/>
                  </a:lnTo>
                  <a:lnTo>
                    <a:pt x="133" y="315"/>
                  </a:lnTo>
                  <a:lnTo>
                    <a:pt x="159" y="307"/>
                  </a:lnTo>
                  <a:lnTo>
                    <a:pt x="180" y="292"/>
                  </a:lnTo>
                  <a:lnTo>
                    <a:pt x="194" y="272"/>
                  </a:lnTo>
                  <a:lnTo>
                    <a:pt x="204" y="244"/>
                  </a:lnTo>
                  <a:lnTo>
                    <a:pt x="211" y="212"/>
                  </a:lnTo>
                  <a:lnTo>
                    <a:pt x="213" y="172"/>
                  </a:lnTo>
                  <a:lnTo>
                    <a:pt x="204" y="150"/>
                  </a:lnTo>
                  <a:lnTo>
                    <a:pt x="198" y="129"/>
                  </a:lnTo>
                  <a:lnTo>
                    <a:pt x="196" y="111"/>
                  </a:lnTo>
                  <a:lnTo>
                    <a:pt x="183" y="100"/>
                  </a:lnTo>
                  <a:lnTo>
                    <a:pt x="174" y="81"/>
                  </a:lnTo>
                  <a:lnTo>
                    <a:pt x="170" y="58"/>
                  </a:lnTo>
                  <a:lnTo>
                    <a:pt x="174" y="36"/>
                  </a:lnTo>
                  <a:lnTo>
                    <a:pt x="183" y="19"/>
                  </a:lnTo>
                  <a:lnTo>
                    <a:pt x="198" y="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7"/>
            <p:cNvSpPr>
              <a:spLocks noEditPoints="1"/>
            </p:cNvSpPr>
            <p:nvPr/>
          </p:nvSpPr>
          <p:spPr bwMode="auto">
            <a:xfrm>
              <a:off x="6041799" y="2015044"/>
              <a:ext cx="168275" cy="169863"/>
            </a:xfrm>
            <a:custGeom>
              <a:avLst/>
              <a:gdLst>
                <a:gd name="T0" fmla="*/ 52 w 106"/>
                <a:gd name="T1" fmla="*/ 32 h 107"/>
                <a:gd name="T2" fmla="*/ 45 w 106"/>
                <a:gd name="T3" fmla="*/ 32 h 107"/>
                <a:gd name="T4" fmla="*/ 39 w 106"/>
                <a:gd name="T5" fmla="*/ 36 h 107"/>
                <a:gd name="T6" fmla="*/ 33 w 106"/>
                <a:gd name="T7" fmla="*/ 42 h 107"/>
                <a:gd name="T8" fmla="*/ 32 w 106"/>
                <a:gd name="T9" fmla="*/ 47 h 107"/>
                <a:gd name="T10" fmla="*/ 30 w 106"/>
                <a:gd name="T11" fmla="*/ 55 h 107"/>
                <a:gd name="T12" fmla="*/ 32 w 106"/>
                <a:gd name="T13" fmla="*/ 60 h 107"/>
                <a:gd name="T14" fmla="*/ 33 w 106"/>
                <a:gd name="T15" fmla="*/ 68 h 107"/>
                <a:gd name="T16" fmla="*/ 39 w 106"/>
                <a:gd name="T17" fmla="*/ 71 h 107"/>
                <a:gd name="T18" fmla="*/ 45 w 106"/>
                <a:gd name="T19" fmla="*/ 75 h 107"/>
                <a:gd name="T20" fmla="*/ 52 w 106"/>
                <a:gd name="T21" fmla="*/ 77 h 107"/>
                <a:gd name="T22" fmla="*/ 60 w 106"/>
                <a:gd name="T23" fmla="*/ 75 h 107"/>
                <a:gd name="T24" fmla="*/ 65 w 106"/>
                <a:gd name="T25" fmla="*/ 71 h 107"/>
                <a:gd name="T26" fmla="*/ 71 w 106"/>
                <a:gd name="T27" fmla="*/ 68 h 107"/>
                <a:gd name="T28" fmla="*/ 73 w 106"/>
                <a:gd name="T29" fmla="*/ 60 h 107"/>
                <a:gd name="T30" fmla="*/ 75 w 106"/>
                <a:gd name="T31" fmla="*/ 55 h 107"/>
                <a:gd name="T32" fmla="*/ 73 w 106"/>
                <a:gd name="T33" fmla="*/ 47 h 107"/>
                <a:gd name="T34" fmla="*/ 71 w 106"/>
                <a:gd name="T35" fmla="*/ 42 h 107"/>
                <a:gd name="T36" fmla="*/ 65 w 106"/>
                <a:gd name="T37" fmla="*/ 36 h 107"/>
                <a:gd name="T38" fmla="*/ 60 w 106"/>
                <a:gd name="T39" fmla="*/ 32 h 107"/>
                <a:gd name="T40" fmla="*/ 52 w 106"/>
                <a:gd name="T41" fmla="*/ 32 h 107"/>
                <a:gd name="T42" fmla="*/ 52 w 106"/>
                <a:gd name="T43" fmla="*/ 0 h 107"/>
                <a:gd name="T44" fmla="*/ 73 w 106"/>
                <a:gd name="T45" fmla="*/ 4 h 107"/>
                <a:gd name="T46" fmla="*/ 89 w 106"/>
                <a:gd name="T47" fmla="*/ 17 h 107"/>
                <a:gd name="T48" fmla="*/ 101 w 106"/>
                <a:gd name="T49" fmla="*/ 34 h 107"/>
                <a:gd name="T50" fmla="*/ 106 w 106"/>
                <a:gd name="T51" fmla="*/ 55 h 107"/>
                <a:gd name="T52" fmla="*/ 101 w 106"/>
                <a:gd name="T53" fmla="*/ 75 h 107"/>
                <a:gd name="T54" fmla="*/ 89 w 106"/>
                <a:gd name="T55" fmla="*/ 92 h 107"/>
                <a:gd name="T56" fmla="*/ 73 w 106"/>
                <a:gd name="T57" fmla="*/ 103 h 107"/>
                <a:gd name="T58" fmla="*/ 52 w 106"/>
                <a:gd name="T59" fmla="*/ 107 h 107"/>
                <a:gd name="T60" fmla="*/ 32 w 106"/>
                <a:gd name="T61" fmla="*/ 103 h 107"/>
                <a:gd name="T62" fmla="*/ 15 w 106"/>
                <a:gd name="T63" fmla="*/ 92 h 107"/>
                <a:gd name="T64" fmla="*/ 3 w 106"/>
                <a:gd name="T65" fmla="*/ 75 h 107"/>
                <a:gd name="T66" fmla="*/ 0 w 106"/>
                <a:gd name="T67" fmla="*/ 55 h 107"/>
                <a:gd name="T68" fmla="*/ 3 w 106"/>
                <a:gd name="T69" fmla="*/ 34 h 107"/>
                <a:gd name="T70" fmla="*/ 15 w 106"/>
                <a:gd name="T71" fmla="*/ 17 h 107"/>
                <a:gd name="T72" fmla="*/ 32 w 106"/>
                <a:gd name="T73" fmla="*/ 4 h 107"/>
                <a:gd name="T74" fmla="*/ 52 w 106"/>
                <a:gd name="T7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7">
                  <a:moveTo>
                    <a:pt x="52" y="32"/>
                  </a:moveTo>
                  <a:lnTo>
                    <a:pt x="45" y="32"/>
                  </a:lnTo>
                  <a:lnTo>
                    <a:pt x="39" y="36"/>
                  </a:lnTo>
                  <a:lnTo>
                    <a:pt x="33" y="42"/>
                  </a:lnTo>
                  <a:lnTo>
                    <a:pt x="32" y="47"/>
                  </a:lnTo>
                  <a:lnTo>
                    <a:pt x="30" y="55"/>
                  </a:lnTo>
                  <a:lnTo>
                    <a:pt x="32" y="60"/>
                  </a:lnTo>
                  <a:lnTo>
                    <a:pt x="33" y="68"/>
                  </a:lnTo>
                  <a:lnTo>
                    <a:pt x="39" y="71"/>
                  </a:lnTo>
                  <a:lnTo>
                    <a:pt x="45" y="75"/>
                  </a:lnTo>
                  <a:lnTo>
                    <a:pt x="52" y="77"/>
                  </a:lnTo>
                  <a:lnTo>
                    <a:pt x="60" y="75"/>
                  </a:lnTo>
                  <a:lnTo>
                    <a:pt x="65" y="71"/>
                  </a:lnTo>
                  <a:lnTo>
                    <a:pt x="71" y="68"/>
                  </a:lnTo>
                  <a:lnTo>
                    <a:pt x="73" y="60"/>
                  </a:lnTo>
                  <a:lnTo>
                    <a:pt x="75" y="55"/>
                  </a:lnTo>
                  <a:lnTo>
                    <a:pt x="73" y="47"/>
                  </a:lnTo>
                  <a:lnTo>
                    <a:pt x="71" y="42"/>
                  </a:lnTo>
                  <a:lnTo>
                    <a:pt x="65" y="36"/>
                  </a:lnTo>
                  <a:lnTo>
                    <a:pt x="60" y="32"/>
                  </a:lnTo>
                  <a:lnTo>
                    <a:pt x="52" y="32"/>
                  </a:lnTo>
                  <a:close/>
                  <a:moveTo>
                    <a:pt x="52" y="0"/>
                  </a:moveTo>
                  <a:lnTo>
                    <a:pt x="73" y="4"/>
                  </a:lnTo>
                  <a:lnTo>
                    <a:pt x="89" y="17"/>
                  </a:lnTo>
                  <a:lnTo>
                    <a:pt x="101" y="34"/>
                  </a:lnTo>
                  <a:lnTo>
                    <a:pt x="106" y="55"/>
                  </a:lnTo>
                  <a:lnTo>
                    <a:pt x="101" y="75"/>
                  </a:lnTo>
                  <a:lnTo>
                    <a:pt x="89" y="92"/>
                  </a:lnTo>
                  <a:lnTo>
                    <a:pt x="73" y="103"/>
                  </a:lnTo>
                  <a:lnTo>
                    <a:pt x="52" y="107"/>
                  </a:lnTo>
                  <a:lnTo>
                    <a:pt x="32" y="103"/>
                  </a:lnTo>
                  <a:lnTo>
                    <a:pt x="15" y="92"/>
                  </a:lnTo>
                  <a:lnTo>
                    <a:pt x="3" y="75"/>
                  </a:lnTo>
                  <a:lnTo>
                    <a:pt x="0" y="55"/>
                  </a:lnTo>
                  <a:lnTo>
                    <a:pt x="3" y="34"/>
                  </a:lnTo>
                  <a:lnTo>
                    <a:pt x="15" y="17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8"/>
            <p:cNvSpPr>
              <a:spLocks/>
            </p:cNvSpPr>
            <p:nvPr/>
          </p:nvSpPr>
          <p:spPr bwMode="auto">
            <a:xfrm>
              <a:off x="6181499" y="1994406"/>
              <a:ext cx="130175" cy="50800"/>
            </a:xfrm>
            <a:custGeom>
              <a:avLst/>
              <a:gdLst>
                <a:gd name="T0" fmla="*/ 0 w 82"/>
                <a:gd name="T1" fmla="*/ 0 h 32"/>
                <a:gd name="T2" fmla="*/ 33 w 82"/>
                <a:gd name="T3" fmla="*/ 6 h 32"/>
                <a:gd name="T4" fmla="*/ 61 w 82"/>
                <a:gd name="T5" fmla="*/ 17 h 32"/>
                <a:gd name="T6" fmla="*/ 80 w 82"/>
                <a:gd name="T7" fmla="*/ 30 h 32"/>
                <a:gd name="T8" fmla="*/ 82 w 82"/>
                <a:gd name="T9" fmla="*/ 32 h 32"/>
                <a:gd name="T10" fmla="*/ 31 w 82"/>
                <a:gd name="T11" fmla="*/ 32 h 32"/>
                <a:gd name="T12" fmla="*/ 18 w 82"/>
                <a:gd name="T13" fmla="*/ 13 h 32"/>
                <a:gd name="T14" fmla="*/ 0 w 8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32">
                  <a:moveTo>
                    <a:pt x="0" y="0"/>
                  </a:moveTo>
                  <a:lnTo>
                    <a:pt x="33" y="6"/>
                  </a:lnTo>
                  <a:lnTo>
                    <a:pt x="61" y="17"/>
                  </a:lnTo>
                  <a:lnTo>
                    <a:pt x="80" y="30"/>
                  </a:lnTo>
                  <a:lnTo>
                    <a:pt x="82" y="32"/>
                  </a:lnTo>
                  <a:lnTo>
                    <a:pt x="31" y="32"/>
                  </a:lnTo>
                  <a:lnTo>
                    <a:pt x="18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9"/>
            <p:cNvSpPr>
              <a:spLocks/>
            </p:cNvSpPr>
            <p:nvPr/>
          </p:nvSpPr>
          <p:spPr bwMode="auto">
            <a:xfrm>
              <a:off x="5937024" y="1994406"/>
              <a:ext cx="131763" cy="50800"/>
            </a:xfrm>
            <a:custGeom>
              <a:avLst/>
              <a:gdLst>
                <a:gd name="T0" fmla="*/ 83 w 83"/>
                <a:gd name="T1" fmla="*/ 0 h 32"/>
                <a:gd name="T2" fmla="*/ 64 w 83"/>
                <a:gd name="T3" fmla="*/ 13 h 32"/>
                <a:gd name="T4" fmla="*/ 51 w 83"/>
                <a:gd name="T5" fmla="*/ 32 h 32"/>
                <a:gd name="T6" fmla="*/ 0 w 83"/>
                <a:gd name="T7" fmla="*/ 32 h 32"/>
                <a:gd name="T8" fmla="*/ 2 w 83"/>
                <a:gd name="T9" fmla="*/ 30 h 32"/>
                <a:gd name="T10" fmla="*/ 23 w 83"/>
                <a:gd name="T11" fmla="*/ 17 h 32"/>
                <a:gd name="T12" fmla="*/ 49 w 83"/>
                <a:gd name="T13" fmla="*/ 6 h 32"/>
                <a:gd name="T14" fmla="*/ 83 w 83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2">
                  <a:moveTo>
                    <a:pt x="83" y="0"/>
                  </a:moveTo>
                  <a:lnTo>
                    <a:pt x="64" y="13"/>
                  </a:lnTo>
                  <a:lnTo>
                    <a:pt x="51" y="32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23" y="17"/>
                  </a:lnTo>
                  <a:lnTo>
                    <a:pt x="49" y="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0"/>
            <p:cNvSpPr>
              <a:spLocks/>
            </p:cNvSpPr>
            <p:nvPr/>
          </p:nvSpPr>
          <p:spPr bwMode="auto">
            <a:xfrm>
              <a:off x="5902099" y="2188081"/>
              <a:ext cx="444500" cy="273050"/>
            </a:xfrm>
            <a:custGeom>
              <a:avLst/>
              <a:gdLst>
                <a:gd name="T0" fmla="*/ 0 w 280"/>
                <a:gd name="T1" fmla="*/ 0 h 172"/>
                <a:gd name="T2" fmla="*/ 86 w 280"/>
                <a:gd name="T3" fmla="*/ 0 h 172"/>
                <a:gd name="T4" fmla="*/ 103 w 280"/>
                <a:gd name="T5" fmla="*/ 11 h 172"/>
                <a:gd name="T6" fmla="*/ 120 w 280"/>
                <a:gd name="T7" fmla="*/ 19 h 172"/>
                <a:gd name="T8" fmla="*/ 140 w 280"/>
                <a:gd name="T9" fmla="*/ 20 h 172"/>
                <a:gd name="T10" fmla="*/ 161 w 280"/>
                <a:gd name="T11" fmla="*/ 19 h 172"/>
                <a:gd name="T12" fmla="*/ 179 w 280"/>
                <a:gd name="T13" fmla="*/ 11 h 172"/>
                <a:gd name="T14" fmla="*/ 194 w 280"/>
                <a:gd name="T15" fmla="*/ 0 h 172"/>
                <a:gd name="T16" fmla="*/ 280 w 280"/>
                <a:gd name="T17" fmla="*/ 0 h 172"/>
                <a:gd name="T18" fmla="*/ 278 w 280"/>
                <a:gd name="T19" fmla="*/ 34 h 172"/>
                <a:gd name="T20" fmla="*/ 273 w 280"/>
                <a:gd name="T21" fmla="*/ 65 h 172"/>
                <a:gd name="T22" fmla="*/ 265 w 280"/>
                <a:gd name="T23" fmla="*/ 97 h 172"/>
                <a:gd name="T24" fmla="*/ 254 w 280"/>
                <a:gd name="T25" fmla="*/ 121 h 172"/>
                <a:gd name="T26" fmla="*/ 239 w 280"/>
                <a:gd name="T27" fmla="*/ 140 h 172"/>
                <a:gd name="T28" fmla="*/ 219 w 280"/>
                <a:gd name="T29" fmla="*/ 157 h 172"/>
                <a:gd name="T30" fmla="*/ 189 w 280"/>
                <a:gd name="T31" fmla="*/ 166 h 172"/>
                <a:gd name="T32" fmla="*/ 157 w 280"/>
                <a:gd name="T33" fmla="*/ 172 h 172"/>
                <a:gd name="T34" fmla="*/ 123 w 280"/>
                <a:gd name="T35" fmla="*/ 172 h 172"/>
                <a:gd name="T36" fmla="*/ 91 w 280"/>
                <a:gd name="T37" fmla="*/ 166 h 172"/>
                <a:gd name="T38" fmla="*/ 63 w 280"/>
                <a:gd name="T39" fmla="*/ 157 h 172"/>
                <a:gd name="T40" fmla="*/ 41 w 280"/>
                <a:gd name="T41" fmla="*/ 140 h 172"/>
                <a:gd name="T42" fmla="*/ 26 w 280"/>
                <a:gd name="T43" fmla="*/ 120 h 172"/>
                <a:gd name="T44" fmla="*/ 15 w 280"/>
                <a:gd name="T45" fmla="*/ 91 h 172"/>
                <a:gd name="T46" fmla="*/ 5 w 280"/>
                <a:gd name="T47" fmla="*/ 56 h 172"/>
                <a:gd name="T48" fmla="*/ 0 w 280"/>
                <a:gd name="T49" fmla="*/ 20 h 172"/>
                <a:gd name="T50" fmla="*/ 0 w 280"/>
                <a:gd name="T5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172">
                  <a:moveTo>
                    <a:pt x="0" y="0"/>
                  </a:moveTo>
                  <a:lnTo>
                    <a:pt x="86" y="0"/>
                  </a:lnTo>
                  <a:lnTo>
                    <a:pt x="103" y="11"/>
                  </a:lnTo>
                  <a:lnTo>
                    <a:pt x="120" y="19"/>
                  </a:lnTo>
                  <a:lnTo>
                    <a:pt x="140" y="20"/>
                  </a:lnTo>
                  <a:lnTo>
                    <a:pt x="161" y="19"/>
                  </a:lnTo>
                  <a:lnTo>
                    <a:pt x="179" y="11"/>
                  </a:lnTo>
                  <a:lnTo>
                    <a:pt x="194" y="0"/>
                  </a:lnTo>
                  <a:lnTo>
                    <a:pt x="280" y="0"/>
                  </a:lnTo>
                  <a:lnTo>
                    <a:pt x="278" y="34"/>
                  </a:lnTo>
                  <a:lnTo>
                    <a:pt x="273" y="65"/>
                  </a:lnTo>
                  <a:lnTo>
                    <a:pt x="265" y="97"/>
                  </a:lnTo>
                  <a:lnTo>
                    <a:pt x="254" y="121"/>
                  </a:lnTo>
                  <a:lnTo>
                    <a:pt x="239" y="140"/>
                  </a:lnTo>
                  <a:lnTo>
                    <a:pt x="219" y="157"/>
                  </a:lnTo>
                  <a:lnTo>
                    <a:pt x="189" y="166"/>
                  </a:lnTo>
                  <a:lnTo>
                    <a:pt x="157" y="172"/>
                  </a:lnTo>
                  <a:lnTo>
                    <a:pt x="123" y="172"/>
                  </a:lnTo>
                  <a:lnTo>
                    <a:pt x="91" y="166"/>
                  </a:lnTo>
                  <a:lnTo>
                    <a:pt x="63" y="157"/>
                  </a:lnTo>
                  <a:lnTo>
                    <a:pt x="41" y="140"/>
                  </a:lnTo>
                  <a:lnTo>
                    <a:pt x="26" y="120"/>
                  </a:lnTo>
                  <a:lnTo>
                    <a:pt x="15" y="91"/>
                  </a:lnTo>
                  <a:lnTo>
                    <a:pt x="5" y="56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1"/>
            <p:cNvSpPr>
              <a:spLocks/>
            </p:cNvSpPr>
            <p:nvPr/>
          </p:nvSpPr>
          <p:spPr bwMode="auto">
            <a:xfrm>
              <a:off x="5892574" y="2081719"/>
              <a:ext cx="122238" cy="68263"/>
            </a:xfrm>
            <a:custGeom>
              <a:avLst/>
              <a:gdLst>
                <a:gd name="T0" fmla="*/ 0 w 77"/>
                <a:gd name="T1" fmla="*/ 0 h 43"/>
                <a:gd name="T2" fmla="*/ 71 w 77"/>
                <a:gd name="T3" fmla="*/ 0 h 43"/>
                <a:gd name="T4" fmla="*/ 71 w 77"/>
                <a:gd name="T5" fmla="*/ 5 h 43"/>
                <a:gd name="T6" fmla="*/ 69 w 77"/>
                <a:gd name="T7" fmla="*/ 13 h 43"/>
                <a:gd name="T8" fmla="*/ 71 w 77"/>
                <a:gd name="T9" fmla="*/ 28 h 43"/>
                <a:gd name="T10" fmla="*/ 77 w 77"/>
                <a:gd name="T11" fmla="*/ 43 h 43"/>
                <a:gd name="T12" fmla="*/ 0 w 77"/>
                <a:gd name="T13" fmla="*/ 43 h 43"/>
                <a:gd name="T14" fmla="*/ 0 w 77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3">
                  <a:moveTo>
                    <a:pt x="0" y="0"/>
                  </a:moveTo>
                  <a:lnTo>
                    <a:pt x="71" y="0"/>
                  </a:lnTo>
                  <a:lnTo>
                    <a:pt x="71" y="5"/>
                  </a:lnTo>
                  <a:lnTo>
                    <a:pt x="69" y="13"/>
                  </a:lnTo>
                  <a:lnTo>
                    <a:pt x="71" y="28"/>
                  </a:lnTo>
                  <a:lnTo>
                    <a:pt x="77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2"/>
            <p:cNvSpPr>
              <a:spLocks/>
            </p:cNvSpPr>
            <p:nvPr/>
          </p:nvSpPr>
          <p:spPr bwMode="auto">
            <a:xfrm>
              <a:off x="6233887" y="2081719"/>
              <a:ext cx="122238" cy="68263"/>
            </a:xfrm>
            <a:custGeom>
              <a:avLst/>
              <a:gdLst>
                <a:gd name="T0" fmla="*/ 6 w 77"/>
                <a:gd name="T1" fmla="*/ 0 h 43"/>
                <a:gd name="T2" fmla="*/ 77 w 77"/>
                <a:gd name="T3" fmla="*/ 0 h 43"/>
                <a:gd name="T4" fmla="*/ 77 w 77"/>
                <a:gd name="T5" fmla="*/ 43 h 43"/>
                <a:gd name="T6" fmla="*/ 0 w 77"/>
                <a:gd name="T7" fmla="*/ 43 h 43"/>
                <a:gd name="T8" fmla="*/ 6 w 77"/>
                <a:gd name="T9" fmla="*/ 28 h 43"/>
                <a:gd name="T10" fmla="*/ 8 w 77"/>
                <a:gd name="T11" fmla="*/ 13 h 43"/>
                <a:gd name="T12" fmla="*/ 8 w 77"/>
                <a:gd name="T13" fmla="*/ 5 h 43"/>
                <a:gd name="T14" fmla="*/ 6 w 77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3">
                  <a:moveTo>
                    <a:pt x="6" y="0"/>
                  </a:moveTo>
                  <a:lnTo>
                    <a:pt x="77" y="0"/>
                  </a:lnTo>
                  <a:lnTo>
                    <a:pt x="77" y="43"/>
                  </a:lnTo>
                  <a:lnTo>
                    <a:pt x="0" y="43"/>
                  </a:lnTo>
                  <a:lnTo>
                    <a:pt x="6" y="28"/>
                  </a:lnTo>
                  <a:lnTo>
                    <a:pt x="8" y="13"/>
                  </a:lnTo>
                  <a:lnTo>
                    <a:pt x="8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7756" y="752782"/>
            <a:ext cx="10576488" cy="738664"/>
            <a:chOff x="592428" y="600007"/>
            <a:chExt cx="3940935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55895" y="22625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55896" y="19287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30569" y="192878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40" y="2142149"/>
            <a:ext cx="304800" cy="3048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055895" y="325060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55896" y="291684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130569" y="291684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55895" y="423918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5896" y="390542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130569" y="390542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55895" y="52247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55896" y="48910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130569" y="489101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40" y="3130206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9" y="4118782"/>
            <a:ext cx="304800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9" y="51218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853106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Presentation index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822" y="225794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7823" y="192418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2496" y="192418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2137540"/>
            <a:ext cx="304800" cy="304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27822" y="324600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7823" y="291223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2496" y="291223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7822" y="42345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27823" y="39008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2496" y="390081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27822" y="52201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823" y="48864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488640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312559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" y="4114173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" y="5117238"/>
            <a:ext cx="304800" cy="304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149714" y="225794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9715" y="192418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24388" y="192418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59" y="2137540"/>
            <a:ext cx="304800" cy="3048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149714" y="324600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9715" y="291223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224388" y="291223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49714" y="42345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49715" y="39008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224388" y="390081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49714" y="522016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9715" y="488640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24388" y="488640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59" y="3125597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48" y="4114173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48" y="51172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1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990"/>
          <p:cNvGrpSpPr/>
          <p:nvPr/>
        </p:nvGrpSpPr>
        <p:grpSpPr>
          <a:xfrm>
            <a:off x="807756" y="463984"/>
            <a:ext cx="10576488" cy="738664"/>
            <a:chOff x="592428" y="600007"/>
            <a:chExt cx="3940935" cy="738664"/>
          </a:xfrm>
        </p:grpSpPr>
        <p:sp>
          <p:nvSpPr>
            <p:cNvPr id="992" name="TextBox 99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8076" name="Group 38075"/>
          <p:cNvGrpSpPr/>
          <p:nvPr/>
        </p:nvGrpSpPr>
        <p:grpSpPr>
          <a:xfrm>
            <a:off x="4583906" y="1510961"/>
            <a:ext cx="3024188" cy="5038726"/>
            <a:chOff x="4562475" y="1492250"/>
            <a:chExt cx="3024188" cy="5038726"/>
          </a:xfrm>
        </p:grpSpPr>
        <p:grpSp>
          <p:nvGrpSpPr>
            <p:cNvPr id="38075" name="Group 38074"/>
            <p:cNvGrpSpPr/>
            <p:nvPr/>
          </p:nvGrpSpPr>
          <p:grpSpPr>
            <a:xfrm>
              <a:off x="4562475" y="1492250"/>
              <a:ext cx="3024188" cy="5038726"/>
              <a:chOff x="4562475" y="1492250"/>
              <a:chExt cx="3024188" cy="5038726"/>
            </a:xfrm>
          </p:grpSpPr>
          <p:sp>
            <p:nvSpPr>
              <p:cNvPr id="1443" name="Freeform 293"/>
              <p:cNvSpPr>
                <a:spLocks/>
              </p:cNvSpPr>
              <p:nvPr/>
            </p:nvSpPr>
            <p:spPr bwMode="auto">
              <a:xfrm>
                <a:off x="4562475" y="3508375"/>
                <a:ext cx="2016125" cy="2016125"/>
              </a:xfrm>
              <a:custGeom>
                <a:avLst/>
                <a:gdLst>
                  <a:gd name="T0" fmla="*/ 635 w 1270"/>
                  <a:gd name="T1" fmla="*/ 0 h 1270"/>
                  <a:gd name="T2" fmla="*/ 1270 w 1270"/>
                  <a:gd name="T3" fmla="*/ 635 h 1270"/>
                  <a:gd name="T4" fmla="*/ 635 w 1270"/>
                  <a:gd name="T5" fmla="*/ 1270 h 1270"/>
                  <a:gd name="T6" fmla="*/ 0 w 1270"/>
                  <a:gd name="T7" fmla="*/ 635 h 1270"/>
                  <a:gd name="T8" fmla="*/ 635 w 1270"/>
                  <a:gd name="T9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0" h="1270">
                    <a:moveTo>
                      <a:pt x="635" y="0"/>
                    </a:moveTo>
                    <a:lnTo>
                      <a:pt x="1270" y="635"/>
                    </a:lnTo>
                    <a:lnTo>
                      <a:pt x="635" y="1270"/>
                    </a:lnTo>
                    <a:lnTo>
                      <a:pt x="0" y="6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294"/>
              <p:cNvSpPr>
                <a:spLocks/>
              </p:cNvSpPr>
              <p:nvPr/>
            </p:nvSpPr>
            <p:spPr bwMode="auto">
              <a:xfrm>
                <a:off x="4562475" y="4011613"/>
                <a:ext cx="1008063" cy="1009650"/>
              </a:xfrm>
              <a:custGeom>
                <a:avLst/>
                <a:gdLst>
                  <a:gd name="T0" fmla="*/ 318 w 635"/>
                  <a:gd name="T1" fmla="*/ 0 h 636"/>
                  <a:gd name="T2" fmla="*/ 635 w 635"/>
                  <a:gd name="T3" fmla="*/ 318 h 636"/>
                  <a:gd name="T4" fmla="*/ 318 w 635"/>
                  <a:gd name="T5" fmla="*/ 636 h 636"/>
                  <a:gd name="T6" fmla="*/ 0 w 635"/>
                  <a:gd name="T7" fmla="*/ 318 h 636"/>
                  <a:gd name="T8" fmla="*/ 318 w 635"/>
                  <a:gd name="T9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636">
                    <a:moveTo>
                      <a:pt x="318" y="0"/>
                    </a:moveTo>
                    <a:lnTo>
                      <a:pt x="635" y="318"/>
                    </a:lnTo>
                    <a:lnTo>
                      <a:pt x="318" y="636"/>
                    </a:lnTo>
                    <a:lnTo>
                      <a:pt x="0" y="318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421"/>
              <p:cNvSpPr>
                <a:spLocks/>
              </p:cNvSpPr>
              <p:nvPr/>
            </p:nvSpPr>
            <p:spPr bwMode="auto">
              <a:xfrm>
                <a:off x="5570538" y="4516438"/>
                <a:ext cx="2016125" cy="2014538"/>
              </a:xfrm>
              <a:custGeom>
                <a:avLst/>
                <a:gdLst>
                  <a:gd name="T0" fmla="*/ 635 w 1270"/>
                  <a:gd name="T1" fmla="*/ 0 h 1269"/>
                  <a:gd name="T2" fmla="*/ 1270 w 1270"/>
                  <a:gd name="T3" fmla="*/ 635 h 1269"/>
                  <a:gd name="T4" fmla="*/ 635 w 1270"/>
                  <a:gd name="T5" fmla="*/ 1269 h 1269"/>
                  <a:gd name="T6" fmla="*/ 0 w 1270"/>
                  <a:gd name="T7" fmla="*/ 635 h 1269"/>
                  <a:gd name="T8" fmla="*/ 635 w 1270"/>
                  <a:gd name="T9" fmla="*/ 0 h 1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0" h="1269">
                    <a:moveTo>
                      <a:pt x="635" y="0"/>
                    </a:moveTo>
                    <a:lnTo>
                      <a:pt x="1270" y="635"/>
                    </a:lnTo>
                    <a:lnTo>
                      <a:pt x="635" y="1269"/>
                    </a:lnTo>
                    <a:lnTo>
                      <a:pt x="0" y="6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542"/>
              <p:cNvSpPr>
                <a:spLocks/>
              </p:cNvSpPr>
              <p:nvPr/>
            </p:nvSpPr>
            <p:spPr bwMode="auto">
              <a:xfrm>
                <a:off x="4562475" y="1492250"/>
                <a:ext cx="2016125" cy="2016125"/>
              </a:xfrm>
              <a:custGeom>
                <a:avLst/>
                <a:gdLst>
                  <a:gd name="T0" fmla="*/ 635 w 1270"/>
                  <a:gd name="T1" fmla="*/ 0 h 1270"/>
                  <a:gd name="T2" fmla="*/ 1270 w 1270"/>
                  <a:gd name="T3" fmla="*/ 635 h 1270"/>
                  <a:gd name="T4" fmla="*/ 635 w 1270"/>
                  <a:gd name="T5" fmla="*/ 1270 h 1270"/>
                  <a:gd name="T6" fmla="*/ 0 w 1270"/>
                  <a:gd name="T7" fmla="*/ 635 h 1270"/>
                  <a:gd name="T8" fmla="*/ 635 w 1270"/>
                  <a:gd name="T9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0" h="1270">
                    <a:moveTo>
                      <a:pt x="635" y="0"/>
                    </a:moveTo>
                    <a:lnTo>
                      <a:pt x="1270" y="635"/>
                    </a:lnTo>
                    <a:lnTo>
                      <a:pt x="635" y="1270"/>
                    </a:lnTo>
                    <a:lnTo>
                      <a:pt x="0" y="6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543"/>
              <p:cNvSpPr>
                <a:spLocks/>
              </p:cNvSpPr>
              <p:nvPr/>
            </p:nvSpPr>
            <p:spPr bwMode="auto">
              <a:xfrm>
                <a:off x="4562475" y="1995488"/>
                <a:ext cx="1008063" cy="1008063"/>
              </a:xfrm>
              <a:custGeom>
                <a:avLst/>
                <a:gdLst>
                  <a:gd name="T0" fmla="*/ 317 w 635"/>
                  <a:gd name="T1" fmla="*/ 0 h 635"/>
                  <a:gd name="T2" fmla="*/ 635 w 635"/>
                  <a:gd name="T3" fmla="*/ 318 h 635"/>
                  <a:gd name="T4" fmla="*/ 317 w 635"/>
                  <a:gd name="T5" fmla="*/ 635 h 635"/>
                  <a:gd name="T6" fmla="*/ 0 w 635"/>
                  <a:gd name="T7" fmla="*/ 318 h 635"/>
                  <a:gd name="T8" fmla="*/ 317 w 635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635">
                    <a:moveTo>
                      <a:pt x="317" y="0"/>
                    </a:moveTo>
                    <a:lnTo>
                      <a:pt x="635" y="318"/>
                    </a:lnTo>
                    <a:lnTo>
                      <a:pt x="317" y="635"/>
                    </a:lnTo>
                    <a:lnTo>
                      <a:pt x="0" y="31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671"/>
              <p:cNvSpPr>
                <a:spLocks/>
              </p:cNvSpPr>
              <p:nvPr/>
            </p:nvSpPr>
            <p:spPr bwMode="auto">
              <a:xfrm>
                <a:off x="5570538" y="2500313"/>
                <a:ext cx="2016125" cy="2016125"/>
              </a:xfrm>
              <a:custGeom>
                <a:avLst/>
                <a:gdLst>
                  <a:gd name="T0" fmla="*/ 635 w 1270"/>
                  <a:gd name="T1" fmla="*/ 0 h 1270"/>
                  <a:gd name="T2" fmla="*/ 1270 w 1270"/>
                  <a:gd name="T3" fmla="*/ 635 h 1270"/>
                  <a:gd name="T4" fmla="*/ 635 w 1270"/>
                  <a:gd name="T5" fmla="*/ 1270 h 1270"/>
                  <a:gd name="T6" fmla="*/ 0 w 1270"/>
                  <a:gd name="T7" fmla="*/ 635 h 1270"/>
                  <a:gd name="T8" fmla="*/ 635 w 1270"/>
                  <a:gd name="T9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0" h="1270">
                    <a:moveTo>
                      <a:pt x="635" y="0"/>
                    </a:moveTo>
                    <a:lnTo>
                      <a:pt x="1270" y="635"/>
                    </a:lnTo>
                    <a:lnTo>
                      <a:pt x="635" y="1270"/>
                    </a:lnTo>
                    <a:lnTo>
                      <a:pt x="0" y="6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672"/>
              <p:cNvSpPr>
                <a:spLocks/>
              </p:cNvSpPr>
              <p:nvPr/>
            </p:nvSpPr>
            <p:spPr bwMode="auto">
              <a:xfrm>
                <a:off x="5570538" y="3003550"/>
                <a:ext cx="1008063" cy="1008063"/>
              </a:xfrm>
              <a:custGeom>
                <a:avLst/>
                <a:gdLst>
                  <a:gd name="T0" fmla="*/ 318 w 635"/>
                  <a:gd name="T1" fmla="*/ 0 h 635"/>
                  <a:gd name="T2" fmla="*/ 635 w 635"/>
                  <a:gd name="T3" fmla="*/ 318 h 635"/>
                  <a:gd name="T4" fmla="*/ 318 w 635"/>
                  <a:gd name="T5" fmla="*/ 635 h 635"/>
                  <a:gd name="T6" fmla="*/ 0 w 635"/>
                  <a:gd name="T7" fmla="*/ 318 h 635"/>
                  <a:gd name="T8" fmla="*/ 318 w 635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635">
                    <a:moveTo>
                      <a:pt x="318" y="0"/>
                    </a:moveTo>
                    <a:lnTo>
                      <a:pt x="635" y="318"/>
                    </a:lnTo>
                    <a:lnTo>
                      <a:pt x="318" y="635"/>
                    </a:lnTo>
                    <a:lnTo>
                      <a:pt x="0" y="318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52" name="Freeform 672"/>
            <p:cNvSpPr>
              <a:spLocks/>
            </p:cNvSpPr>
            <p:nvPr/>
          </p:nvSpPr>
          <p:spPr bwMode="auto">
            <a:xfrm>
              <a:off x="5570537" y="5019675"/>
              <a:ext cx="1008063" cy="1008063"/>
            </a:xfrm>
            <a:custGeom>
              <a:avLst/>
              <a:gdLst>
                <a:gd name="T0" fmla="*/ 318 w 635"/>
                <a:gd name="T1" fmla="*/ 0 h 635"/>
                <a:gd name="T2" fmla="*/ 635 w 635"/>
                <a:gd name="T3" fmla="*/ 318 h 635"/>
                <a:gd name="T4" fmla="*/ 318 w 635"/>
                <a:gd name="T5" fmla="*/ 635 h 635"/>
                <a:gd name="T6" fmla="*/ 0 w 635"/>
                <a:gd name="T7" fmla="*/ 318 h 635"/>
                <a:gd name="T8" fmla="*/ 318 w 635"/>
                <a:gd name="T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635">
                  <a:moveTo>
                    <a:pt x="318" y="0"/>
                  </a:moveTo>
                  <a:lnTo>
                    <a:pt x="635" y="318"/>
                  </a:lnTo>
                  <a:lnTo>
                    <a:pt x="318" y="635"/>
                  </a:lnTo>
                  <a:lnTo>
                    <a:pt x="0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8" name="Rectangle 1457"/>
          <p:cNvSpPr/>
          <p:nvPr/>
        </p:nvSpPr>
        <p:spPr>
          <a:xfrm>
            <a:off x="7633946" y="5416628"/>
            <a:ext cx="420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59" name="TextBox 1458"/>
          <p:cNvSpPr txBox="1"/>
          <p:nvPr/>
        </p:nvSpPr>
        <p:spPr>
          <a:xfrm>
            <a:off x="7633947" y="5082865"/>
            <a:ext cx="420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62" name="Rectangle 1461"/>
          <p:cNvSpPr/>
          <p:nvPr/>
        </p:nvSpPr>
        <p:spPr>
          <a:xfrm>
            <a:off x="7633945" y="3468680"/>
            <a:ext cx="420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63" name="TextBox 1462"/>
          <p:cNvSpPr txBox="1"/>
          <p:nvPr/>
        </p:nvSpPr>
        <p:spPr>
          <a:xfrm>
            <a:off x="7633946" y="3134917"/>
            <a:ext cx="420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64" name="Rectangle 1463"/>
          <p:cNvSpPr/>
          <p:nvPr/>
        </p:nvSpPr>
        <p:spPr>
          <a:xfrm>
            <a:off x="386801" y="4428645"/>
            <a:ext cx="420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65" name="TextBox 1464"/>
          <p:cNvSpPr txBox="1"/>
          <p:nvPr/>
        </p:nvSpPr>
        <p:spPr>
          <a:xfrm>
            <a:off x="386802" y="4094882"/>
            <a:ext cx="420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66" name="Rectangle 1465"/>
          <p:cNvSpPr/>
          <p:nvPr/>
        </p:nvSpPr>
        <p:spPr>
          <a:xfrm>
            <a:off x="375596" y="2500038"/>
            <a:ext cx="420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67" name="TextBox 1466"/>
          <p:cNvSpPr txBox="1"/>
          <p:nvPr/>
        </p:nvSpPr>
        <p:spPr>
          <a:xfrm>
            <a:off x="375597" y="2166275"/>
            <a:ext cx="420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1468" name="Picture 14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37" y="2347638"/>
            <a:ext cx="304800" cy="304800"/>
          </a:xfrm>
          <a:prstGeom prst="rect">
            <a:avLst/>
          </a:prstGeom>
        </p:spPr>
      </p:pic>
      <p:pic>
        <p:nvPicPr>
          <p:cNvPr id="1469" name="Picture 14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87338"/>
            <a:ext cx="304800" cy="304800"/>
          </a:xfrm>
          <a:prstGeom prst="rect">
            <a:avLst/>
          </a:prstGeom>
        </p:spPr>
      </p:pic>
      <p:pic>
        <p:nvPicPr>
          <p:cNvPr id="1470" name="Picture 14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37" y="4382748"/>
            <a:ext cx="304800" cy="304800"/>
          </a:xfrm>
          <a:prstGeom prst="rect">
            <a:avLst/>
          </a:prstGeom>
        </p:spPr>
      </p:pic>
      <p:pic>
        <p:nvPicPr>
          <p:cNvPr id="1471" name="Picture 14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4166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2192" y="1533121"/>
            <a:ext cx="3396343" cy="4656338"/>
            <a:chOff x="6586538" y="2425700"/>
            <a:chExt cx="1433513" cy="1965326"/>
          </a:xfrm>
        </p:grpSpPr>
        <p:sp>
          <p:nvSpPr>
            <p:cNvPr id="7" name="Freeform 131"/>
            <p:cNvSpPr>
              <a:spLocks/>
            </p:cNvSpPr>
            <p:nvPr/>
          </p:nvSpPr>
          <p:spPr bwMode="auto">
            <a:xfrm>
              <a:off x="6586538" y="2805113"/>
              <a:ext cx="1433513" cy="1585913"/>
            </a:xfrm>
            <a:custGeom>
              <a:avLst/>
              <a:gdLst>
                <a:gd name="T0" fmla="*/ 205 w 903"/>
                <a:gd name="T1" fmla="*/ 4 h 999"/>
                <a:gd name="T2" fmla="*/ 209 w 903"/>
                <a:gd name="T3" fmla="*/ 15 h 999"/>
                <a:gd name="T4" fmla="*/ 325 w 903"/>
                <a:gd name="T5" fmla="*/ 58 h 999"/>
                <a:gd name="T6" fmla="*/ 373 w 903"/>
                <a:gd name="T7" fmla="*/ 148 h 999"/>
                <a:gd name="T8" fmla="*/ 252 w 903"/>
                <a:gd name="T9" fmla="*/ 167 h 999"/>
                <a:gd name="T10" fmla="*/ 323 w 903"/>
                <a:gd name="T11" fmla="*/ 223 h 999"/>
                <a:gd name="T12" fmla="*/ 394 w 903"/>
                <a:gd name="T13" fmla="*/ 286 h 999"/>
                <a:gd name="T14" fmla="*/ 446 w 903"/>
                <a:gd name="T15" fmla="*/ 301 h 999"/>
                <a:gd name="T16" fmla="*/ 504 w 903"/>
                <a:gd name="T17" fmla="*/ 285 h 999"/>
                <a:gd name="T18" fmla="*/ 622 w 903"/>
                <a:gd name="T19" fmla="*/ 279 h 999"/>
                <a:gd name="T20" fmla="*/ 751 w 903"/>
                <a:gd name="T21" fmla="*/ 313 h 999"/>
                <a:gd name="T22" fmla="*/ 833 w 903"/>
                <a:gd name="T23" fmla="*/ 391 h 999"/>
                <a:gd name="T24" fmla="*/ 873 w 903"/>
                <a:gd name="T25" fmla="*/ 479 h 999"/>
                <a:gd name="T26" fmla="*/ 899 w 903"/>
                <a:gd name="T27" fmla="*/ 578 h 999"/>
                <a:gd name="T28" fmla="*/ 901 w 903"/>
                <a:gd name="T29" fmla="*/ 655 h 999"/>
                <a:gd name="T30" fmla="*/ 867 w 903"/>
                <a:gd name="T31" fmla="*/ 681 h 999"/>
                <a:gd name="T32" fmla="*/ 822 w 903"/>
                <a:gd name="T33" fmla="*/ 623 h 999"/>
                <a:gd name="T34" fmla="*/ 779 w 903"/>
                <a:gd name="T35" fmla="*/ 539 h 999"/>
                <a:gd name="T36" fmla="*/ 740 w 903"/>
                <a:gd name="T37" fmla="*/ 494 h 999"/>
                <a:gd name="T38" fmla="*/ 755 w 903"/>
                <a:gd name="T39" fmla="*/ 642 h 999"/>
                <a:gd name="T40" fmla="*/ 759 w 903"/>
                <a:gd name="T41" fmla="*/ 898 h 999"/>
                <a:gd name="T42" fmla="*/ 744 w 903"/>
                <a:gd name="T43" fmla="*/ 991 h 999"/>
                <a:gd name="T44" fmla="*/ 676 w 903"/>
                <a:gd name="T45" fmla="*/ 999 h 999"/>
                <a:gd name="T46" fmla="*/ 605 w 903"/>
                <a:gd name="T47" fmla="*/ 990 h 999"/>
                <a:gd name="T48" fmla="*/ 592 w 903"/>
                <a:gd name="T49" fmla="*/ 978 h 999"/>
                <a:gd name="T50" fmla="*/ 592 w 903"/>
                <a:gd name="T51" fmla="*/ 907 h 999"/>
                <a:gd name="T52" fmla="*/ 587 w 903"/>
                <a:gd name="T53" fmla="*/ 804 h 999"/>
                <a:gd name="T54" fmla="*/ 573 w 903"/>
                <a:gd name="T55" fmla="*/ 733 h 999"/>
                <a:gd name="T56" fmla="*/ 553 w 903"/>
                <a:gd name="T57" fmla="*/ 750 h 999"/>
                <a:gd name="T58" fmla="*/ 544 w 903"/>
                <a:gd name="T59" fmla="*/ 838 h 999"/>
                <a:gd name="T60" fmla="*/ 540 w 903"/>
                <a:gd name="T61" fmla="*/ 937 h 999"/>
                <a:gd name="T62" fmla="*/ 540 w 903"/>
                <a:gd name="T63" fmla="*/ 984 h 999"/>
                <a:gd name="T64" fmla="*/ 510 w 903"/>
                <a:gd name="T65" fmla="*/ 993 h 999"/>
                <a:gd name="T66" fmla="*/ 426 w 903"/>
                <a:gd name="T67" fmla="*/ 999 h 999"/>
                <a:gd name="T68" fmla="*/ 379 w 903"/>
                <a:gd name="T69" fmla="*/ 988 h 999"/>
                <a:gd name="T70" fmla="*/ 372 w 903"/>
                <a:gd name="T71" fmla="*/ 801 h 999"/>
                <a:gd name="T72" fmla="*/ 385 w 903"/>
                <a:gd name="T73" fmla="*/ 544 h 999"/>
                <a:gd name="T74" fmla="*/ 349 w 903"/>
                <a:gd name="T75" fmla="*/ 445 h 999"/>
                <a:gd name="T76" fmla="*/ 287 w 903"/>
                <a:gd name="T77" fmla="*/ 372 h 999"/>
                <a:gd name="T78" fmla="*/ 233 w 903"/>
                <a:gd name="T79" fmla="*/ 281 h 999"/>
                <a:gd name="T80" fmla="*/ 203 w 903"/>
                <a:gd name="T81" fmla="*/ 200 h 999"/>
                <a:gd name="T82" fmla="*/ 0 w 903"/>
                <a:gd name="T83" fmla="*/ 167 h 999"/>
                <a:gd name="T84" fmla="*/ 24 w 903"/>
                <a:gd name="T85" fmla="*/ 114 h 999"/>
                <a:gd name="T86" fmla="*/ 99 w 903"/>
                <a:gd name="T87" fmla="*/ 36 h 999"/>
                <a:gd name="T88" fmla="*/ 181 w 903"/>
                <a:gd name="T89" fmla="*/ 13 h 999"/>
                <a:gd name="T90" fmla="*/ 190 w 903"/>
                <a:gd name="T91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999">
                  <a:moveTo>
                    <a:pt x="196" y="0"/>
                  </a:moveTo>
                  <a:lnTo>
                    <a:pt x="201" y="0"/>
                  </a:lnTo>
                  <a:lnTo>
                    <a:pt x="205" y="4"/>
                  </a:lnTo>
                  <a:lnTo>
                    <a:pt x="209" y="8"/>
                  </a:lnTo>
                  <a:lnTo>
                    <a:pt x="209" y="13"/>
                  </a:lnTo>
                  <a:lnTo>
                    <a:pt x="209" y="15"/>
                  </a:lnTo>
                  <a:lnTo>
                    <a:pt x="254" y="23"/>
                  </a:lnTo>
                  <a:lnTo>
                    <a:pt x="293" y="36"/>
                  </a:lnTo>
                  <a:lnTo>
                    <a:pt x="325" y="58"/>
                  </a:lnTo>
                  <a:lnTo>
                    <a:pt x="351" y="84"/>
                  </a:lnTo>
                  <a:lnTo>
                    <a:pt x="368" y="114"/>
                  </a:lnTo>
                  <a:lnTo>
                    <a:pt x="373" y="148"/>
                  </a:lnTo>
                  <a:lnTo>
                    <a:pt x="392" y="148"/>
                  </a:lnTo>
                  <a:lnTo>
                    <a:pt x="392" y="167"/>
                  </a:lnTo>
                  <a:lnTo>
                    <a:pt x="252" y="167"/>
                  </a:lnTo>
                  <a:lnTo>
                    <a:pt x="274" y="182"/>
                  </a:lnTo>
                  <a:lnTo>
                    <a:pt x="299" y="200"/>
                  </a:lnTo>
                  <a:lnTo>
                    <a:pt x="323" y="223"/>
                  </a:lnTo>
                  <a:lnTo>
                    <a:pt x="347" y="247"/>
                  </a:lnTo>
                  <a:lnTo>
                    <a:pt x="372" y="270"/>
                  </a:lnTo>
                  <a:lnTo>
                    <a:pt x="394" y="286"/>
                  </a:lnTo>
                  <a:lnTo>
                    <a:pt x="415" y="299"/>
                  </a:lnTo>
                  <a:lnTo>
                    <a:pt x="430" y="303"/>
                  </a:lnTo>
                  <a:lnTo>
                    <a:pt x="446" y="301"/>
                  </a:lnTo>
                  <a:lnTo>
                    <a:pt x="463" y="298"/>
                  </a:lnTo>
                  <a:lnTo>
                    <a:pt x="482" y="290"/>
                  </a:lnTo>
                  <a:lnTo>
                    <a:pt x="504" y="285"/>
                  </a:lnTo>
                  <a:lnTo>
                    <a:pt x="530" y="279"/>
                  </a:lnTo>
                  <a:lnTo>
                    <a:pt x="566" y="277"/>
                  </a:lnTo>
                  <a:lnTo>
                    <a:pt x="622" y="279"/>
                  </a:lnTo>
                  <a:lnTo>
                    <a:pt x="673" y="286"/>
                  </a:lnTo>
                  <a:lnTo>
                    <a:pt x="714" y="296"/>
                  </a:lnTo>
                  <a:lnTo>
                    <a:pt x="751" y="313"/>
                  </a:lnTo>
                  <a:lnTo>
                    <a:pt x="781" y="333"/>
                  </a:lnTo>
                  <a:lnTo>
                    <a:pt x="809" y="359"/>
                  </a:lnTo>
                  <a:lnTo>
                    <a:pt x="833" y="391"/>
                  </a:lnTo>
                  <a:lnTo>
                    <a:pt x="846" y="419"/>
                  </a:lnTo>
                  <a:lnTo>
                    <a:pt x="861" y="447"/>
                  </a:lnTo>
                  <a:lnTo>
                    <a:pt x="873" y="479"/>
                  </a:lnTo>
                  <a:lnTo>
                    <a:pt x="884" y="513"/>
                  </a:lnTo>
                  <a:lnTo>
                    <a:pt x="893" y="546"/>
                  </a:lnTo>
                  <a:lnTo>
                    <a:pt x="899" y="578"/>
                  </a:lnTo>
                  <a:lnTo>
                    <a:pt x="903" y="608"/>
                  </a:lnTo>
                  <a:lnTo>
                    <a:pt x="903" y="634"/>
                  </a:lnTo>
                  <a:lnTo>
                    <a:pt x="901" y="655"/>
                  </a:lnTo>
                  <a:lnTo>
                    <a:pt x="893" y="672"/>
                  </a:lnTo>
                  <a:lnTo>
                    <a:pt x="882" y="681"/>
                  </a:lnTo>
                  <a:lnTo>
                    <a:pt x="867" y="681"/>
                  </a:lnTo>
                  <a:lnTo>
                    <a:pt x="852" y="670"/>
                  </a:lnTo>
                  <a:lnTo>
                    <a:pt x="837" y="649"/>
                  </a:lnTo>
                  <a:lnTo>
                    <a:pt x="822" y="623"/>
                  </a:lnTo>
                  <a:lnTo>
                    <a:pt x="807" y="595"/>
                  </a:lnTo>
                  <a:lnTo>
                    <a:pt x="792" y="565"/>
                  </a:lnTo>
                  <a:lnTo>
                    <a:pt x="779" y="539"/>
                  </a:lnTo>
                  <a:lnTo>
                    <a:pt x="764" y="516"/>
                  </a:lnTo>
                  <a:lnTo>
                    <a:pt x="753" y="500"/>
                  </a:lnTo>
                  <a:lnTo>
                    <a:pt x="740" y="494"/>
                  </a:lnTo>
                  <a:lnTo>
                    <a:pt x="740" y="494"/>
                  </a:lnTo>
                  <a:lnTo>
                    <a:pt x="749" y="565"/>
                  </a:lnTo>
                  <a:lnTo>
                    <a:pt x="755" y="642"/>
                  </a:lnTo>
                  <a:lnTo>
                    <a:pt x="759" y="724"/>
                  </a:lnTo>
                  <a:lnTo>
                    <a:pt x="760" y="810"/>
                  </a:lnTo>
                  <a:lnTo>
                    <a:pt x="759" y="898"/>
                  </a:lnTo>
                  <a:lnTo>
                    <a:pt x="755" y="988"/>
                  </a:lnTo>
                  <a:lnTo>
                    <a:pt x="751" y="988"/>
                  </a:lnTo>
                  <a:lnTo>
                    <a:pt x="744" y="991"/>
                  </a:lnTo>
                  <a:lnTo>
                    <a:pt x="729" y="995"/>
                  </a:lnTo>
                  <a:lnTo>
                    <a:pt x="706" y="999"/>
                  </a:lnTo>
                  <a:lnTo>
                    <a:pt x="676" y="999"/>
                  </a:lnTo>
                  <a:lnTo>
                    <a:pt x="646" y="997"/>
                  </a:lnTo>
                  <a:lnTo>
                    <a:pt x="622" y="993"/>
                  </a:lnTo>
                  <a:lnTo>
                    <a:pt x="605" y="990"/>
                  </a:lnTo>
                  <a:lnTo>
                    <a:pt x="596" y="986"/>
                  </a:lnTo>
                  <a:lnTo>
                    <a:pt x="592" y="984"/>
                  </a:lnTo>
                  <a:lnTo>
                    <a:pt x="592" y="978"/>
                  </a:lnTo>
                  <a:lnTo>
                    <a:pt x="592" y="962"/>
                  </a:lnTo>
                  <a:lnTo>
                    <a:pt x="592" y="937"/>
                  </a:lnTo>
                  <a:lnTo>
                    <a:pt x="592" y="907"/>
                  </a:lnTo>
                  <a:lnTo>
                    <a:pt x="590" y="874"/>
                  </a:lnTo>
                  <a:lnTo>
                    <a:pt x="588" y="838"/>
                  </a:lnTo>
                  <a:lnTo>
                    <a:pt x="587" y="804"/>
                  </a:lnTo>
                  <a:lnTo>
                    <a:pt x="583" y="775"/>
                  </a:lnTo>
                  <a:lnTo>
                    <a:pt x="579" y="750"/>
                  </a:lnTo>
                  <a:lnTo>
                    <a:pt x="573" y="733"/>
                  </a:lnTo>
                  <a:lnTo>
                    <a:pt x="566" y="728"/>
                  </a:lnTo>
                  <a:lnTo>
                    <a:pt x="559" y="733"/>
                  </a:lnTo>
                  <a:lnTo>
                    <a:pt x="553" y="750"/>
                  </a:lnTo>
                  <a:lnTo>
                    <a:pt x="549" y="775"/>
                  </a:lnTo>
                  <a:lnTo>
                    <a:pt x="545" y="804"/>
                  </a:lnTo>
                  <a:lnTo>
                    <a:pt x="544" y="838"/>
                  </a:lnTo>
                  <a:lnTo>
                    <a:pt x="542" y="874"/>
                  </a:lnTo>
                  <a:lnTo>
                    <a:pt x="540" y="907"/>
                  </a:lnTo>
                  <a:lnTo>
                    <a:pt x="540" y="937"/>
                  </a:lnTo>
                  <a:lnTo>
                    <a:pt x="540" y="962"/>
                  </a:lnTo>
                  <a:lnTo>
                    <a:pt x="540" y="978"/>
                  </a:lnTo>
                  <a:lnTo>
                    <a:pt x="540" y="984"/>
                  </a:lnTo>
                  <a:lnTo>
                    <a:pt x="536" y="986"/>
                  </a:lnTo>
                  <a:lnTo>
                    <a:pt x="527" y="990"/>
                  </a:lnTo>
                  <a:lnTo>
                    <a:pt x="510" y="993"/>
                  </a:lnTo>
                  <a:lnTo>
                    <a:pt x="486" y="997"/>
                  </a:lnTo>
                  <a:lnTo>
                    <a:pt x="456" y="999"/>
                  </a:lnTo>
                  <a:lnTo>
                    <a:pt x="426" y="999"/>
                  </a:lnTo>
                  <a:lnTo>
                    <a:pt x="403" y="995"/>
                  </a:lnTo>
                  <a:lnTo>
                    <a:pt x="388" y="991"/>
                  </a:lnTo>
                  <a:lnTo>
                    <a:pt x="379" y="988"/>
                  </a:lnTo>
                  <a:lnTo>
                    <a:pt x="377" y="988"/>
                  </a:lnTo>
                  <a:lnTo>
                    <a:pt x="373" y="894"/>
                  </a:lnTo>
                  <a:lnTo>
                    <a:pt x="372" y="801"/>
                  </a:lnTo>
                  <a:lnTo>
                    <a:pt x="373" y="711"/>
                  </a:lnTo>
                  <a:lnTo>
                    <a:pt x="379" y="625"/>
                  </a:lnTo>
                  <a:lnTo>
                    <a:pt x="385" y="544"/>
                  </a:lnTo>
                  <a:lnTo>
                    <a:pt x="394" y="475"/>
                  </a:lnTo>
                  <a:lnTo>
                    <a:pt x="372" y="462"/>
                  </a:lnTo>
                  <a:lnTo>
                    <a:pt x="349" y="445"/>
                  </a:lnTo>
                  <a:lnTo>
                    <a:pt x="327" y="423"/>
                  </a:lnTo>
                  <a:lnTo>
                    <a:pt x="308" y="399"/>
                  </a:lnTo>
                  <a:lnTo>
                    <a:pt x="287" y="372"/>
                  </a:lnTo>
                  <a:lnTo>
                    <a:pt x="269" y="343"/>
                  </a:lnTo>
                  <a:lnTo>
                    <a:pt x="250" y="313"/>
                  </a:lnTo>
                  <a:lnTo>
                    <a:pt x="233" y="281"/>
                  </a:lnTo>
                  <a:lnTo>
                    <a:pt x="220" y="251"/>
                  </a:lnTo>
                  <a:lnTo>
                    <a:pt x="209" y="225"/>
                  </a:lnTo>
                  <a:lnTo>
                    <a:pt x="203" y="200"/>
                  </a:lnTo>
                  <a:lnTo>
                    <a:pt x="203" y="182"/>
                  </a:lnTo>
                  <a:lnTo>
                    <a:pt x="209" y="167"/>
                  </a:lnTo>
                  <a:lnTo>
                    <a:pt x="0" y="167"/>
                  </a:lnTo>
                  <a:lnTo>
                    <a:pt x="0" y="148"/>
                  </a:lnTo>
                  <a:lnTo>
                    <a:pt x="18" y="148"/>
                  </a:lnTo>
                  <a:lnTo>
                    <a:pt x="24" y="114"/>
                  </a:lnTo>
                  <a:lnTo>
                    <a:pt x="41" y="84"/>
                  </a:lnTo>
                  <a:lnTo>
                    <a:pt x="65" y="58"/>
                  </a:lnTo>
                  <a:lnTo>
                    <a:pt x="99" y="36"/>
                  </a:lnTo>
                  <a:lnTo>
                    <a:pt x="138" y="23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3" y="8"/>
                  </a:lnTo>
                  <a:lnTo>
                    <a:pt x="186" y="4"/>
                  </a:lnTo>
                  <a:lnTo>
                    <a:pt x="190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2"/>
            <p:cNvSpPr>
              <a:spLocks/>
            </p:cNvSpPr>
            <p:nvPr/>
          </p:nvSpPr>
          <p:spPr bwMode="auto">
            <a:xfrm>
              <a:off x="7262813" y="2894013"/>
              <a:ext cx="444500" cy="276225"/>
            </a:xfrm>
            <a:custGeom>
              <a:avLst/>
              <a:gdLst>
                <a:gd name="T0" fmla="*/ 0 w 280"/>
                <a:gd name="T1" fmla="*/ 0 h 174"/>
                <a:gd name="T2" fmla="*/ 280 w 280"/>
                <a:gd name="T3" fmla="*/ 0 h 174"/>
                <a:gd name="T4" fmla="*/ 278 w 280"/>
                <a:gd name="T5" fmla="*/ 34 h 174"/>
                <a:gd name="T6" fmla="*/ 273 w 280"/>
                <a:gd name="T7" fmla="*/ 68 h 174"/>
                <a:gd name="T8" fmla="*/ 265 w 280"/>
                <a:gd name="T9" fmla="*/ 98 h 174"/>
                <a:gd name="T10" fmla="*/ 254 w 280"/>
                <a:gd name="T11" fmla="*/ 124 h 174"/>
                <a:gd name="T12" fmla="*/ 239 w 280"/>
                <a:gd name="T13" fmla="*/ 143 h 174"/>
                <a:gd name="T14" fmla="*/ 217 w 280"/>
                <a:gd name="T15" fmla="*/ 157 h 174"/>
                <a:gd name="T16" fmla="*/ 189 w 280"/>
                <a:gd name="T17" fmla="*/ 169 h 174"/>
                <a:gd name="T18" fmla="*/ 157 w 280"/>
                <a:gd name="T19" fmla="*/ 174 h 174"/>
                <a:gd name="T20" fmla="*/ 123 w 280"/>
                <a:gd name="T21" fmla="*/ 174 h 174"/>
                <a:gd name="T22" fmla="*/ 91 w 280"/>
                <a:gd name="T23" fmla="*/ 169 h 174"/>
                <a:gd name="T24" fmla="*/ 61 w 280"/>
                <a:gd name="T25" fmla="*/ 157 h 174"/>
                <a:gd name="T26" fmla="*/ 41 w 280"/>
                <a:gd name="T27" fmla="*/ 143 h 174"/>
                <a:gd name="T28" fmla="*/ 26 w 280"/>
                <a:gd name="T29" fmla="*/ 124 h 174"/>
                <a:gd name="T30" fmla="*/ 15 w 280"/>
                <a:gd name="T31" fmla="*/ 98 h 174"/>
                <a:gd name="T32" fmla="*/ 7 w 280"/>
                <a:gd name="T33" fmla="*/ 68 h 174"/>
                <a:gd name="T34" fmla="*/ 2 w 280"/>
                <a:gd name="T35" fmla="*/ 34 h 174"/>
                <a:gd name="T36" fmla="*/ 0 w 280"/>
                <a:gd name="T3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74">
                  <a:moveTo>
                    <a:pt x="0" y="0"/>
                  </a:moveTo>
                  <a:lnTo>
                    <a:pt x="280" y="0"/>
                  </a:lnTo>
                  <a:lnTo>
                    <a:pt x="278" y="34"/>
                  </a:lnTo>
                  <a:lnTo>
                    <a:pt x="273" y="68"/>
                  </a:lnTo>
                  <a:lnTo>
                    <a:pt x="265" y="98"/>
                  </a:lnTo>
                  <a:lnTo>
                    <a:pt x="254" y="124"/>
                  </a:lnTo>
                  <a:lnTo>
                    <a:pt x="239" y="143"/>
                  </a:lnTo>
                  <a:lnTo>
                    <a:pt x="217" y="157"/>
                  </a:lnTo>
                  <a:lnTo>
                    <a:pt x="189" y="169"/>
                  </a:lnTo>
                  <a:lnTo>
                    <a:pt x="157" y="174"/>
                  </a:lnTo>
                  <a:lnTo>
                    <a:pt x="123" y="174"/>
                  </a:lnTo>
                  <a:lnTo>
                    <a:pt x="91" y="169"/>
                  </a:lnTo>
                  <a:lnTo>
                    <a:pt x="61" y="157"/>
                  </a:lnTo>
                  <a:lnTo>
                    <a:pt x="41" y="143"/>
                  </a:lnTo>
                  <a:lnTo>
                    <a:pt x="26" y="124"/>
                  </a:lnTo>
                  <a:lnTo>
                    <a:pt x="15" y="98"/>
                  </a:lnTo>
                  <a:lnTo>
                    <a:pt x="7" y="68"/>
                  </a:lnTo>
                  <a:lnTo>
                    <a:pt x="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33"/>
            <p:cNvSpPr>
              <a:spLocks/>
            </p:cNvSpPr>
            <p:nvPr/>
          </p:nvSpPr>
          <p:spPr bwMode="auto">
            <a:xfrm>
              <a:off x="7205663" y="2425700"/>
              <a:ext cx="558800" cy="433388"/>
            </a:xfrm>
            <a:custGeom>
              <a:avLst/>
              <a:gdLst>
                <a:gd name="T0" fmla="*/ 176 w 352"/>
                <a:gd name="T1" fmla="*/ 0 h 273"/>
                <a:gd name="T2" fmla="*/ 204 w 352"/>
                <a:gd name="T3" fmla="*/ 6 h 273"/>
                <a:gd name="T4" fmla="*/ 228 w 352"/>
                <a:gd name="T5" fmla="*/ 20 h 273"/>
                <a:gd name="T6" fmla="*/ 243 w 352"/>
                <a:gd name="T7" fmla="*/ 43 h 273"/>
                <a:gd name="T8" fmla="*/ 262 w 352"/>
                <a:gd name="T9" fmla="*/ 34 h 273"/>
                <a:gd name="T10" fmla="*/ 284 w 352"/>
                <a:gd name="T11" fmla="*/ 32 h 273"/>
                <a:gd name="T12" fmla="*/ 311 w 352"/>
                <a:gd name="T13" fmla="*/ 35 h 273"/>
                <a:gd name="T14" fmla="*/ 331 w 352"/>
                <a:gd name="T15" fmla="*/ 50 h 273"/>
                <a:gd name="T16" fmla="*/ 346 w 352"/>
                <a:gd name="T17" fmla="*/ 73 h 273"/>
                <a:gd name="T18" fmla="*/ 352 w 352"/>
                <a:gd name="T19" fmla="*/ 99 h 273"/>
                <a:gd name="T20" fmla="*/ 348 w 352"/>
                <a:gd name="T21" fmla="*/ 121 h 273"/>
                <a:gd name="T22" fmla="*/ 337 w 352"/>
                <a:gd name="T23" fmla="*/ 140 h 273"/>
                <a:gd name="T24" fmla="*/ 322 w 352"/>
                <a:gd name="T25" fmla="*/ 155 h 273"/>
                <a:gd name="T26" fmla="*/ 322 w 352"/>
                <a:gd name="T27" fmla="*/ 273 h 273"/>
                <a:gd name="T28" fmla="*/ 30 w 352"/>
                <a:gd name="T29" fmla="*/ 273 h 273"/>
                <a:gd name="T30" fmla="*/ 30 w 352"/>
                <a:gd name="T31" fmla="*/ 155 h 273"/>
                <a:gd name="T32" fmla="*/ 15 w 352"/>
                <a:gd name="T33" fmla="*/ 140 h 273"/>
                <a:gd name="T34" fmla="*/ 4 w 352"/>
                <a:gd name="T35" fmla="*/ 121 h 273"/>
                <a:gd name="T36" fmla="*/ 0 w 352"/>
                <a:gd name="T37" fmla="*/ 99 h 273"/>
                <a:gd name="T38" fmla="*/ 6 w 352"/>
                <a:gd name="T39" fmla="*/ 73 h 273"/>
                <a:gd name="T40" fmla="*/ 21 w 352"/>
                <a:gd name="T41" fmla="*/ 50 h 273"/>
                <a:gd name="T42" fmla="*/ 41 w 352"/>
                <a:gd name="T43" fmla="*/ 35 h 273"/>
                <a:gd name="T44" fmla="*/ 68 w 352"/>
                <a:gd name="T45" fmla="*/ 32 h 273"/>
                <a:gd name="T46" fmla="*/ 90 w 352"/>
                <a:gd name="T47" fmla="*/ 34 h 273"/>
                <a:gd name="T48" fmla="*/ 107 w 352"/>
                <a:gd name="T49" fmla="*/ 43 h 273"/>
                <a:gd name="T50" fmla="*/ 124 w 352"/>
                <a:gd name="T51" fmla="*/ 20 h 273"/>
                <a:gd name="T52" fmla="*/ 148 w 352"/>
                <a:gd name="T53" fmla="*/ 6 h 273"/>
                <a:gd name="T54" fmla="*/ 176 w 352"/>
                <a:gd name="T5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2" h="273">
                  <a:moveTo>
                    <a:pt x="176" y="0"/>
                  </a:moveTo>
                  <a:lnTo>
                    <a:pt x="204" y="6"/>
                  </a:lnTo>
                  <a:lnTo>
                    <a:pt x="228" y="20"/>
                  </a:lnTo>
                  <a:lnTo>
                    <a:pt x="243" y="43"/>
                  </a:lnTo>
                  <a:lnTo>
                    <a:pt x="262" y="34"/>
                  </a:lnTo>
                  <a:lnTo>
                    <a:pt x="284" y="32"/>
                  </a:lnTo>
                  <a:lnTo>
                    <a:pt x="311" y="35"/>
                  </a:lnTo>
                  <a:lnTo>
                    <a:pt x="331" y="50"/>
                  </a:lnTo>
                  <a:lnTo>
                    <a:pt x="346" y="73"/>
                  </a:lnTo>
                  <a:lnTo>
                    <a:pt x="352" y="99"/>
                  </a:lnTo>
                  <a:lnTo>
                    <a:pt x="348" y="121"/>
                  </a:lnTo>
                  <a:lnTo>
                    <a:pt x="337" y="140"/>
                  </a:lnTo>
                  <a:lnTo>
                    <a:pt x="322" y="155"/>
                  </a:lnTo>
                  <a:lnTo>
                    <a:pt x="322" y="273"/>
                  </a:lnTo>
                  <a:lnTo>
                    <a:pt x="30" y="273"/>
                  </a:lnTo>
                  <a:lnTo>
                    <a:pt x="30" y="155"/>
                  </a:lnTo>
                  <a:lnTo>
                    <a:pt x="15" y="140"/>
                  </a:lnTo>
                  <a:lnTo>
                    <a:pt x="4" y="121"/>
                  </a:lnTo>
                  <a:lnTo>
                    <a:pt x="0" y="99"/>
                  </a:lnTo>
                  <a:lnTo>
                    <a:pt x="6" y="73"/>
                  </a:lnTo>
                  <a:lnTo>
                    <a:pt x="21" y="50"/>
                  </a:lnTo>
                  <a:lnTo>
                    <a:pt x="41" y="35"/>
                  </a:lnTo>
                  <a:lnTo>
                    <a:pt x="68" y="32"/>
                  </a:lnTo>
                  <a:lnTo>
                    <a:pt x="90" y="34"/>
                  </a:lnTo>
                  <a:lnTo>
                    <a:pt x="107" y="43"/>
                  </a:lnTo>
                  <a:lnTo>
                    <a:pt x="124" y="20"/>
                  </a:lnTo>
                  <a:lnTo>
                    <a:pt x="148" y="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7756" y="639493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6231598" y="224764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31599" y="191388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06272" y="191388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443" y="2127243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231598" y="323570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31599" y="290194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06272" y="290194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31598" y="422427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31599" y="389051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06272" y="38905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31598" y="520987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1599" y="487610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306272" y="48761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443" y="3115300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32" y="4103876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32" y="51069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6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61896" y="1596217"/>
            <a:ext cx="4668207" cy="4612853"/>
            <a:chOff x="6582" y="2006600"/>
            <a:chExt cx="1606550" cy="1587500"/>
          </a:xfrm>
        </p:grpSpPr>
        <p:sp>
          <p:nvSpPr>
            <p:cNvPr id="5" name="Freeform 340"/>
            <p:cNvSpPr>
              <a:spLocks/>
            </p:cNvSpPr>
            <p:nvPr/>
          </p:nvSpPr>
          <p:spPr bwMode="auto">
            <a:xfrm>
              <a:off x="476482" y="2505075"/>
              <a:ext cx="655638" cy="658813"/>
            </a:xfrm>
            <a:custGeom>
              <a:avLst/>
              <a:gdLst>
                <a:gd name="T0" fmla="*/ 206 w 413"/>
                <a:gd name="T1" fmla="*/ 0 h 415"/>
                <a:gd name="T2" fmla="*/ 244 w 413"/>
                <a:gd name="T3" fmla="*/ 4 h 415"/>
                <a:gd name="T4" fmla="*/ 278 w 413"/>
                <a:gd name="T5" fmla="*/ 13 h 415"/>
                <a:gd name="T6" fmla="*/ 311 w 413"/>
                <a:gd name="T7" fmla="*/ 29 h 415"/>
                <a:gd name="T8" fmla="*/ 340 w 413"/>
                <a:gd name="T9" fmla="*/ 48 h 415"/>
                <a:gd name="T10" fmla="*/ 365 w 413"/>
                <a:gd name="T11" fmla="*/ 74 h 415"/>
                <a:gd name="T12" fmla="*/ 386 w 413"/>
                <a:gd name="T13" fmla="*/ 103 h 415"/>
                <a:gd name="T14" fmla="*/ 401 w 413"/>
                <a:gd name="T15" fmla="*/ 135 h 415"/>
                <a:gd name="T16" fmla="*/ 411 w 413"/>
                <a:gd name="T17" fmla="*/ 170 h 415"/>
                <a:gd name="T18" fmla="*/ 413 w 413"/>
                <a:gd name="T19" fmla="*/ 207 h 415"/>
                <a:gd name="T20" fmla="*/ 411 w 413"/>
                <a:gd name="T21" fmla="*/ 245 h 415"/>
                <a:gd name="T22" fmla="*/ 401 w 413"/>
                <a:gd name="T23" fmla="*/ 280 h 415"/>
                <a:gd name="T24" fmla="*/ 386 w 413"/>
                <a:gd name="T25" fmla="*/ 311 h 415"/>
                <a:gd name="T26" fmla="*/ 365 w 413"/>
                <a:gd name="T27" fmla="*/ 340 h 415"/>
                <a:gd name="T28" fmla="*/ 340 w 413"/>
                <a:gd name="T29" fmla="*/ 365 h 415"/>
                <a:gd name="T30" fmla="*/ 311 w 413"/>
                <a:gd name="T31" fmla="*/ 386 h 415"/>
                <a:gd name="T32" fmla="*/ 278 w 413"/>
                <a:gd name="T33" fmla="*/ 402 h 415"/>
                <a:gd name="T34" fmla="*/ 244 w 413"/>
                <a:gd name="T35" fmla="*/ 411 h 415"/>
                <a:gd name="T36" fmla="*/ 206 w 413"/>
                <a:gd name="T37" fmla="*/ 415 h 415"/>
                <a:gd name="T38" fmla="*/ 170 w 413"/>
                <a:gd name="T39" fmla="*/ 411 h 415"/>
                <a:gd name="T40" fmla="*/ 134 w 413"/>
                <a:gd name="T41" fmla="*/ 402 h 415"/>
                <a:gd name="T42" fmla="*/ 102 w 413"/>
                <a:gd name="T43" fmla="*/ 386 h 415"/>
                <a:gd name="T44" fmla="*/ 73 w 413"/>
                <a:gd name="T45" fmla="*/ 365 h 415"/>
                <a:gd name="T46" fmla="*/ 48 w 413"/>
                <a:gd name="T47" fmla="*/ 340 h 415"/>
                <a:gd name="T48" fmla="*/ 27 w 413"/>
                <a:gd name="T49" fmla="*/ 311 h 415"/>
                <a:gd name="T50" fmla="*/ 13 w 413"/>
                <a:gd name="T51" fmla="*/ 280 h 415"/>
                <a:gd name="T52" fmla="*/ 2 w 413"/>
                <a:gd name="T53" fmla="*/ 245 h 415"/>
                <a:gd name="T54" fmla="*/ 0 w 413"/>
                <a:gd name="T55" fmla="*/ 207 h 415"/>
                <a:gd name="T56" fmla="*/ 2 w 413"/>
                <a:gd name="T57" fmla="*/ 170 h 415"/>
                <a:gd name="T58" fmla="*/ 13 w 413"/>
                <a:gd name="T59" fmla="*/ 135 h 415"/>
                <a:gd name="T60" fmla="*/ 27 w 413"/>
                <a:gd name="T61" fmla="*/ 103 h 415"/>
                <a:gd name="T62" fmla="*/ 48 w 413"/>
                <a:gd name="T63" fmla="*/ 74 h 415"/>
                <a:gd name="T64" fmla="*/ 73 w 413"/>
                <a:gd name="T65" fmla="*/ 48 h 415"/>
                <a:gd name="T66" fmla="*/ 102 w 413"/>
                <a:gd name="T67" fmla="*/ 29 h 415"/>
                <a:gd name="T68" fmla="*/ 134 w 413"/>
                <a:gd name="T69" fmla="*/ 13 h 415"/>
                <a:gd name="T70" fmla="*/ 170 w 413"/>
                <a:gd name="T71" fmla="*/ 4 h 415"/>
                <a:gd name="T72" fmla="*/ 206 w 413"/>
                <a:gd name="T7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3" h="415">
                  <a:moveTo>
                    <a:pt x="206" y="0"/>
                  </a:moveTo>
                  <a:lnTo>
                    <a:pt x="244" y="4"/>
                  </a:lnTo>
                  <a:lnTo>
                    <a:pt x="278" y="13"/>
                  </a:lnTo>
                  <a:lnTo>
                    <a:pt x="311" y="29"/>
                  </a:lnTo>
                  <a:lnTo>
                    <a:pt x="340" y="48"/>
                  </a:lnTo>
                  <a:lnTo>
                    <a:pt x="365" y="74"/>
                  </a:lnTo>
                  <a:lnTo>
                    <a:pt x="386" y="103"/>
                  </a:lnTo>
                  <a:lnTo>
                    <a:pt x="401" y="135"/>
                  </a:lnTo>
                  <a:lnTo>
                    <a:pt x="411" y="170"/>
                  </a:lnTo>
                  <a:lnTo>
                    <a:pt x="413" y="207"/>
                  </a:lnTo>
                  <a:lnTo>
                    <a:pt x="411" y="245"/>
                  </a:lnTo>
                  <a:lnTo>
                    <a:pt x="401" y="280"/>
                  </a:lnTo>
                  <a:lnTo>
                    <a:pt x="386" y="311"/>
                  </a:lnTo>
                  <a:lnTo>
                    <a:pt x="365" y="340"/>
                  </a:lnTo>
                  <a:lnTo>
                    <a:pt x="340" y="365"/>
                  </a:lnTo>
                  <a:lnTo>
                    <a:pt x="311" y="386"/>
                  </a:lnTo>
                  <a:lnTo>
                    <a:pt x="278" y="402"/>
                  </a:lnTo>
                  <a:lnTo>
                    <a:pt x="244" y="411"/>
                  </a:lnTo>
                  <a:lnTo>
                    <a:pt x="206" y="415"/>
                  </a:lnTo>
                  <a:lnTo>
                    <a:pt x="170" y="411"/>
                  </a:lnTo>
                  <a:lnTo>
                    <a:pt x="134" y="402"/>
                  </a:lnTo>
                  <a:lnTo>
                    <a:pt x="102" y="386"/>
                  </a:lnTo>
                  <a:lnTo>
                    <a:pt x="73" y="365"/>
                  </a:lnTo>
                  <a:lnTo>
                    <a:pt x="48" y="340"/>
                  </a:lnTo>
                  <a:lnTo>
                    <a:pt x="27" y="311"/>
                  </a:lnTo>
                  <a:lnTo>
                    <a:pt x="13" y="280"/>
                  </a:lnTo>
                  <a:lnTo>
                    <a:pt x="2" y="245"/>
                  </a:lnTo>
                  <a:lnTo>
                    <a:pt x="0" y="207"/>
                  </a:lnTo>
                  <a:lnTo>
                    <a:pt x="2" y="170"/>
                  </a:lnTo>
                  <a:lnTo>
                    <a:pt x="13" y="135"/>
                  </a:lnTo>
                  <a:lnTo>
                    <a:pt x="27" y="103"/>
                  </a:lnTo>
                  <a:lnTo>
                    <a:pt x="48" y="74"/>
                  </a:lnTo>
                  <a:lnTo>
                    <a:pt x="73" y="48"/>
                  </a:lnTo>
                  <a:lnTo>
                    <a:pt x="102" y="29"/>
                  </a:lnTo>
                  <a:lnTo>
                    <a:pt x="134" y="13"/>
                  </a:lnTo>
                  <a:lnTo>
                    <a:pt x="170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41"/>
            <p:cNvSpPr>
              <a:spLocks/>
            </p:cNvSpPr>
            <p:nvPr/>
          </p:nvSpPr>
          <p:spPr bwMode="auto">
            <a:xfrm>
              <a:off x="620945" y="2006600"/>
              <a:ext cx="368300" cy="366713"/>
            </a:xfrm>
            <a:custGeom>
              <a:avLst/>
              <a:gdLst>
                <a:gd name="T0" fmla="*/ 115 w 232"/>
                <a:gd name="T1" fmla="*/ 0 h 231"/>
                <a:gd name="T2" fmla="*/ 142 w 232"/>
                <a:gd name="T3" fmla="*/ 4 h 231"/>
                <a:gd name="T4" fmla="*/ 166 w 232"/>
                <a:gd name="T5" fmla="*/ 11 h 231"/>
                <a:gd name="T6" fmla="*/ 189 w 232"/>
                <a:gd name="T7" fmla="*/ 26 h 231"/>
                <a:gd name="T8" fmla="*/ 206 w 232"/>
                <a:gd name="T9" fmla="*/ 43 h 231"/>
                <a:gd name="T10" fmla="*/ 220 w 232"/>
                <a:gd name="T11" fmla="*/ 65 h 231"/>
                <a:gd name="T12" fmla="*/ 228 w 232"/>
                <a:gd name="T13" fmla="*/ 90 h 231"/>
                <a:gd name="T14" fmla="*/ 232 w 232"/>
                <a:gd name="T15" fmla="*/ 116 h 231"/>
                <a:gd name="T16" fmla="*/ 228 w 232"/>
                <a:gd name="T17" fmla="*/ 142 h 231"/>
                <a:gd name="T18" fmla="*/ 220 w 232"/>
                <a:gd name="T19" fmla="*/ 167 h 231"/>
                <a:gd name="T20" fmla="*/ 206 w 232"/>
                <a:gd name="T21" fmla="*/ 188 h 231"/>
                <a:gd name="T22" fmla="*/ 189 w 232"/>
                <a:gd name="T23" fmla="*/ 206 h 231"/>
                <a:gd name="T24" fmla="*/ 166 w 232"/>
                <a:gd name="T25" fmla="*/ 220 h 231"/>
                <a:gd name="T26" fmla="*/ 142 w 232"/>
                <a:gd name="T27" fmla="*/ 229 h 231"/>
                <a:gd name="T28" fmla="*/ 115 w 232"/>
                <a:gd name="T29" fmla="*/ 231 h 231"/>
                <a:gd name="T30" fmla="*/ 89 w 232"/>
                <a:gd name="T31" fmla="*/ 229 h 231"/>
                <a:gd name="T32" fmla="*/ 64 w 232"/>
                <a:gd name="T33" fmla="*/ 220 h 231"/>
                <a:gd name="T34" fmla="*/ 43 w 232"/>
                <a:gd name="T35" fmla="*/ 206 h 231"/>
                <a:gd name="T36" fmla="*/ 25 w 232"/>
                <a:gd name="T37" fmla="*/ 188 h 231"/>
                <a:gd name="T38" fmla="*/ 12 w 232"/>
                <a:gd name="T39" fmla="*/ 167 h 231"/>
                <a:gd name="T40" fmla="*/ 3 w 232"/>
                <a:gd name="T41" fmla="*/ 142 h 231"/>
                <a:gd name="T42" fmla="*/ 0 w 232"/>
                <a:gd name="T43" fmla="*/ 116 h 231"/>
                <a:gd name="T44" fmla="*/ 3 w 232"/>
                <a:gd name="T45" fmla="*/ 90 h 231"/>
                <a:gd name="T46" fmla="*/ 12 w 232"/>
                <a:gd name="T47" fmla="*/ 65 h 231"/>
                <a:gd name="T48" fmla="*/ 25 w 232"/>
                <a:gd name="T49" fmla="*/ 43 h 231"/>
                <a:gd name="T50" fmla="*/ 43 w 232"/>
                <a:gd name="T51" fmla="*/ 26 h 231"/>
                <a:gd name="T52" fmla="*/ 64 w 232"/>
                <a:gd name="T53" fmla="*/ 11 h 231"/>
                <a:gd name="T54" fmla="*/ 89 w 232"/>
                <a:gd name="T55" fmla="*/ 4 h 231"/>
                <a:gd name="T56" fmla="*/ 115 w 232"/>
                <a:gd name="T5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1">
                  <a:moveTo>
                    <a:pt x="115" y="0"/>
                  </a:moveTo>
                  <a:lnTo>
                    <a:pt x="142" y="4"/>
                  </a:lnTo>
                  <a:lnTo>
                    <a:pt x="166" y="11"/>
                  </a:lnTo>
                  <a:lnTo>
                    <a:pt x="189" y="26"/>
                  </a:lnTo>
                  <a:lnTo>
                    <a:pt x="206" y="43"/>
                  </a:lnTo>
                  <a:lnTo>
                    <a:pt x="220" y="65"/>
                  </a:lnTo>
                  <a:lnTo>
                    <a:pt x="228" y="90"/>
                  </a:lnTo>
                  <a:lnTo>
                    <a:pt x="232" y="116"/>
                  </a:lnTo>
                  <a:lnTo>
                    <a:pt x="228" y="142"/>
                  </a:lnTo>
                  <a:lnTo>
                    <a:pt x="220" y="167"/>
                  </a:lnTo>
                  <a:lnTo>
                    <a:pt x="206" y="188"/>
                  </a:lnTo>
                  <a:lnTo>
                    <a:pt x="189" y="206"/>
                  </a:lnTo>
                  <a:lnTo>
                    <a:pt x="166" y="220"/>
                  </a:lnTo>
                  <a:lnTo>
                    <a:pt x="142" y="229"/>
                  </a:lnTo>
                  <a:lnTo>
                    <a:pt x="115" y="231"/>
                  </a:lnTo>
                  <a:lnTo>
                    <a:pt x="89" y="229"/>
                  </a:lnTo>
                  <a:lnTo>
                    <a:pt x="64" y="220"/>
                  </a:lnTo>
                  <a:lnTo>
                    <a:pt x="43" y="206"/>
                  </a:lnTo>
                  <a:lnTo>
                    <a:pt x="25" y="188"/>
                  </a:lnTo>
                  <a:lnTo>
                    <a:pt x="12" y="167"/>
                  </a:lnTo>
                  <a:lnTo>
                    <a:pt x="3" y="142"/>
                  </a:lnTo>
                  <a:lnTo>
                    <a:pt x="0" y="116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5" y="43"/>
                  </a:lnTo>
                  <a:lnTo>
                    <a:pt x="43" y="26"/>
                  </a:lnTo>
                  <a:lnTo>
                    <a:pt x="64" y="11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42"/>
            <p:cNvSpPr>
              <a:spLocks/>
            </p:cNvSpPr>
            <p:nvPr/>
          </p:nvSpPr>
          <p:spPr bwMode="auto">
            <a:xfrm>
              <a:off x="6582" y="2928937"/>
              <a:ext cx="366713" cy="368300"/>
            </a:xfrm>
            <a:custGeom>
              <a:avLst/>
              <a:gdLst>
                <a:gd name="T0" fmla="*/ 116 w 231"/>
                <a:gd name="T1" fmla="*/ 0 h 232"/>
                <a:gd name="T2" fmla="*/ 142 w 231"/>
                <a:gd name="T3" fmla="*/ 2 h 232"/>
                <a:gd name="T4" fmla="*/ 167 w 231"/>
                <a:gd name="T5" fmla="*/ 12 h 232"/>
                <a:gd name="T6" fmla="*/ 188 w 231"/>
                <a:gd name="T7" fmla="*/ 25 h 232"/>
                <a:gd name="T8" fmla="*/ 207 w 231"/>
                <a:gd name="T9" fmla="*/ 43 h 232"/>
                <a:gd name="T10" fmla="*/ 220 w 231"/>
                <a:gd name="T11" fmla="*/ 65 h 232"/>
                <a:gd name="T12" fmla="*/ 229 w 231"/>
                <a:gd name="T13" fmla="*/ 89 h 232"/>
                <a:gd name="T14" fmla="*/ 231 w 231"/>
                <a:gd name="T15" fmla="*/ 116 h 232"/>
                <a:gd name="T16" fmla="*/ 229 w 231"/>
                <a:gd name="T17" fmla="*/ 143 h 232"/>
                <a:gd name="T18" fmla="*/ 220 w 231"/>
                <a:gd name="T19" fmla="*/ 166 h 232"/>
                <a:gd name="T20" fmla="*/ 207 w 231"/>
                <a:gd name="T21" fmla="*/ 188 h 232"/>
                <a:gd name="T22" fmla="*/ 188 w 231"/>
                <a:gd name="T23" fmla="*/ 207 h 232"/>
                <a:gd name="T24" fmla="*/ 167 w 231"/>
                <a:gd name="T25" fmla="*/ 220 h 232"/>
                <a:gd name="T26" fmla="*/ 142 w 231"/>
                <a:gd name="T27" fmla="*/ 229 h 232"/>
                <a:gd name="T28" fmla="*/ 116 w 231"/>
                <a:gd name="T29" fmla="*/ 232 h 232"/>
                <a:gd name="T30" fmla="*/ 89 w 231"/>
                <a:gd name="T31" fmla="*/ 229 h 232"/>
                <a:gd name="T32" fmla="*/ 65 w 231"/>
                <a:gd name="T33" fmla="*/ 220 h 232"/>
                <a:gd name="T34" fmla="*/ 43 w 231"/>
                <a:gd name="T35" fmla="*/ 207 h 232"/>
                <a:gd name="T36" fmla="*/ 26 w 231"/>
                <a:gd name="T37" fmla="*/ 188 h 232"/>
                <a:gd name="T38" fmla="*/ 11 w 231"/>
                <a:gd name="T39" fmla="*/ 166 h 232"/>
                <a:gd name="T40" fmla="*/ 2 w 231"/>
                <a:gd name="T41" fmla="*/ 143 h 232"/>
                <a:gd name="T42" fmla="*/ 0 w 231"/>
                <a:gd name="T43" fmla="*/ 116 h 232"/>
                <a:gd name="T44" fmla="*/ 2 w 231"/>
                <a:gd name="T45" fmla="*/ 89 h 232"/>
                <a:gd name="T46" fmla="*/ 11 w 231"/>
                <a:gd name="T47" fmla="*/ 65 h 232"/>
                <a:gd name="T48" fmla="*/ 26 w 231"/>
                <a:gd name="T49" fmla="*/ 43 h 232"/>
                <a:gd name="T50" fmla="*/ 43 w 231"/>
                <a:gd name="T51" fmla="*/ 25 h 232"/>
                <a:gd name="T52" fmla="*/ 65 w 231"/>
                <a:gd name="T53" fmla="*/ 12 h 232"/>
                <a:gd name="T54" fmla="*/ 89 w 231"/>
                <a:gd name="T55" fmla="*/ 2 h 232"/>
                <a:gd name="T56" fmla="*/ 116 w 231"/>
                <a:gd name="T5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1" h="232">
                  <a:moveTo>
                    <a:pt x="116" y="0"/>
                  </a:moveTo>
                  <a:lnTo>
                    <a:pt x="142" y="2"/>
                  </a:lnTo>
                  <a:lnTo>
                    <a:pt x="167" y="12"/>
                  </a:lnTo>
                  <a:lnTo>
                    <a:pt x="188" y="25"/>
                  </a:lnTo>
                  <a:lnTo>
                    <a:pt x="207" y="43"/>
                  </a:lnTo>
                  <a:lnTo>
                    <a:pt x="220" y="65"/>
                  </a:lnTo>
                  <a:lnTo>
                    <a:pt x="229" y="89"/>
                  </a:lnTo>
                  <a:lnTo>
                    <a:pt x="231" y="116"/>
                  </a:lnTo>
                  <a:lnTo>
                    <a:pt x="229" y="143"/>
                  </a:lnTo>
                  <a:lnTo>
                    <a:pt x="220" y="166"/>
                  </a:lnTo>
                  <a:lnTo>
                    <a:pt x="207" y="188"/>
                  </a:lnTo>
                  <a:lnTo>
                    <a:pt x="188" y="207"/>
                  </a:lnTo>
                  <a:lnTo>
                    <a:pt x="167" y="220"/>
                  </a:lnTo>
                  <a:lnTo>
                    <a:pt x="142" y="229"/>
                  </a:lnTo>
                  <a:lnTo>
                    <a:pt x="116" y="232"/>
                  </a:lnTo>
                  <a:lnTo>
                    <a:pt x="89" y="229"/>
                  </a:lnTo>
                  <a:lnTo>
                    <a:pt x="65" y="220"/>
                  </a:lnTo>
                  <a:lnTo>
                    <a:pt x="43" y="207"/>
                  </a:lnTo>
                  <a:lnTo>
                    <a:pt x="26" y="188"/>
                  </a:lnTo>
                  <a:lnTo>
                    <a:pt x="11" y="166"/>
                  </a:lnTo>
                  <a:lnTo>
                    <a:pt x="2" y="143"/>
                  </a:lnTo>
                  <a:lnTo>
                    <a:pt x="0" y="116"/>
                  </a:lnTo>
                  <a:lnTo>
                    <a:pt x="2" y="89"/>
                  </a:lnTo>
                  <a:lnTo>
                    <a:pt x="11" y="65"/>
                  </a:lnTo>
                  <a:lnTo>
                    <a:pt x="26" y="43"/>
                  </a:lnTo>
                  <a:lnTo>
                    <a:pt x="43" y="25"/>
                  </a:lnTo>
                  <a:lnTo>
                    <a:pt x="65" y="12"/>
                  </a:lnTo>
                  <a:lnTo>
                    <a:pt x="89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3"/>
            <p:cNvSpPr>
              <a:spLocks/>
            </p:cNvSpPr>
            <p:nvPr/>
          </p:nvSpPr>
          <p:spPr bwMode="auto">
            <a:xfrm>
              <a:off x="1244832" y="2928937"/>
              <a:ext cx="368300" cy="368300"/>
            </a:xfrm>
            <a:custGeom>
              <a:avLst/>
              <a:gdLst>
                <a:gd name="T0" fmla="*/ 116 w 232"/>
                <a:gd name="T1" fmla="*/ 0 h 232"/>
                <a:gd name="T2" fmla="*/ 143 w 232"/>
                <a:gd name="T3" fmla="*/ 2 h 232"/>
                <a:gd name="T4" fmla="*/ 167 w 232"/>
                <a:gd name="T5" fmla="*/ 12 h 232"/>
                <a:gd name="T6" fmla="*/ 188 w 232"/>
                <a:gd name="T7" fmla="*/ 25 h 232"/>
                <a:gd name="T8" fmla="*/ 207 w 232"/>
                <a:gd name="T9" fmla="*/ 43 h 232"/>
                <a:gd name="T10" fmla="*/ 220 w 232"/>
                <a:gd name="T11" fmla="*/ 65 h 232"/>
                <a:gd name="T12" fmla="*/ 229 w 232"/>
                <a:gd name="T13" fmla="*/ 89 h 232"/>
                <a:gd name="T14" fmla="*/ 232 w 232"/>
                <a:gd name="T15" fmla="*/ 116 h 232"/>
                <a:gd name="T16" fmla="*/ 229 w 232"/>
                <a:gd name="T17" fmla="*/ 143 h 232"/>
                <a:gd name="T18" fmla="*/ 220 w 232"/>
                <a:gd name="T19" fmla="*/ 166 h 232"/>
                <a:gd name="T20" fmla="*/ 207 w 232"/>
                <a:gd name="T21" fmla="*/ 188 h 232"/>
                <a:gd name="T22" fmla="*/ 188 w 232"/>
                <a:gd name="T23" fmla="*/ 207 h 232"/>
                <a:gd name="T24" fmla="*/ 167 w 232"/>
                <a:gd name="T25" fmla="*/ 220 h 232"/>
                <a:gd name="T26" fmla="*/ 143 w 232"/>
                <a:gd name="T27" fmla="*/ 229 h 232"/>
                <a:gd name="T28" fmla="*/ 116 w 232"/>
                <a:gd name="T29" fmla="*/ 232 h 232"/>
                <a:gd name="T30" fmla="*/ 89 w 232"/>
                <a:gd name="T31" fmla="*/ 229 h 232"/>
                <a:gd name="T32" fmla="*/ 65 w 232"/>
                <a:gd name="T33" fmla="*/ 220 h 232"/>
                <a:gd name="T34" fmla="*/ 43 w 232"/>
                <a:gd name="T35" fmla="*/ 207 h 232"/>
                <a:gd name="T36" fmla="*/ 26 w 232"/>
                <a:gd name="T37" fmla="*/ 188 h 232"/>
                <a:gd name="T38" fmla="*/ 12 w 232"/>
                <a:gd name="T39" fmla="*/ 166 h 232"/>
                <a:gd name="T40" fmla="*/ 3 w 232"/>
                <a:gd name="T41" fmla="*/ 143 h 232"/>
                <a:gd name="T42" fmla="*/ 0 w 232"/>
                <a:gd name="T43" fmla="*/ 116 h 232"/>
                <a:gd name="T44" fmla="*/ 3 w 232"/>
                <a:gd name="T45" fmla="*/ 89 h 232"/>
                <a:gd name="T46" fmla="*/ 12 w 232"/>
                <a:gd name="T47" fmla="*/ 65 h 232"/>
                <a:gd name="T48" fmla="*/ 26 w 232"/>
                <a:gd name="T49" fmla="*/ 43 h 232"/>
                <a:gd name="T50" fmla="*/ 43 w 232"/>
                <a:gd name="T51" fmla="*/ 25 h 232"/>
                <a:gd name="T52" fmla="*/ 65 w 232"/>
                <a:gd name="T53" fmla="*/ 12 h 232"/>
                <a:gd name="T54" fmla="*/ 89 w 232"/>
                <a:gd name="T55" fmla="*/ 2 h 232"/>
                <a:gd name="T56" fmla="*/ 116 w 232"/>
                <a:gd name="T5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lnTo>
                    <a:pt x="143" y="2"/>
                  </a:lnTo>
                  <a:lnTo>
                    <a:pt x="167" y="12"/>
                  </a:lnTo>
                  <a:lnTo>
                    <a:pt x="188" y="25"/>
                  </a:lnTo>
                  <a:lnTo>
                    <a:pt x="207" y="43"/>
                  </a:lnTo>
                  <a:lnTo>
                    <a:pt x="220" y="65"/>
                  </a:lnTo>
                  <a:lnTo>
                    <a:pt x="229" y="89"/>
                  </a:lnTo>
                  <a:lnTo>
                    <a:pt x="232" y="116"/>
                  </a:lnTo>
                  <a:lnTo>
                    <a:pt x="229" y="143"/>
                  </a:lnTo>
                  <a:lnTo>
                    <a:pt x="220" y="166"/>
                  </a:lnTo>
                  <a:lnTo>
                    <a:pt x="207" y="188"/>
                  </a:lnTo>
                  <a:lnTo>
                    <a:pt x="188" y="207"/>
                  </a:lnTo>
                  <a:lnTo>
                    <a:pt x="167" y="220"/>
                  </a:lnTo>
                  <a:lnTo>
                    <a:pt x="143" y="229"/>
                  </a:lnTo>
                  <a:lnTo>
                    <a:pt x="116" y="232"/>
                  </a:lnTo>
                  <a:lnTo>
                    <a:pt x="89" y="229"/>
                  </a:lnTo>
                  <a:lnTo>
                    <a:pt x="65" y="220"/>
                  </a:lnTo>
                  <a:lnTo>
                    <a:pt x="43" y="207"/>
                  </a:lnTo>
                  <a:lnTo>
                    <a:pt x="26" y="188"/>
                  </a:lnTo>
                  <a:lnTo>
                    <a:pt x="12" y="166"/>
                  </a:lnTo>
                  <a:lnTo>
                    <a:pt x="3" y="143"/>
                  </a:lnTo>
                  <a:lnTo>
                    <a:pt x="0" y="116"/>
                  </a:lnTo>
                  <a:lnTo>
                    <a:pt x="3" y="89"/>
                  </a:lnTo>
                  <a:lnTo>
                    <a:pt x="12" y="65"/>
                  </a:lnTo>
                  <a:lnTo>
                    <a:pt x="26" y="43"/>
                  </a:lnTo>
                  <a:lnTo>
                    <a:pt x="43" y="25"/>
                  </a:lnTo>
                  <a:lnTo>
                    <a:pt x="65" y="12"/>
                  </a:lnTo>
                  <a:lnTo>
                    <a:pt x="89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44"/>
            <p:cNvSpPr>
              <a:spLocks/>
            </p:cNvSpPr>
            <p:nvPr/>
          </p:nvSpPr>
          <p:spPr bwMode="auto">
            <a:xfrm>
              <a:off x="106595" y="2184400"/>
              <a:ext cx="454025" cy="649288"/>
            </a:xfrm>
            <a:custGeom>
              <a:avLst/>
              <a:gdLst>
                <a:gd name="T0" fmla="*/ 240 w 286"/>
                <a:gd name="T1" fmla="*/ 0 h 409"/>
                <a:gd name="T2" fmla="*/ 286 w 286"/>
                <a:gd name="T3" fmla="*/ 3 h 409"/>
                <a:gd name="T4" fmla="*/ 250 w 286"/>
                <a:gd name="T5" fmla="*/ 26 h 409"/>
                <a:gd name="T6" fmla="*/ 217 w 286"/>
                <a:gd name="T7" fmla="*/ 55 h 409"/>
                <a:gd name="T8" fmla="*/ 191 w 286"/>
                <a:gd name="T9" fmla="*/ 87 h 409"/>
                <a:gd name="T10" fmla="*/ 171 w 286"/>
                <a:gd name="T11" fmla="*/ 119 h 409"/>
                <a:gd name="T12" fmla="*/ 157 w 286"/>
                <a:gd name="T13" fmla="*/ 152 h 409"/>
                <a:gd name="T14" fmla="*/ 146 w 286"/>
                <a:gd name="T15" fmla="*/ 123 h 409"/>
                <a:gd name="T16" fmla="*/ 138 w 286"/>
                <a:gd name="T17" fmla="*/ 93 h 409"/>
                <a:gd name="T18" fmla="*/ 106 w 286"/>
                <a:gd name="T19" fmla="*/ 127 h 409"/>
                <a:gd name="T20" fmla="*/ 77 w 286"/>
                <a:gd name="T21" fmla="*/ 166 h 409"/>
                <a:gd name="T22" fmla="*/ 55 w 286"/>
                <a:gd name="T23" fmla="*/ 208 h 409"/>
                <a:gd name="T24" fmla="*/ 39 w 286"/>
                <a:gd name="T25" fmla="*/ 254 h 409"/>
                <a:gd name="T26" fmla="*/ 31 w 286"/>
                <a:gd name="T27" fmla="*/ 303 h 409"/>
                <a:gd name="T28" fmla="*/ 30 w 286"/>
                <a:gd name="T29" fmla="*/ 352 h 409"/>
                <a:gd name="T30" fmla="*/ 35 w 286"/>
                <a:gd name="T31" fmla="*/ 403 h 409"/>
                <a:gd name="T32" fmla="*/ 6 w 286"/>
                <a:gd name="T33" fmla="*/ 409 h 409"/>
                <a:gd name="T34" fmla="*/ 0 w 286"/>
                <a:gd name="T35" fmla="*/ 360 h 409"/>
                <a:gd name="T36" fmla="*/ 0 w 286"/>
                <a:gd name="T37" fmla="*/ 313 h 409"/>
                <a:gd name="T38" fmla="*/ 5 w 286"/>
                <a:gd name="T39" fmla="*/ 266 h 409"/>
                <a:gd name="T40" fmla="*/ 18 w 286"/>
                <a:gd name="T41" fmla="*/ 221 h 409"/>
                <a:gd name="T42" fmla="*/ 35 w 286"/>
                <a:gd name="T43" fmla="*/ 178 h 409"/>
                <a:gd name="T44" fmla="*/ 58 w 286"/>
                <a:gd name="T45" fmla="*/ 139 h 409"/>
                <a:gd name="T46" fmla="*/ 86 w 286"/>
                <a:gd name="T47" fmla="*/ 102 h 409"/>
                <a:gd name="T48" fmla="*/ 119 w 286"/>
                <a:gd name="T49" fmla="*/ 70 h 409"/>
                <a:gd name="T50" fmla="*/ 87 w 286"/>
                <a:gd name="T51" fmla="*/ 62 h 409"/>
                <a:gd name="T52" fmla="*/ 55 w 286"/>
                <a:gd name="T53" fmla="*/ 57 h 409"/>
                <a:gd name="T54" fmla="*/ 99 w 286"/>
                <a:gd name="T55" fmla="*/ 33 h 409"/>
                <a:gd name="T56" fmla="*/ 146 w 286"/>
                <a:gd name="T57" fmla="*/ 16 h 409"/>
                <a:gd name="T58" fmla="*/ 193 w 286"/>
                <a:gd name="T59" fmla="*/ 4 h 409"/>
                <a:gd name="T60" fmla="*/ 240 w 286"/>
                <a:gd name="T61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409">
                  <a:moveTo>
                    <a:pt x="240" y="0"/>
                  </a:moveTo>
                  <a:lnTo>
                    <a:pt x="286" y="3"/>
                  </a:lnTo>
                  <a:lnTo>
                    <a:pt x="250" y="26"/>
                  </a:lnTo>
                  <a:lnTo>
                    <a:pt x="217" y="55"/>
                  </a:lnTo>
                  <a:lnTo>
                    <a:pt x="191" y="87"/>
                  </a:lnTo>
                  <a:lnTo>
                    <a:pt x="171" y="119"/>
                  </a:lnTo>
                  <a:lnTo>
                    <a:pt x="157" y="152"/>
                  </a:lnTo>
                  <a:lnTo>
                    <a:pt x="146" y="123"/>
                  </a:lnTo>
                  <a:lnTo>
                    <a:pt x="138" y="93"/>
                  </a:lnTo>
                  <a:lnTo>
                    <a:pt x="106" y="127"/>
                  </a:lnTo>
                  <a:lnTo>
                    <a:pt x="77" y="166"/>
                  </a:lnTo>
                  <a:lnTo>
                    <a:pt x="55" y="208"/>
                  </a:lnTo>
                  <a:lnTo>
                    <a:pt x="39" y="254"/>
                  </a:lnTo>
                  <a:lnTo>
                    <a:pt x="31" y="303"/>
                  </a:lnTo>
                  <a:lnTo>
                    <a:pt x="30" y="352"/>
                  </a:lnTo>
                  <a:lnTo>
                    <a:pt x="35" y="403"/>
                  </a:lnTo>
                  <a:lnTo>
                    <a:pt x="6" y="409"/>
                  </a:lnTo>
                  <a:lnTo>
                    <a:pt x="0" y="360"/>
                  </a:lnTo>
                  <a:lnTo>
                    <a:pt x="0" y="313"/>
                  </a:lnTo>
                  <a:lnTo>
                    <a:pt x="5" y="266"/>
                  </a:lnTo>
                  <a:lnTo>
                    <a:pt x="18" y="221"/>
                  </a:lnTo>
                  <a:lnTo>
                    <a:pt x="35" y="178"/>
                  </a:lnTo>
                  <a:lnTo>
                    <a:pt x="58" y="139"/>
                  </a:lnTo>
                  <a:lnTo>
                    <a:pt x="86" y="102"/>
                  </a:lnTo>
                  <a:lnTo>
                    <a:pt x="119" y="70"/>
                  </a:lnTo>
                  <a:lnTo>
                    <a:pt x="87" y="62"/>
                  </a:lnTo>
                  <a:lnTo>
                    <a:pt x="55" y="57"/>
                  </a:lnTo>
                  <a:lnTo>
                    <a:pt x="99" y="33"/>
                  </a:lnTo>
                  <a:lnTo>
                    <a:pt x="146" y="16"/>
                  </a:lnTo>
                  <a:lnTo>
                    <a:pt x="193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5"/>
            <p:cNvSpPr>
              <a:spLocks/>
            </p:cNvSpPr>
            <p:nvPr/>
          </p:nvSpPr>
          <p:spPr bwMode="auto">
            <a:xfrm>
              <a:off x="412982" y="3317875"/>
              <a:ext cx="781050" cy="276225"/>
            </a:xfrm>
            <a:custGeom>
              <a:avLst/>
              <a:gdLst>
                <a:gd name="T0" fmla="*/ 492 w 492"/>
                <a:gd name="T1" fmla="*/ 0 h 174"/>
                <a:gd name="T2" fmla="*/ 472 w 492"/>
                <a:gd name="T3" fmla="*/ 42 h 174"/>
                <a:gd name="T4" fmla="*/ 444 w 492"/>
                <a:gd name="T5" fmla="*/ 80 h 174"/>
                <a:gd name="T6" fmla="*/ 411 w 492"/>
                <a:gd name="T7" fmla="*/ 115 h 174"/>
                <a:gd name="T8" fmla="*/ 373 w 492"/>
                <a:gd name="T9" fmla="*/ 148 h 174"/>
                <a:gd name="T10" fmla="*/ 330 w 492"/>
                <a:gd name="T11" fmla="*/ 174 h 174"/>
                <a:gd name="T12" fmla="*/ 342 w 492"/>
                <a:gd name="T13" fmla="*/ 142 h 174"/>
                <a:gd name="T14" fmla="*/ 350 w 492"/>
                <a:gd name="T15" fmla="*/ 112 h 174"/>
                <a:gd name="T16" fmla="*/ 305 w 492"/>
                <a:gd name="T17" fmla="*/ 123 h 174"/>
                <a:gd name="T18" fmla="*/ 261 w 492"/>
                <a:gd name="T19" fmla="*/ 129 h 174"/>
                <a:gd name="T20" fmla="*/ 214 w 492"/>
                <a:gd name="T21" fmla="*/ 129 h 174"/>
                <a:gd name="T22" fmla="*/ 169 w 492"/>
                <a:gd name="T23" fmla="*/ 123 h 174"/>
                <a:gd name="T24" fmla="*/ 123 w 492"/>
                <a:gd name="T25" fmla="*/ 111 h 174"/>
                <a:gd name="T26" fmla="*/ 80 w 492"/>
                <a:gd name="T27" fmla="*/ 93 h 174"/>
                <a:gd name="T28" fmla="*/ 38 w 492"/>
                <a:gd name="T29" fmla="*/ 69 h 174"/>
                <a:gd name="T30" fmla="*/ 0 w 492"/>
                <a:gd name="T31" fmla="*/ 39 h 174"/>
                <a:gd name="T32" fmla="*/ 20 w 492"/>
                <a:gd name="T33" fmla="*/ 15 h 174"/>
                <a:gd name="T34" fmla="*/ 55 w 492"/>
                <a:gd name="T35" fmla="*/ 43 h 174"/>
                <a:gd name="T36" fmla="*/ 93 w 492"/>
                <a:gd name="T37" fmla="*/ 65 h 174"/>
                <a:gd name="T38" fmla="*/ 134 w 492"/>
                <a:gd name="T39" fmla="*/ 82 h 174"/>
                <a:gd name="T40" fmla="*/ 174 w 492"/>
                <a:gd name="T41" fmla="*/ 93 h 174"/>
                <a:gd name="T42" fmla="*/ 216 w 492"/>
                <a:gd name="T43" fmla="*/ 98 h 174"/>
                <a:gd name="T44" fmla="*/ 258 w 492"/>
                <a:gd name="T45" fmla="*/ 98 h 174"/>
                <a:gd name="T46" fmla="*/ 300 w 492"/>
                <a:gd name="T47" fmla="*/ 94 h 174"/>
                <a:gd name="T48" fmla="*/ 341 w 492"/>
                <a:gd name="T49" fmla="*/ 83 h 174"/>
                <a:gd name="T50" fmla="*/ 318 w 492"/>
                <a:gd name="T51" fmla="*/ 61 h 174"/>
                <a:gd name="T52" fmla="*/ 297 w 492"/>
                <a:gd name="T53" fmla="*/ 38 h 174"/>
                <a:gd name="T54" fmla="*/ 334 w 492"/>
                <a:gd name="T55" fmla="*/ 42 h 174"/>
                <a:gd name="T56" fmla="*/ 372 w 492"/>
                <a:gd name="T57" fmla="*/ 40 h 174"/>
                <a:gd name="T58" fmla="*/ 413 w 492"/>
                <a:gd name="T59" fmla="*/ 34 h 174"/>
                <a:gd name="T60" fmla="*/ 453 w 492"/>
                <a:gd name="T61" fmla="*/ 21 h 174"/>
                <a:gd name="T62" fmla="*/ 492 w 492"/>
                <a:gd name="T6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2" h="174">
                  <a:moveTo>
                    <a:pt x="492" y="0"/>
                  </a:moveTo>
                  <a:lnTo>
                    <a:pt x="472" y="42"/>
                  </a:lnTo>
                  <a:lnTo>
                    <a:pt x="444" y="80"/>
                  </a:lnTo>
                  <a:lnTo>
                    <a:pt x="411" y="115"/>
                  </a:lnTo>
                  <a:lnTo>
                    <a:pt x="373" y="148"/>
                  </a:lnTo>
                  <a:lnTo>
                    <a:pt x="330" y="174"/>
                  </a:lnTo>
                  <a:lnTo>
                    <a:pt x="342" y="142"/>
                  </a:lnTo>
                  <a:lnTo>
                    <a:pt x="350" y="112"/>
                  </a:lnTo>
                  <a:lnTo>
                    <a:pt x="305" y="123"/>
                  </a:lnTo>
                  <a:lnTo>
                    <a:pt x="261" y="129"/>
                  </a:lnTo>
                  <a:lnTo>
                    <a:pt x="214" y="129"/>
                  </a:lnTo>
                  <a:lnTo>
                    <a:pt x="169" y="123"/>
                  </a:lnTo>
                  <a:lnTo>
                    <a:pt x="123" y="111"/>
                  </a:lnTo>
                  <a:lnTo>
                    <a:pt x="80" y="93"/>
                  </a:lnTo>
                  <a:lnTo>
                    <a:pt x="38" y="69"/>
                  </a:lnTo>
                  <a:lnTo>
                    <a:pt x="0" y="39"/>
                  </a:lnTo>
                  <a:lnTo>
                    <a:pt x="20" y="15"/>
                  </a:lnTo>
                  <a:lnTo>
                    <a:pt x="55" y="43"/>
                  </a:lnTo>
                  <a:lnTo>
                    <a:pt x="93" y="65"/>
                  </a:lnTo>
                  <a:lnTo>
                    <a:pt x="134" y="82"/>
                  </a:lnTo>
                  <a:lnTo>
                    <a:pt x="174" y="93"/>
                  </a:lnTo>
                  <a:lnTo>
                    <a:pt x="216" y="98"/>
                  </a:lnTo>
                  <a:lnTo>
                    <a:pt x="258" y="98"/>
                  </a:lnTo>
                  <a:lnTo>
                    <a:pt x="300" y="94"/>
                  </a:lnTo>
                  <a:lnTo>
                    <a:pt x="341" y="83"/>
                  </a:lnTo>
                  <a:lnTo>
                    <a:pt x="318" y="61"/>
                  </a:lnTo>
                  <a:lnTo>
                    <a:pt x="297" y="38"/>
                  </a:lnTo>
                  <a:lnTo>
                    <a:pt x="334" y="42"/>
                  </a:lnTo>
                  <a:lnTo>
                    <a:pt x="372" y="40"/>
                  </a:lnTo>
                  <a:lnTo>
                    <a:pt x="413" y="34"/>
                  </a:lnTo>
                  <a:lnTo>
                    <a:pt x="453" y="2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6"/>
            <p:cNvSpPr>
              <a:spLocks/>
            </p:cNvSpPr>
            <p:nvPr/>
          </p:nvSpPr>
          <p:spPr bwMode="auto">
            <a:xfrm>
              <a:off x="1070207" y="2184400"/>
              <a:ext cx="457200" cy="649288"/>
            </a:xfrm>
            <a:custGeom>
              <a:avLst/>
              <a:gdLst>
                <a:gd name="T0" fmla="*/ 47 w 288"/>
                <a:gd name="T1" fmla="*/ 0 h 409"/>
                <a:gd name="T2" fmla="*/ 94 w 288"/>
                <a:gd name="T3" fmla="*/ 4 h 409"/>
                <a:gd name="T4" fmla="*/ 141 w 288"/>
                <a:gd name="T5" fmla="*/ 16 h 409"/>
                <a:gd name="T6" fmla="*/ 187 w 288"/>
                <a:gd name="T7" fmla="*/ 33 h 409"/>
                <a:gd name="T8" fmla="*/ 233 w 288"/>
                <a:gd name="T9" fmla="*/ 57 h 409"/>
                <a:gd name="T10" fmla="*/ 200 w 288"/>
                <a:gd name="T11" fmla="*/ 62 h 409"/>
                <a:gd name="T12" fmla="*/ 169 w 288"/>
                <a:gd name="T13" fmla="*/ 70 h 409"/>
                <a:gd name="T14" fmla="*/ 200 w 288"/>
                <a:gd name="T15" fmla="*/ 102 h 409"/>
                <a:gd name="T16" fmla="*/ 228 w 288"/>
                <a:gd name="T17" fmla="*/ 139 h 409"/>
                <a:gd name="T18" fmla="*/ 251 w 288"/>
                <a:gd name="T19" fmla="*/ 178 h 409"/>
                <a:gd name="T20" fmla="*/ 270 w 288"/>
                <a:gd name="T21" fmla="*/ 221 h 409"/>
                <a:gd name="T22" fmla="*/ 281 w 288"/>
                <a:gd name="T23" fmla="*/ 266 h 409"/>
                <a:gd name="T24" fmla="*/ 288 w 288"/>
                <a:gd name="T25" fmla="*/ 313 h 409"/>
                <a:gd name="T26" fmla="*/ 288 w 288"/>
                <a:gd name="T27" fmla="*/ 360 h 409"/>
                <a:gd name="T28" fmla="*/ 281 w 288"/>
                <a:gd name="T29" fmla="*/ 409 h 409"/>
                <a:gd name="T30" fmla="*/ 251 w 288"/>
                <a:gd name="T31" fmla="*/ 403 h 409"/>
                <a:gd name="T32" fmla="*/ 258 w 288"/>
                <a:gd name="T33" fmla="*/ 352 h 409"/>
                <a:gd name="T34" fmla="*/ 257 w 288"/>
                <a:gd name="T35" fmla="*/ 303 h 409"/>
                <a:gd name="T36" fmla="*/ 247 w 288"/>
                <a:gd name="T37" fmla="*/ 254 h 409"/>
                <a:gd name="T38" fmla="*/ 232 w 288"/>
                <a:gd name="T39" fmla="*/ 208 h 409"/>
                <a:gd name="T40" fmla="*/ 209 w 288"/>
                <a:gd name="T41" fmla="*/ 166 h 409"/>
                <a:gd name="T42" fmla="*/ 182 w 288"/>
                <a:gd name="T43" fmla="*/ 127 h 409"/>
                <a:gd name="T44" fmla="*/ 148 w 288"/>
                <a:gd name="T45" fmla="*/ 93 h 409"/>
                <a:gd name="T46" fmla="*/ 140 w 288"/>
                <a:gd name="T47" fmla="*/ 123 h 409"/>
                <a:gd name="T48" fmla="*/ 131 w 288"/>
                <a:gd name="T49" fmla="*/ 152 h 409"/>
                <a:gd name="T50" fmla="*/ 119 w 288"/>
                <a:gd name="T51" fmla="*/ 125 h 409"/>
                <a:gd name="T52" fmla="*/ 103 w 288"/>
                <a:gd name="T53" fmla="*/ 97 h 409"/>
                <a:gd name="T54" fmla="*/ 84 w 288"/>
                <a:gd name="T55" fmla="*/ 71 h 409"/>
                <a:gd name="T56" fmla="*/ 60 w 288"/>
                <a:gd name="T57" fmla="*/ 46 h 409"/>
                <a:gd name="T58" fmla="*/ 31 w 288"/>
                <a:gd name="T59" fmla="*/ 22 h 409"/>
                <a:gd name="T60" fmla="*/ 0 w 288"/>
                <a:gd name="T61" fmla="*/ 3 h 409"/>
                <a:gd name="T62" fmla="*/ 47 w 288"/>
                <a:gd name="T6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8" h="409">
                  <a:moveTo>
                    <a:pt x="47" y="0"/>
                  </a:moveTo>
                  <a:lnTo>
                    <a:pt x="94" y="4"/>
                  </a:lnTo>
                  <a:lnTo>
                    <a:pt x="141" y="16"/>
                  </a:lnTo>
                  <a:lnTo>
                    <a:pt x="187" y="33"/>
                  </a:lnTo>
                  <a:lnTo>
                    <a:pt x="233" y="57"/>
                  </a:lnTo>
                  <a:lnTo>
                    <a:pt x="200" y="62"/>
                  </a:lnTo>
                  <a:lnTo>
                    <a:pt x="169" y="70"/>
                  </a:lnTo>
                  <a:lnTo>
                    <a:pt x="200" y="102"/>
                  </a:lnTo>
                  <a:lnTo>
                    <a:pt x="228" y="139"/>
                  </a:lnTo>
                  <a:lnTo>
                    <a:pt x="251" y="178"/>
                  </a:lnTo>
                  <a:lnTo>
                    <a:pt x="270" y="221"/>
                  </a:lnTo>
                  <a:lnTo>
                    <a:pt x="281" y="266"/>
                  </a:lnTo>
                  <a:lnTo>
                    <a:pt x="288" y="313"/>
                  </a:lnTo>
                  <a:lnTo>
                    <a:pt x="288" y="360"/>
                  </a:lnTo>
                  <a:lnTo>
                    <a:pt x="281" y="409"/>
                  </a:lnTo>
                  <a:lnTo>
                    <a:pt x="251" y="403"/>
                  </a:lnTo>
                  <a:lnTo>
                    <a:pt x="258" y="352"/>
                  </a:lnTo>
                  <a:lnTo>
                    <a:pt x="257" y="303"/>
                  </a:lnTo>
                  <a:lnTo>
                    <a:pt x="247" y="254"/>
                  </a:lnTo>
                  <a:lnTo>
                    <a:pt x="232" y="208"/>
                  </a:lnTo>
                  <a:lnTo>
                    <a:pt x="209" y="166"/>
                  </a:lnTo>
                  <a:lnTo>
                    <a:pt x="182" y="127"/>
                  </a:lnTo>
                  <a:lnTo>
                    <a:pt x="148" y="93"/>
                  </a:lnTo>
                  <a:lnTo>
                    <a:pt x="140" y="123"/>
                  </a:lnTo>
                  <a:lnTo>
                    <a:pt x="131" y="152"/>
                  </a:lnTo>
                  <a:lnTo>
                    <a:pt x="119" y="125"/>
                  </a:lnTo>
                  <a:lnTo>
                    <a:pt x="103" y="97"/>
                  </a:lnTo>
                  <a:lnTo>
                    <a:pt x="84" y="71"/>
                  </a:lnTo>
                  <a:lnTo>
                    <a:pt x="60" y="46"/>
                  </a:lnTo>
                  <a:lnTo>
                    <a:pt x="31" y="22"/>
                  </a:lnTo>
                  <a:lnTo>
                    <a:pt x="0" y="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12" y="4654188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04" y="4654188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745" y="1976602"/>
            <a:ext cx="3048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10147" y="3768682"/>
            <a:ext cx="249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Year 2016-17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07756" y="666120"/>
            <a:ext cx="10576488" cy="738664"/>
            <a:chOff x="592428" y="600007"/>
            <a:chExt cx="3940935" cy="738664"/>
          </a:xfrm>
        </p:grpSpPr>
        <p:sp>
          <p:nvSpPr>
            <p:cNvPr id="17" name="TextBox 1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47619" y="231036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47620" y="197660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639" y="231036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638" y="197660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47619" y="363208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47620" y="329832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639" y="363208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638" y="329832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47618" y="498814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47619" y="465438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640" y="498814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639" y="465438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16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08057" y="1895014"/>
            <a:ext cx="6575886" cy="4499819"/>
            <a:chOff x="6181726" y="995363"/>
            <a:chExt cx="3122612" cy="2136775"/>
          </a:xfrm>
        </p:grpSpPr>
        <p:sp>
          <p:nvSpPr>
            <p:cNvPr id="4" name="Freeform 432"/>
            <p:cNvSpPr>
              <a:spLocks/>
            </p:cNvSpPr>
            <p:nvPr/>
          </p:nvSpPr>
          <p:spPr bwMode="auto">
            <a:xfrm>
              <a:off x="7566026" y="995363"/>
              <a:ext cx="354013" cy="355600"/>
            </a:xfrm>
            <a:custGeom>
              <a:avLst/>
              <a:gdLst>
                <a:gd name="T0" fmla="*/ 111 w 223"/>
                <a:gd name="T1" fmla="*/ 0 h 224"/>
                <a:gd name="T2" fmla="*/ 141 w 223"/>
                <a:gd name="T3" fmla="*/ 4 h 224"/>
                <a:gd name="T4" fmla="*/ 168 w 223"/>
                <a:gd name="T5" fmla="*/ 14 h 224"/>
                <a:gd name="T6" fmla="*/ 191 w 223"/>
                <a:gd name="T7" fmla="*/ 33 h 224"/>
                <a:gd name="T8" fmla="*/ 208 w 223"/>
                <a:gd name="T9" fmla="*/ 55 h 224"/>
                <a:gd name="T10" fmla="*/ 219 w 223"/>
                <a:gd name="T11" fmla="*/ 81 h 224"/>
                <a:gd name="T12" fmla="*/ 223 w 223"/>
                <a:gd name="T13" fmla="*/ 111 h 224"/>
                <a:gd name="T14" fmla="*/ 219 w 223"/>
                <a:gd name="T15" fmla="*/ 141 h 224"/>
                <a:gd name="T16" fmla="*/ 208 w 223"/>
                <a:gd name="T17" fmla="*/ 168 h 224"/>
                <a:gd name="T18" fmla="*/ 191 w 223"/>
                <a:gd name="T19" fmla="*/ 191 h 224"/>
                <a:gd name="T20" fmla="*/ 168 w 223"/>
                <a:gd name="T21" fmla="*/ 208 h 224"/>
                <a:gd name="T22" fmla="*/ 141 w 223"/>
                <a:gd name="T23" fmla="*/ 220 h 224"/>
                <a:gd name="T24" fmla="*/ 111 w 223"/>
                <a:gd name="T25" fmla="*/ 224 h 224"/>
                <a:gd name="T26" fmla="*/ 82 w 223"/>
                <a:gd name="T27" fmla="*/ 220 h 224"/>
                <a:gd name="T28" fmla="*/ 55 w 223"/>
                <a:gd name="T29" fmla="*/ 208 h 224"/>
                <a:gd name="T30" fmla="*/ 32 w 223"/>
                <a:gd name="T31" fmla="*/ 191 h 224"/>
                <a:gd name="T32" fmla="*/ 15 w 223"/>
                <a:gd name="T33" fmla="*/ 168 h 224"/>
                <a:gd name="T34" fmla="*/ 3 w 223"/>
                <a:gd name="T35" fmla="*/ 141 h 224"/>
                <a:gd name="T36" fmla="*/ 0 w 223"/>
                <a:gd name="T37" fmla="*/ 111 h 224"/>
                <a:gd name="T38" fmla="*/ 3 w 223"/>
                <a:gd name="T39" fmla="*/ 81 h 224"/>
                <a:gd name="T40" fmla="*/ 15 w 223"/>
                <a:gd name="T41" fmla="*/ 55 h 224"/>
                <a:gd name="T42" fmla="*/ 32 w 223"/>
                <a:gd name="T43" fmla="*/ 33 h 224"/>
                <a:gd name="T44" fmla="*/ 55 w 223"/>
                <a:gd name="T45" fmla="*/ 14 h 224"/>
                <a:gd name="T46" fmla="*/ 82 w 223"/>
                <a:gd name="T47" fmla="*/ 4 h 224"/>
                <a:gd name="T48" fmla="*/ 111 w 223"/>
                <a:gd name="T4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3" h="224">
                  <a:moveTo>
                    <a:pt x="111" y="0"/>
                  </a:moveTo>
                  <a:lnTo>
                    <a:pt x="141" y="4"/>
                  </a:lnTo>
                  <a:lnTo>
                    <a:pt x="168" y="14"/>
                  </a:lnTo>
                  <a:lnTo>
                    <a:pt x="191" y="33"/>
                  </a:lnTo>
                  <a:lnTo>
                    <a:pt x="208" y="55"/>
                  </a:lnTo>
                  <a:lnTo>
                    <a:pt x="219" y="81"/>
                  </a:lnTo>
                  <a:lnTo>
                    <a:pt x="223" y="111"/>
                  </a:lnTo>
                  <a:lnTo>
                    <a:pt x="219" y="141"/>
                  </a:lnTo>
                  <a:lnTo>
                    <a:pt x="208" y="168"/>
                  </a:lnTo>
                  <a:lnTo>
                    <a:pt x="191" y="191"/>
                  </a:lnTo>
                  <a:lnTo>
                    <a:pt x="168" y="208"/>
                  </a:lnTo>
                  <a:lnTo>
                    <a:pt x="141" y="220"/>
                  </a:lnTo>
                  <a:lnTo>
                    <a:pt x="111" y="224"/>
                  </a:lnTo>
                  <a:lnTo>
                    <a:pt x="82" y="220"/>
                  </a:lnTo>
                  <a:lnTo>
                    <a:pt x="55" y="208"/>
                  </a:lnTo>
                  <a:lnTo>
                    <a:pt x="32" y="191"/>
                  </a:lnTo>
                  <a:lnTo>
                    <a:pt x="15" y="168"/>
                  </a:lnTo>
                  <a:lnTo>
                    <a:pt x="3" y="141"/>
                  </a:lnTo>
                  <a:lnTo>
                    <a:pt x="0" y="111"/>
                  </a:lnTo>
                  <a:lnTo>
                    <a:pt x="3" y="81"/>
                  </a:lnTo>
                  <a:lnTo>
                    <a:pt x="15" y="55"/>
                  </a:lnTo>
                  <a:lnTo>
                    <a:pt x="32" y="33"/>
                  </a:lnTo>
                  <a:lnTo>
                    <a:pt x="55" y="14"/>
                  </a:lnTo>
                  <a:lnTo>
                    <a:pt x="82" y="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433"/>
            <p:cNvSpPr>
              <a:spLocks/>
            </p:cNvSpPr>
            <p:nvPr/>
          </p:nvSpPr>
          <p:spPr bwMode="auto">
            <a:xfrm>
              <a:off x="8256588" y="1181101"/>
              <a:ext cx="355600" cy="354013"/>
            </a:xfrm>
            <a:custGeom>
              <a:avLst/>
              <a:gdLst>
                <a:gd name="T0" fmla="*/ 120 w 224"/>
                <a:gd name="T1" fmla="*/ 0 h 223"/>
                <a:gd name="T2" fmla="*/ 144 w 224"/>
                <a:gd name="T3" fmla="*/ 5 h 223"/>
                <a:gd name="T4" fmla="*/ 168 w 224"/>
                <a:gd name="T5" fmla="*/ 14 h 223"/>
                <a:gd name="T6" fmla="*/ 189 w 224"/>
                <a:gd name="T7" fmla="*/ 30 h 223"/>
                <a:gd name="T8" fmla="*/ 205 w 224"/>
                <a:gd name="T9" fmla="*/ 49 h 223"/>
                <a:gd name="T10" fmla="*/ 216 w 224"/>
                <a:gd name="T11" fmla="*/ 70 h 223"/>
                <a:gd name="T12" fmla="*/ 223 w 224"/>
                <a:gd name="T13" fmla="*/ 94 h 223"/>
                <a:gd name="T14" fmla="*/ 224 w 224"/>
                <a:gd name="T15" fmla="*/ 119 h 223"/>
                <a:gd name="T16" fmla="*/ 219 w 224"/>
                <a:gd name="T17" fmla="*/ 144 h 223"/>
                <a:gd name="T18" fmla="*/ 209 w 224"/>
                <a:gd name="T19" fmla="*/ 167 h 223"/>
                <a:gd name="T20" fmla="*/ 194 w 224"/>
                <a:gd name="T21" fmla="*/ 188 h 223"/>
                <a:gd name="T22" fmla="*/ 175 w 224"/>
                <a:gd name="T23" fmla="*/ 204 h 223"/>
                <a:gd name="T24" fmla="*/ 152 w 224"/>
                <a:gd name="T25" fmla="*/ 216 h 223"/>
                <a:gd name="T26" fmla="*/ 129 w 224"/>
                <a:gd name="T27" fmla="*/ 222 h 223"/>
                <a:gd name="T28" fmla="*/ 105 w 224"/>
                <a:gd name="T29" fmla="*/ 223 h 223"/>
                <a:gd name="T30" fmla="*/ 80 w 224"/>
                <a:gd name="T31" fmla="*/ 218 h 223"/>
                <a:gd name="T32" fmla="*/ 57 w 224"/>
                <a:gd name="T33" fmla="*/ 208 h 223"/>
                <a:gd name="T34" fmla="*/ 36 w 224"/>
                <a:gd name="T35" fmla="*/ 193 h 223"/>
                <a:gd name="T36" fmla="*/ 19 w 224"/>
                <a:gd name="T37" fmla="*/ 174 h 223"/>
                <a:gd name="T38" fmla="*/ 8 w 224"/>
                <a:gd name="T39" fmla="*/ 151 h 223"/>
                <a:gd name="T40" fmla="*/ 2 w 224"/>
                <a:gd name="T41" fmla="*/ 128 h 223"/>
                <a:gd name="T42" fmla="*/ 0 w 224"/>
                <a:gd name="T43" fmla="*/ 104 h 223"/>
                <a:gd name="T44" fmla="*/ 6 w 224"/>
                <a:gd name="T45" fmla="*/ 79 h 223"/>
                <a:gd name="T46" fmla="*/ 15 w 224"/>
                <a:gd name="T47" fmla="*/ 56 h 223"/>
                <a:gd name="T48" fmla="*/ 31 w 224"/>
                <a:gd name="T49" fmla="*/ 35 h 223"/>
                <a:gd name="T50" fmla="*/ 50 w 224"/>
                <a:gd name="T51" fmla="*/ 18 h 223"/>
                <a:gd name="T52" fmla="*/ 71 w 224"/>
                <a:gd name="T53" fmla="*/ 7 h 223"/>
                <a:gd name="T54" fmla="*/ 95 w 224"/>
                <a:gd name="T55" fmla="*/ 1 h 223"/>
                <a:gd name="T56" fmla="*/ 120 w 224"/>
                <a:gd name="T5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23">
                  <a:moveTo>
                    <a:pt x="120" y="0"/>
                  </a:moveTo>
                  <a:lnTo>
                    <a:pt x="144" y="5"/>
                  </a:lnTo>
                  <a:lnTo>
                    <a:pt x="168" y="14"/>
                  </a:lnTo>
                  <a:lnTo>
                    <a:pt x="189" y="30"/>
                  </a:lnTo>
                  <a:lnTo>
                    <a:pt x="205" y="49"/>
                  </a:lnTo>
                  <a:lnTo>
                    <a:pt x="216" y="70"/>
                  </a:lnTo>
                  <a:lnTo>
                    <a:pt x="223" y="94"/>
                  </a:lnTo>
                  <a:lnTo>
                    <a:pt x="224" y="119"/>
                  </a:lnTo>
                  <a:lnTo>
                    <a:pt x="219" y="144"/>
                  </a:lnTo>
                  <a:lnTo>
                    <a:pt x="209" y="167"/>
                  </a:lnTo>
                  <a:lnTo>
                    <a:pt x="194" y="188"/>
                  </a:lnTo>
                  <a:lnTo>
                    <a:pt x="175" y="204"/>
                  </a:lnTo>
                  <a:lnTo>
                    <a:pt x="152" y="216"/>
                  </a:lnTo>
                  <a:lnTo>
                    <a:pt x="129" y="222"/>
                  </a:lnTo>
                  <a:lnTo>
                    <a:pt x="105" y="223"/>
                  </a:lnTo>
                  <a:lnTo>
                    <a:pt x="80" y="218"/>
                  </a:lnTo>
                  <a:lnTo>
                    <a:pt x="57" y="208"/>
                  </a:lnTo>
                  <a:lnTo>
                    <a:pt x="36" y="193"/>
                  </a:lnTo>
                  <a:lnTo>
                    <a:pt x="19" y="174"/>
                  </a:lnTo>
                  <a:lnTo>
                    <a:pt x="8" y="151"/>
                  </a:lnTo>
                  <a:lnTo>
                    <a:pt x="2" y="128"/>
                  </a:lnTo>
                  <a:lnTo>
                    <a:pt x="0" y="104"/>
                  </a:lnTo>
                  <a:lnTo>
                    <a:pt x="6" y="79"/>
                  </a:lnTo>
                  <a:lnTo>
                    <a:pt x="15" y="56"/>
                  </a:lnTo>
                  <a:lnTo>
                    <a:pt x="31" y="35"/>
                  </a:lnTo>
                  <a:lnTo>
                    <a:pt x="50" y="18"/>
                  </a:lnTo>
                  <a:lnTo>
                    <a:pt x="71" y="7"/>
                  </a:lnTo>
                  <a:lnTo>
                    <a:pt x="95" y="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34"/>
            <p:cNvSpPr>
              <a:spLocks/>
            </p:cNvSpPr>
            <p:nvPr/>
          </p:nvSpPr>
          <p:spPr bwMode="auto">
            <a:xfrm>
              <a:off x="6873876" y="1181101"/>
              <a:ext cx="354013" cy="354013"/>
            </a:xfrm>
            <a:custGeom>
              <a:avLst/>
              <a:gdLst>
                <a:gd name="T0" fmla="*/ 104 w 223"/>
                <a:gd name="T1" fmla="*/ 0 h 223"/>
                <a:gd name="T2" fmla="*/ 128 w 223"/>
                <a:gd name="T3" fmla="*/ 1 h 223"/>
                <a:gd name="T4" fmla="*/ 153 w 223"/>
                <a:gd name="T5" fmla="*/ 7 h 223"/>
                <a:gd name="T6" fmla="*/ 174 w 223"/>
                <a:gd name="T7" fmla="*/ 18 h 223"/>
                <a:gd name="T8" fmla="*/ 193 w 223"/>
                <a:gd name="T9" fmla="*/ 35 h 223"/>
                <a:gd name="T10" fmla="*/ 209 w 223"/>
                <a:gd name="T11" fmla="*/ 56 h 223"/>
                <a:gd name="T12" fmla="*/ 218 w 223"/>
                <a:gd name="T13" fmla="*/ 79 h 223"/>
                <a:gd name="T14" fmla="*/ 223 w 223"/>
                <a:gd name="T15" fmla="*/ 104 h 223"/>
                <a:gd name="T16" fmla="*/ 222 w 223"/>
                <a:gd name="T17" fmla="*/ 128 h 223"/>
                <a:gd name="T18" fmla="*/ 216 w 223"/>
                <a:gd name="T19" fmla="*/ 151 h 223"/>
                <a:gd name="T20" fmla="*/ 204 w 223"/>
                <a:gd name="T21" fmla="*/ 174 h 223"/>
                <a:gd name="T22" fmla="*/ 188 w 223"/>
                <a:gd name="T23" fmla="*/ 193 h 223"/>
                <a:gd name="T24" fmla="*/ 167 w 223"/>
                <a:gd name="T25" fmla="*/ 208 h 223"/>
                <a:gd name="T26" fmla="*/ 144 w 223"/>
                <a:gd name="T27" fmla="*/ 218 h 223"/>
                <a:gd name="T28" fmla="*/ 119 w 223"/>
                <a:gd name="T29" fmla="*/ 223 h 223"/>
                <a:gd name="T30" fmla="*/ 95 w 223"/>
                <a:gd name="T31" fmla="*/ 222 h 223"/>
                <a:gd name="T32" fmla="*/ 70 w 223"/>
                <a:gd name="T33" fmla="*/ 216 h 223"/>
                <a:gd name="T34" fmla="*/ 49 w 223"/>
                <a:gd name="T35" fmla="*/ 204 h 223"/>
                <a:gd name="T36" fmla="*/ 30 w 223"/>
                <a:gd name="T37" fmla="*/ 188 h 223"/>
                <a:gd name="T38" fmla="*/ 15 w 223"/>
                <a:gd name="T39" fmla="*/ 167 h 223"/>
                <a:gd name="T40" fmla="*/ 5 w 223"/>
                <a:gd name="T41" fmla="*/ 144 h 223"/>
                <a:gd name="T42" fmla="*/ 0 w 223"/>
                <a:gd name="T43" fmla="*/ 119 h 223"/>
                <a:gd name="T44" fmla="*/ 1 w 223"/>
                <a:gd name="T45" fmla="*/ 94 h 223"/>
                <a:gd name="T46" fmla="*/ 7 w 223"/>
                <a:gd name="T47" fmla="*/ 70 h 223"/>
                <a:gd name="T48" fmla="*/ 19 w 223"/>
                <a:gd name="T49" fmla="*/ 49 h 223"/>
                <a:gd name="T50" fmla="*/ 35 w 223"/>
                <a:gd name="T51" fmla="*/ 30 h 223"/>
                <a:gd name="T52" fmla="*/ 56 w 223"/>
                <a:gd name="T53" fmla="*/ 14 h 223"/>
                <a:gd name="T54" fmla="*/ 79 w 223"/>
                <a:gd name="T55" fmla="*/ 5 h 223"/>
                <a:gd name="T56" fmla="*/ 104 w 223"/>
                <a:gd name="T5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3" h="223">
                  <a:moveTo>
                    <a:pt x="104" y="0"/>
                  </a:moveTo>
                  <a:lnTo>
                    <a:pt x="128" y="1"/>
                  </a:lnTo>
                  <a:lnTo>
                    <a:pt x="153" y="7"/>
                  </a:lnTo>
                  <a:lnTo>
                    <a:pt x="174" y="18"/>
                  </a:lnTo>
                  <a:lnTo>
                    <a:pt x="193" y="35"/>
                  </a:lnTo>
                  <a:lnTo>
                    <a:pt x="209" y="56"/>
                  </a:lnTo>
                  <a:lnTo>
                    <a:pt x="218" y="79"/>
                  </a:lnTo>
                  <a:lnTo>
                    <a:pt x="223" y="104"/>
                  </a:lnTo>
                  <a:lnTo>
                    <a:pt x="222" y="128"/>
                  </a:lnTo>
                  <a:lnTo>
                    <a:pt x="216" y="151"/>
                  </a:lnTo>
                  <a:lnTo>
                    <a:pt x="204" y="174"/>
                  </a:lnTo>
                  <a:lnTo>
                    <a:pt x="188" y="193"/>
                  </a:lnTo>
                  <a:lnTo>
                    <a:pt x="167" y="208"/>
                  </a:lnTo>
                  <a:lnTo>
                    <a:pt x="144" y="218"/>
                  </a:lnTo>
                  <a:lnTo>
                    <a:pt x="119" y="223"/>
                  </a:lnTo>
                  <a:lnTo>
                    <a:pt x="95" y="222"/>
                  </a:lnTo>
                  <a:lnTo>
                    <a:pt x="70" y="216"/>
                  </a:lnTo>
                  <a:lnTo>
                    <a:pt x="49" y="204"/>
                  </a:lnTo>
                  <a:lnTo>
                    <a:pt x="30" y="188"/>
                  </a:lnTo>
                  <a:lnTo>
                    <a:pt x="15" y="167"/>
                  </a:lnTo>
                  <a:lnTo>
                    <a:pt x="5" y="144"/>
                  </a:lnTo>
                  <a:lnTo>
                    <a:pt x="0" y="119"/>
                  </a:lnTo>
                  <a:lnTo>
                    <a:pt x="1" y="94"/>
                  </a:lnTo>
                  <a:lnTo>
                    <a:pt x="7" y="70"/>
                  </a:lnTo>
                  <a:lnTo>
                    <a:pt x="19" y="49"/>
                  </a:lnTo>
                  <a:lnTo>
                    <a:pt x="35" y="30"/>
                  </a:lnTo>
                  <a:lnTo>
                    <a:pt x="56" y="14"/>
                  </a:lnTo>
                  <a:lnTo>
                    <a:pt x="79" y="5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5"/>
            <p:cNvSpPr>
              <a:spLocks/>
            </p:cNvSpPr>
            <p:nvPr/>
          </p:nvSpPr>
          <p:spPr bwMode="auto">
            <a:xfrm>
              <a:off x="8948738" y="2381251"/>
              <a:ext cx="355600" cy="355600"/>
            </a:xfrm>
            <a:custGeom>
              <a:avLst/>
              <a:gdLst>
                <a:gd name="T0" fmla="*/ 112 w 224"/>
                <a:gd name="T1" fmla="*/ 0 h 224"/>
                <a:gd name="T2" fmla="*/ 142 w 224"/>
                <a:gd name="T3" fmla="*/ 4 h 224"/>
                <a:gd name="T4" fmla="*/ 168 w 224"/>
                <a:gd name="T5" fmla="*/ 16 h 224"/>
                <a:gd name="T6" fmla="*/ 192 w 224"/>
                <a:gd name="T7" fmla="*/ 33 h 224"/>
                <a:gd name="T8" fmla="*/ 209 w 224"/>
                <a:gd name="T9" fmla="*/ 57 h 224"/>
                <a:gd name="T10" fmla="*/ 220 w 224"/>
                <a:gd name="T11" fmla="*/ 83 h 224"/>
                <a:gd name="T12" fmla="*/ 224 w 224"/>
                <a:gd name="T13" fmla="*/ 113 h 224"/>
                <a:gd name="T14" fmla="*/ 220 w 224"/>
                <a:gd name="T15" fmla="*/ 142 h 224"/>
                <a:gd name="T16" fmla="*/ 209 w 224"/>
                <a:gd name="T17" fmla="*/ 169 h 224"/>
                <a:gd name="T18" fmla="*/ 192 w 224"/>
                <a:gd name="T19" fmla="*/ 191 h 224"/>
                <a:gd name="T20" fmla="*/ 168 w 224"/>
                <a:gd name="T21" fmla="*/ 208 h 224"/>
                <a:gd name="T22" fmla="*/ 142 w 224"/>
                <a:gd name="T23" fmla="*/ 220 h 224"/>
                <a:gd name="T24" fmla="*/ 112 w 224"/>
                <a:gd name="T25" fmla="*/ 224 h 224"/>
                <a:gd name="T26" fmla="*/ 83 w 224"/>
                <a:gd name="T27" fmla="*/ 220 h 224"/>
                <a:gd name="T28" fmla="*/ 55 w 224"/>
                <a:gd name="T29" fmla="*/ 208 h 224"/>
                <a:gd name="T30" fmla="*/ 33 w 224"/>
                <a:gd name="T31" fmla="*/ 191 h 224"/>
                <a:gd name="T32" fmla="*/ 16 w 224"/>
                <a:gd name="T33" fmla="*/ 169 h 224"/>
                <a:gd name="T34" fmla="*/ 4 w 224"/>
                <a:gd name="T35" fmla="*/ 142 h 224"/>
                <a:gd name="T36" fmla="*/ 0 w 224"/>
                <a:gd name="T37" fmla="*/ 113 h 224"/>
                <a:gd name="T38" fmla="*/ 4 w 224"/>
                <a:gd name="T39" fmla="*/ 83 h 224"/>
                <a:gd name="T40" fmla="*/ 16 w 224"/>
                <a:gd name="T41" fmla="*/ 57 h 224"/>
                <a:gd name="T42" fmla="*/ 33 w 224"/>
                <a:gd name="T43" fmla="*/ 33 h 224"/>
                <a:gd name="T44" fmla="*/ 55 w 224"/>
                <a:gd name="T45" fmla="*/ 16 h 224"/>
                <a:gd name="T46" fmla="*/ 83 w 224"/>
                <a:gd name="T47" fmla="*/ 4 h 224"/>
                <a:gd name="T48" fmla="*/ 112 w 224"/>
                <a:gd name="T4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4">
                  <a:moveTo>
                    <a:pt x="112" y="0"/>
                  </a:moveTo>
                  <a:lnTo>
                    <a:pt x="142" y="4"/>
                  </a:lnTo>
                  <a:lnTo>
                    <a:pt x="168" y="16"/>
                  </a:lnTo>
                  <a:lnTo>
                    <a:pt x="192" y="33"/>
                  </a:lnTo>
                  <a:lnTo>
                    <a:pt x="209" y="57"/>
                  </a:lnTo>
                  <a:lnTo>
                    <a:pt x="220" y="83"/>
                  </a:lnTo>
                  <a:lnTo>
                    <a:pt x="224" y="113"/>
                  </a:lnTo>
                  <a:lnTo>
                    <a:pt x="220" y="142"/>
                  </a:lnTo>
                  <a:lnTo>
                    <a:pt x="209" y="169"/>
                  </a:lnTo>
                  <a:lnTo>
                    <a:pt x="192" y="191"/>
                  </a:lnTo>
                  <a:lnTo>
                    <a:pt x="168" y="208"/>
                  </a:lnTo>
                  <a:lnTo>
                    <a:pt x="142" y="220"/>
                  </a:lnTo>
                  <a:lnTo>
                    <a:pt x="112" y="224"/>
                  </a:lnTo>
                  <a:lnTo>
                    <a:pt x="83" y="220"/>
                  </a:lnTo>
                  <a:lnTo>
                    <a:pt x="55" y="208"/>
                  </a:lnTo>
                  <a:lnTo>
                    <a:pt x="33" y="191"/>
                  </a:lnTo>
                  <a:lnTo>
                    <a:pt x="16" y="169"/>
                  </a:lnTo>
                  <a:lnTo>
                    <a:pt x="4" y="142"/>
                  </a:lnTo>
                  <a:lnTo>
                    <a:pt x="0" y="113"/>
                  </a:lnTo>
                  <a:lnTo>
                    <a:pt x="4" y="83"/>
                  </a:lnTo>
                  <a:lnTo>
                    <a:pt x="16" y="57"/>
                  </a:lnTo>
                  <a:lnTo>
                    <a:pt x="33" y="33"/>
                  </a:lnTo>
                  <a:lnTo>
                    <a:pt x="55" y="16"/>
                  </a:lnTo>
                  <a:lnTo>
                    <a:pt x="83" y="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36"/>
            <p:cNvSpPr>
              <a:spLocks/>
            </p:cNvSpPr>
            <p:nvPr/>
          </p:nvSpPr>
          <p:spPr bwMode="auto">
            <a:xfrm>
              <a:off x="6181726" y="2379663"/>
              <a:ext cx="355600" cy="352425"/>
            </a:xfrm>
            <a:custGeom>
              <a:avLst/>
              <a:gdLst>
                <a:gd name="T0" fmla="*/ 112 w 224"/>
                <a:gd name="T1" fmla="*/ 0 h 222"/>
                <a:gd name="T2" fmla="*/ 141 w 224"/>
                <a:gd name="T3" fmla="*/ 4 h 222"/>
                <a:gd name="T4" fmla="*/ 169 w 224"/>
                <a:gd name="T5" fmla="*/ 14 h 222"/>
                <a:gd name="T6" fmla="*/ 191 w 224"/>
                <a:gd name="T7" fmla="*/ 33 h 222"/>
                <a:gd name="T8" fmla="*/ 208 w 224"/>
                <a:gd name="T9" fmla="*/ 55 h 222"/>
                <a:gd name="T10" fmla="*/ 220 w 224"/>
                <a:gd name="T11" fmla="*/ 81 h 222"/>
                <a:gd name="T12" fmla="*/ 224 w 224"/>
                <a:gd name="T13" fmla="*/ 111 h 222"/>
                <a:gd name="T14" fmla="*/ 220 w 224"/>
                <a:gd name="T15" fmla="*/ 141 h 222"/>
                <a:gd name="T16" fmla="*/ 208 w 224"/>
                <a:gd name="T17" fmla="*/ 167 h 222"/>
                <a:gd name="T18" fmla="*/ 191 w 224"/>
                <a:gd name="T19" fmla="*/ 190 h 222"/>
                <a:gd name="T20" fmla="*/ 169 w 224"/>
                <a:gd name="T21" fmla="*/ 208 h 222"/>
                <a:gd name="T22" fmla="*/ 141 w 224"/>
                <a:gd name="T23" fmla="*/ 219 h 222"/>
                <a:gd name="T24" fmla="*/ 112 w 224"/>
                <a:gd name="T25" fmla="*/ 222 h 222"/>
                <a:gd name="T26" fmla="*/ 82 w 224"/>
                <a:gd name="T27" fmla="*/ 219 h 222"/>
                <a:gd name="T28" fmla="*/ 55 w 224"/>
                <a:gd name="T29" fmla="*/ 208 h 222"/>
                <a:gd name="T30" fmla="*/ 32 w 224"/>
                <a:gd name="T31" fmla="*/ 190 h 222"/>
                <a:gd name="T32" fmla="*/ 15 w 224"/>
                <a:gd name="T33" fmla="*/ 167 h 222"/>
                <a:gd name="T34" fmla="*/ 4 w 224"/>
                <a:gd name="T35" fmla="*/ 141 h 222"/>
                <a:gd name="T36" fmla="*/ 0 w 224"/>
                <a:gd name="T37" fmla="*/ 111 h 222"/>
                <a:gd name="T38" fmla="*/ 4 w 224"/>
                <a:gd name="T39" fmla="*/ 81 h 222"/>
                <a:gd name="T40" fmla="*/ 15 w 224"/>
                <a:gd name="T41" fmla="*/ 55 h 222"/>
                <a:gd name="T42" fmla="*/ 32 w 224"/>
                <a:gd name="T43" fmla="*/ 33 h 222"/>
                <a:gd name="T44" fmla="*/ 55 w 224"/>
                <a:gd name="T45" fmla="*/ 14 h 222"/>
                <a:gd name="T46" fmla="*/ 82 w 224"/>
                <a:gd name="T47" fmla="*/ 4 h 222"/>
                <a:gd name="T48" fmla="*/ 112 w 224"/>
                <a:gd name="T4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2">
                  <a:moveTo>
                    <a:pt x="112" y="0"/>
                  </a:moveTo>
                  <a:lnTo>
                    <a:pt x="141" y="4"/>
                  </a:lnTo>
                  <a:lnTo>
                    <a:pt x="169" y="14"/>
                  </a:lnTo>
                  <a:lnTo>
                    <a:pt x="191" y="33"/>
                  </a:lnTo>
                  <a:lnTo>
                    <a:pt x="208" y="55"/>
                  </a:lnTo>
                  <a:lnTo>
                    <a:pt x="220" y="81"/>
                  </a:lnTo>
                  <a:lnTo>
                    <a:pt x="224" y="111"/>
                  </a:lnTo>
                  <a:lnTo>
                    <a:pt x="220" y="141"/>
                  </a:lnTo>
                  <a:lnTo>
                    <a:pt x="208" y="167"/>
                  </a:lnTo>
                  <a:lnTo>
                    <a:pt x="191" y="190"/>
                  </a:lnTo>
                  <a:lnTo>
                    <a:pt x="169" y="208"/>
                  </a:lnTo>
                  <a:lnTo>
                    <a:pt x="141" y="219"/>
                  </a:lnTo>
                  <a:lnTo>
                    <a:pt x="112" y="222"/>
                  </a:lnTo>
                  <a:lnTo>
                    <a:pt x="82" y="219"/>
                  </a:lnTo>
                  <a:lnTo>
                    <a:pt x="55" y="208"/>
                  </a:lnTo>
                  <a:lnTo>
                    <a:pt x="32" y="190"/>
                  </a:lnTo>
                  <a:lnTo>
                    <a:pt x="15" y="167"/>
                  </a:lnTo>
                  <a:lnTo>
                    <a:pt x="4" y="141"/>
                  </a:lnTo>
                  <a:lnTo>
                    <a:pt x="0" y="111"/>
                  </a:lnTo>
                  <a:lnTo>
                    <a:pt x="4" y="81"/>
                  </a:lnTo>
                  <a:lnTo>
                    <a:pt x="15" y="55"/>
                  </a:lnTo>
                  <a:lnTo>
                    <a:pt x="32" y="33"/>
                  </a:lnTo>
                  <a:lnTo>
                    <a:pt x="55" y="14"/>
                  </a:lnTo>
                  <a:lnTo>
                    <a:pt x="82" y="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7"/>
            <p:cNvSpPr>
              <a:spLocks noEditPoints="1"/>
            </p:cNvSpPr>
            <p:nvPr/>
          </p:nvSpPr>
          <p:spPr bwMode="auto">
            <a:xfrm>
              <a:off x="7050088" y="2001838"/>
              <a:ext cx="1398588" cy="1130300"/>
            </a:xfrm>
            <a:custGeom>
              <a:avLst/>
              <a:gdLst>
                <a:gd name="T0" fmla="*/ 31 w 881"/>
                <a:gd name="T1" fmla="*/ 28 h 712"/>
                <a:gd name="T2" fmla="*/ 31 w 881"/>
                <a:gd name="T3" fmla="*/ 496 h 712"/>
                <a:gd name="T4" fmla="*/ 849 w 881"/>
                <a:gd name="T5" fmla="*/ 496 h 712"/>
                <a:gd name="T6" fmla="*/ 849 w 881"/>
                <a:gd name="T7" fmla="*/ 28 h 712"/>
                <a:gd name="T8" fmla="*/ 31 w 881"/>
                <a:gd name="T9" fmla="*/ 28 h 712"/>
                <a:gd name="T10" fmla="*/ 22 w 881"/>
                <a:gd name="T11" fmla="*/ 0 h 712"/>
                <a:gd name="T12" fmla="*/ 859 w 881"/>
                <a:gd name="T13" fmla="*/ 0 h 712"/>
                <a:gd name="T14" fmla="*/ 870 w 881"/>
                <a:gd name="T15" fmla="*/ 2 h 712"/>
                <a:gd name="T16" fmla="*/ 878 w 881"/>
                <a:gd name="T17" fmla="*/ 10 h 712"/>
                <a:gd name="T18" fmla="*/ 881 w 881"/>
                <a:gd name="T19" fmla="*/ 21 h 712"/>
                <a:gd name="T20" fmla="*/ 881 w 881"/>
                <a:gd name="T21" fmla="*/ 585 h 712"/>
                <a:gd name="T22" fmla="*/ 878 w 881"/>
                <a:gd name="T23" fmla="*/ 595 h 712"/>
                <a:gd name="T24" fmla="*/ 870 w 881"/>
                <a:gd name="T25" fmla="*/ 603 h 712"/>
                <a:gd name="T26" fmla="*/ 859 w 881"/>
                <a:gd name="T27" fmla="*/ 606 h 712"/>
                <a:gd name="T28" fmla="*/ 542 w 881"/>
                <a:gd name="T29" fmla="*/ 606 h 712"/>
                <a:gd name="T30" fmla="*/ 552 w 881"/>
                <a:gd name="T31" fmla="*/ 701 h 712"/>
                <a:gd name="T32" fmla="*/ 592 w 881"/>
                <a:gd name="T33" fmla="*/ 710 h 712"/>
                <a:gd name="T34" fmla="*/ 289 w 881"/>
                <a:gd name="T35" fmla="*/ 712 h 712"/>
                <a:gd name="T36" fmla="*/ 328 w 881"/>
                <a:gd name="T37" fmla="*/ 701 h 712"/>
                <a:gd name="T38" fmla="*/ 342 w 881"/>
                <a:gd name="T39" fmla="*/ 606 h 712"/>
                <a:gd name="T40" fmla="*/ 22 w 881"/>
                <a:gd name="T41" fmla="*/ 606 h 712"/>
                <a:gd name="T42" fmla="*/ 10 w 881"/>
                <a:gd name="T43" fmla="*/ 603 h 712"/>
                <a:gd name="T44" fmla="*/ 2 w 881"/>
                <a:gd name="T45" fmla="*/ 595 h 712"/>
                <a:gd name="T46" fmla="*/ 0 w 881"/>
                <a:gd name="T47" fmla="*/ 585 h 712"/>
                <a:gd name="T48" fmla="*/ 0 w 881"/>
                <a:gd name="T49" fmla="*/ 21 h 712"/>
                <a:gd name="T50" fmla="*/ 2 w 881"/>
                <a:gd name="T51" fmla="*/ 10 h 712"/>
                <a:gd name="T52" fmla="*/ 10 w 881"/>
                <a:gd name="T53" fmla="*/ 2 h 712"/>
                <a:gd name="T54" fmla="*/ 22 w 881"/>
                <a:gd name="T5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1" h="712">
                  <a:moveTo>
                    <a:pt x="31" y="28"/>
                  </a:moveTo>
                  <a:lnTo>
                    <a:pt x="31" y="496"/>
                  </a:lnTo>
                  <a:lnTo>
                    <a:pt x="849" y="496"/>
                  </a:lnTo>
                  <a:lnTo>
                    <a:pt x="849" y="28"/>
                  </a:lnTo>
                  <a:lnTo>
                    <a:pt x="31" y="28"/>
                  </a:lnTo>
                  <a:close/>
                  <a:moveTo>
                    <a:pt x="22" y="0"/>
                  </a:moveTo>
                  <a:lnTo>
                    <a:pt x="859" y="0"/>
                  </a:lnTo>
                  <a:lnTo>
                    <a:pt x="870" y="2"/>
                  </a:lnTo>
                  <a:lnTo>
                    <a:pt x="878" y="10"/>
                  </a:lnTo>
                  <a:lnTo>
                    <a:pt x="881" y="21"/>
                  </a:lnTo>
                  <a:lnTo>
                    <a:pt x="881" y="585"/>
                  </a:lnTo>
                  <a:lnTo>
                    <a:pt x="878" y="595"/>
                  </a:lnTo>
                  <a:lnTo>
                    <a:pt x="870" y="603"/>
                  </a:lnTo>
                  <a:lnTo>
                    <a:pt x="859" y="606"/>
                  </a:lnTo>
                  <a:lnTo>
                    <a:pt x="542" y="606"/>
                  </a:lnTo>
                  <a:lnTo>
                    <a:pt x="552" y="701"/>
                  </a:lnTo>
                  <a:lnTo>
                    <a:pt x="592" y="710"/>
                  </a:lnTo>
                  <a:lnTo>
                    <a:pt x="289" y="712"/>
                  </a:lnTo>
                  <a:lnTo>
                    <a:pt x="328" y="701"/>
                  </a:lnTo>
                  <a:lnTo>
                    <a:pt x="342" y="606"/>
                  </a:lnTo>
                  <a:lnTo>
                    <a:pt x="22" y="606"/>
                  </a:lnTo>
                  <a:lnTo>
                    <a:pt x="10" y="603"/>
                  </a:lnTo>
                  <a:lnTo>
                    <a:pt x="2" y="595"/>
                  </a:lnTo>
                  <a:lnTo>
                    <a:pt x="0" y="585"/>
                  </a:lnTo>
                  <a:lnTo>
                    <a:pt x="0" y="21"/>
                  </a:lnTo>
                  <a:lnTo>
                    <a:pt x="2" y="10"/>
                  </a:lnTo>
                  <a:lnTo>
                    <a:pt x="10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21D"/>
            </a:solidFill>
            <a:ln w="0">
              <a:solidFill>
                <a:srgbClr val="0002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446"/>
            <p:cNvSpPr>
              <a:spLocks noChangeArrowheads="1"/>
            </p:cNvSpPr>
            <p:nvPr/>
          </p:nvSpPr>
          <p:spPr bwMode="auto">
            <a:xfrm>
              <a:off x="7207251" y="2109788"/>
              <a:ext cx="790575" cy="219075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447"/>
            <p:cNvSpPr>
              <a:spLocks noChangeArrowheads="1"/>
            </p:cNvSpPr>
            <p:nvPr/>
          </p:nvSpPr>
          <p:spPr bwMode="auto">
            <a:xfrm>
              <a:off x="7207251" y="2373313"/>
              <a:ext cx="790575" cy="133350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448"/>
            <p:cNvSpPr>
              <a:spLocks noChangeArrowheads="1"/>
            </p:cNvSpPr>
            <p:nvPr/>
          </p:nvSpPr>
          <p:spPr bwMode="auto">
            <a:xfrm>
              <a:off x="7207251" y="2560638"/>
              <a:ext cx="790575" cy="133350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449"/>
            <p:cNvSpPr>
              <a:spLocks noChangeArrowheads="1"/>
            </p:cNvSpPr>
            <p:nvPr/>
          </p:nvSpPr>
          <p:spPr bwMode="auto">
            <a:xfrm>
              <a:off x="8043863" y="2109788"/>
              <a:ext cx="258763" cy="584200"/>
            </a:xfrm>
            <a:prstGeom prst="rect">
              <a:avLst/>
            </a:pr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1"/>
            <p:cNvSpPr>
              <a:spLocks/>
            </p:cNvSpPr>
            <p:nvPr/>
          </p:nvSpPr>
          <p:spPr bwMode="auto">
            <a:xfrm>
              <a:off x="6365876" y="1687513"/>
              <a:ext cx="355600" cy="354013"/>
            </a:xfrm>
            <a:custGeom>
              <a:avLst/>
              <a:gdLst>
                <a:gd name="T0" fmla="*/ 119 w 224"/>
                <a:gd name="T1" fmla="*/ 0 h 223"/>
                <a:gd name="T2" fmla="*/ 144 w 224"/>
                <a:gd name="T3" fmla="*/ 4 h 223"/>
                <a:gd name="T4" fmla="*/ 168 w 224"/>
                <a:gd name="T5" fmla="*/ 14 h 223"/>
                <a:gd name="T6" fmla="*/ 189 w 224"/>
                <a:gd name="T7" fmla="*/ 30 h 223"/>
                <a:gd name="T8" fmla="*/ 204 w 224"/>
                <a:gd name="T9" fmla="*/ 48 h 223"/>
                <a:gd name="T10" fmla="*/ 216 w 224"/>
                <a:gd name="T11" fmla="*/ 71 h 223"/>
                <a:gd name="T12" fmla="*/ 223 w 224"/>
                <a:gd name="T13" fmla="*/ 94 h 223"/>
                <a:gd name="T14" fmla="*/ 224 w 224"/>
                <a:gd name="T15" fmla="*/ 119 h 223"/>
                <a:gd name="T16" fmla="*/ 219 w 224"/>
                <a:gd name="T17" fmla="*/ 144 h 223"/>
                <a:gd name="T18" fmla="*/ 210 w 224"/>
                <a:gd name="T19" fmla="*/ 168 h 223"/>
                <a:gd name="T20" fmla="*/ 194 w 224"/>
                <a:gd name="T21" fmla="*/ 188 h 223"/>
                <a:gd name="T22" fmla="*/ 174 w 224"/>
                <a:gd name="T23" fmla="*/ 204 h 223"/>
                <a:gd name="T24" fmla="*/ 153 w 224"/>
                <a:gd name="T25" fmla="*/ 216 h 223"/>
                <a:gd name="T26" fmla="*/ 130 w 224"/>
                <a:gd name="T27" fmla="*/ 223 h 223"/>
                <a:gd name="T28" fmla="*/ 105 w 224"/>
                <a:gd name="T29" fmla="*/ 223 h 223"/>
                <a:gd name="T30" fmla="*/ 80 w 224"/>
                <a:gd name="T31" fmla="*/ 219 h 223"/>
                <a:gd name="T32" fmla="*/ 56 w 224"/>
                <a:gd name="T33" fmla="*/ 208 h 223"/>
                <a:gd name="T34" fmla="*/ 36 w 224"/>
                <a:gd name="T35" fmla="*/ 192 h 223"/>
                <a:gd name="T36" fmla="*/ 20 w 224"/>
                <a:gd name="T37" fmla="*/ 174 h 223"/>
                <a:gd name="T38" fmla="*/ 8 w 224"/>
                <a:gd name="T39" fmla="*/ 152 h 223"/>
                <a:gd name="T40" fmla="*/ 1 w 224"/>
                <a:gd name="T41" fmla="*/ 128 h 223"/>
                <a:gd name="T42" fmla="*/ 0 w 224"/>
                <a:gd name="T43" fmla="*/ 103 h 223"/>
                <a:gd name="T44" fmla="*/ 5 w 224"/>
                <a:gd name="T45" fmla="*/ 79 h 223"/>
                <a:gd name="T46" fmla="*/ 16 w 224"/>
                <a:gd name="T47" fmla="*/ 55 h 223"/>
                <a:gd name="T48" fmla="*/ 30 w 224"/>
                <a:gd name="T49" fmla="*/ 35 h 223"/>
                <a:gd name="T50" fmla="*/ 50 w 224"/>
                <a:gd name="T51" fmla="*/ 18 h 223"/>
                <a:gd name="T52" fmla="*/ 72 w 224"/>
                <a:gd name="T53" fmla="*/ 7 h 223"/>
                <a:gd name="T54" fmla="*/ 96 w 224"/>
                <a:gd name="T55" fmla="*/ 1 h 223"/>
                <a:gd name="T56" fmla="*/ 119 w 224"/>
                <a:gd name="T5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23">
                  <a:moveTo>
                    <a:pt x="119" y="0"/>
                  </a:moveTo>
                  <a:lnTo>
                    <a:pt x="144" y="4"/>
                  </a:lnTo>
                  <a:lnTo>
                    <a:pt x="168" y="14"/>
                  </a:lnTo>
                  <a:lnTo>
                    <a:pt x="189" y="30"/>
                  </a:lnTo>
                  <a:lnTo>
                    <a:pt x="204" y="48"/>
                  </a:lnTo>
                  <a:lnTo>
                    <a:pt x="216" y="71"/>
                  </a:lnTo>
                  <a:lnTo>
                    <a:pt x="223" y="94"/>
                  </a:lnTo>
                  <a:lnTo>
                    <a:pt x="224" y="119"/>
                  </a:lnTo>
                  <a:lnTo>
                    <a:pt x="219" y="144"/>
                  </a:lnTo>
                  <a:lnTo>
                    <a:pt x="210" y="168"/>
                  </a:lnTo>
                  <a:lnTo>
                    <a:pt x="194" y="188"/>
                  </a:lnTo>
                  <a:lnTo>
                    <a:pt x="174" y="204"/>
                  </a:lnTo>
                  <a:lnTo>
                    <a:pt x="153" y="216"/>
                  </a:lnTo>
                  <a:lnTo>
                    <a:pt x="130" y="223"/>
                  </a:lnTo>
                  <a:lnTo>
                    <a:pt x="105" y="223"/>
                  </a:lnTo>
                  <a:lnTo>
                    <a:pt x="80" y="219"/>
                  </a:lnTo>
                  <a:lnTo>
                    <a:pt x="56" y="208"/>
                  </a:lnTo>
                  <a:lnTo>
                    <a:pt x="36" y="192"/>
                  </a:lnTo>
                  <a:lnTo>
                    <a:pt x="20" y="174"/>
                  </a:lnTo>
                  <a:lnTo>
                    <a:pt x="8" y="152"/>
                  </a:lnTo>
                  <a:lnTo>
                    <a:pt x="1" y="128"/>
                  </a:lnTo>
                  <a:lnTo>
                    <a:pt x="0" y="103"/>
                  </a:lnTo>
                  <a:lnTo>
                    <a:pt x="5" y="79"/>
                  </a:lnTo>
                  <a:lnTo>
                    <a:pt x="16" y="55"/>
                  </a:lnTo>
                  <a:lnTo>
                    <a:pt x="30" y="35"/>
                  </a:lnTo>
                  <a:lnTo>
                    <a:pt x="50" y="18"/>
                  </a:lnTo>
                  <a:lnTo>
                    <a:pt x="72" y="7"/>
                  </a:lnTo>
                  <a:lnTo>
                    <a:pt x="96" y="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6"/>
            <p:cNvSpPr>
              <a:spLocks/>
            </p:cNvSpPr>
            <p:nvPr/>
          </p:nvSpPr>
          <p:spPr bwMode="auto">
            <a:xfrm>
              <a:off x="8764588" y="1687513"/>
              <a:ext cx="352425" cy="354013"/>
            </a:xfrm>
            <a:custGeom>
              <a:avLst/>
              <a:gdLst>
                <a:gd name="T0" fmla="*/ 103 w 222"/>
                <a:gd name="T1" fmla="*/ 0 h 223"/>
                <a:gd name="T2" fmla="*/ 128 w 222"/>
                <a:gd name="T3" fmla="*/ 1 h 223"/>
                <a:gd name="T4" fmla="*/ 152 w 222"/>
                <a:gd name="T5" fmla="*/ 7 h 223"/>
                <a:gd name="T6" fmla="*/ 174 w 222"/>
                <a:gd name="T7" fmla="*/ 18 h 223"/>
                <a:gd name="T8" fmla="*/ 192 w 222"/>
                <a:gd name="T9" fmla="*/ 35 h 223"/>
                <a:gd name="T10" fmla="*/ 208 w 222"/>
                <a:gd name="T11" fmla="*/ 55 h 223"/>
                <a:gd name="T12" fmla="*/ 218 w 222"/>
                <a:gd name="T13" fmla="*/ 79 h 223"/>
                <a:gd name="T14" fmla="*/ 222 w 222"/>
                <a:gd name="T15" fmla="*/ 103 h 223"/>
                <a:gd name="T16" fmla="*/ 222 w 222"/>
                <a:gd name="T17" fmla="*/ 128 h 223"/>
                <a:gd name="T18" fmla="*/ 216 w 222"/>
                <a:gd name="T19" fmla="*/ 152 h 223"/>
                <a:gd name="T20" fmla="*/ 204 w 222"/>
                <a:gd name="T21" fmla="*/ 174 h 223"/>
                <a:gd name="T22" fmla="*/ 188 w 222"/>
                <a:gd name="T23" fmla="*/ 192 h 223"/>
                <a:gd name="T24" fmla="*/ 167 w 222"/>
                <a:gd name="T25" fmla="*/ 208 h 223"/>
                <a:gd name="T26" fmla="*/ 144 w 222"/>
                <a:gd name="T27" fmla="*/ 219 h 223"/>
                <a:gd name="T28" fmla="*/ 119 w 222"/>
                <a:gd name="T29" fmla="*/ 223 h 223"/>
                <a:gd name="T30" fmla="*/ 94 w 222"/>
                <a:gd name="T31" fmla="*/ 223 h 223"/>
                <a:gd name="T32" fmla="*/ 71 w 222"/>
                <a:gd name="T33" fmla="*/ 216 h 223"/>
                <a:gd name="T34" fmla="*/ 48 w 222"/>
                <a:gd name="T35" fmla="*/ 204 h 223"/>
                <a:gd name="T36" fmla="*/ 30 w 222"/>
                <a:gd name="T37" fmla="*/ 188 h 223"/>
                <a:gd name="T38" fmla="*/ 14 w 222"/>
                <a:gd name="T39" fmla="*/ 168 h 223"/>
                <a:gd name="T40" fmla="*/ 4 w 222"/>
                <a:gd name="T41" fmla="*/ 144 h 223"/>
                <a:gd name="T42" fmla="*/ 0 w 222"/>
                <a:gd name="T43" fmla="*/ 119 h 223"/>
                <a:gd name="T44" fmla="*/ 1 w 222"/>
                <a:gd name="T45" fmla="*/ 94 h 223"/>
                <a:gd name="T46" fmla="*/ 6 w 222"/>
                <a:gd name="T47" fmla="*/ 71 h 223"/>
                <a:gd name="T48" fmla="*/ 18 w 222"/>
                <a:gd name="T49" fmla="*/ 48 h 223"/>
                <a:gd name="T50" fmla="*/ 35 w 222"/>
                <a:gd name="T51" fmla="*/ 30 h 223"/>
                <a:gd name="T52" fmla="*/ 55 w 222"/>
                <a:gd name="T53" fmla="*/ 14 h 223"/>
                <a:gd name="T54" fmla="*/ 78 w 222"/>
                <a:gd name="T55" fmla="*/ 4 h 223"/>
                <a:gd name="T56" fmla="*/ 103 w 222"/>
                <a:gd name="T5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223">
                  <a:moveTo>
                    <a:pt x="103" y="0"/>
                  </a:moveTo>
                  <a:lnTo>
                    <a:pt x="128" y="1"/>
                  </a:lnTo>
                  <a:lnTo>
                    <a:pt x="152" y="7"/>
                  </a:lnTo>
                  <a:lnTo>
                    <a:pt x="174" y="18"/>
                  </a:lnTo>
                  <a:lnTo>
                    <a:pt x="192" y="35"/>
                  </a:lnTo>
                  <a:lnTo>
                    <a:pt x="208" y="55"/>
                  </a:lnTo>
                  <a:lnTo>
                    <a:pt x="218" y="79"/>
                  </a:lnTo>
                  <a:lnTo>
                    <a:pt x="222" y="103"/>
                  </a:lnTo>
                  <a:lnTo>
                    <a:pt x="222" y="128"/>
                  </a:lnTo>
                  <a:lnTo>
                    <a:pt x="216" y="152"/>
                  </a:lnTo>
                  <a:lnTo>
                    <a:pt x="204" y="174"/>
                  </a:lnTo>
                  <a:lnTo>
                    <a:pt x="188" y="192"/>
                  </a:lnTo>
                  <a:lnTo>
                    <a:pt x="167" y="208"/>
                  </a:lnTo>
                  <a:lnTo>
                    <a:pt x="144" y="219"/>
                  </a:lnTo>
                  <a:lnTo>
                    <a:pt x="119" y="223"/>
                  </a:lnTo>
                  <a:lnTo>
                    <a:pt x="94" y="223"/>
                  </a:lnTo>
                  <a:lnTo>
                    <a:pt x="71" y="216"/>
                  </a:lnTo>
                  <a:lnTo>
                    <a:pt x="48" y="204"/>
                  </a:lnTo>
                  <a:lnTo>
                    <a:pt x="30" y="188"/>
                  </a:lnTo>
                  <a:lnTo>
                    <a:pt x="14" y="168"/>
                  </a:lnTo>
                  <a:lnTo>
                    <a:pt x="4" y="144"/>
                  </a:lnTo>
                  <a:lnTo>
                    <a:pt x="0" y="119"/>
                  </a:lnTo>
                  <a:lnTo>
                    <a:pt x="1" y="94"/>
                  </a:lnTo>
                  <a:lnTo>
                    <a:pt x="6" y="71"/>
                  </a:lnTo>
                  <a:lnTo>
                    <a:pt x="18" y="48"/>
                  </a:lnTo>
                  <a:lnTo>
                    <a:pt x="35" y="30"/>
                  </a:lnTo>
                  <a:lnTo>
                    <a:pt x="55" y="14"/>
                  </a:lnTo>
                  <a:lnTo>
                    <a:pt x="78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7756" y="832069"/>
            <a:ext cx="10576488" cy="738664"/>
            <a:chOff x="592428" y="600007"/>
            <a:chExt cx="3940935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29" y="2117041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84" y="502476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10" y="2506514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34" y="254250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12" y="357296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88" y="3572964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15" y="5035573"/>
            <a:ext cx="304800" cy="30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67703" y="4765151"/>
            <a:ext cx="16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Year 2016-17</a:t>
            </a:r>
            <a:endParaRPr lang="en-US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67703" y="5168290"/>
            <a:ext cx="16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Year 2016-17</a:t>
            </a:r>
            <a:endParaRPr lang="en-US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2000" y="4313036"/>
            <a:ext cx="16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Year 2016-17</a:t>
            </a:r>
            <a:endParaRPr lang="en-US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6191126" y="4744826"/>
            <a:ext cx="16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Year 2016-17</a:t>
            </a:r>
            <a:endParaRPr lang="en-US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45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64150" y="2107973"/>
            <a:ext cx="3463699" cy="3466987"/>
            <a:chOff x="5259387" y="2441802"/>
            <a:chExt cx="1671638" cy="1673225"/>
          </a:xfrm>
        </p:grpSpPr>
        <p:sp>
          <p:nvSpPr>
            <p:cNvPr id="4" name="Freeform 54"/>
            <p:cNvSpPr>
              <a:spLocks noEditPoints="1"/>
            </p:cNvSpPr>
            <p:nvPr/>
          </p:nvSpPr>
          <p:spPr bwMode="auto">
            <a:xfrm>
              <a:off x="5259387" y="2441802"/>
              <a:ext cx="1671638" cy="1673225"/>
            </a:xfrm>
            <a:custGeom>
              <a:avLst/>
              <a:gdLst>
                <a:gd name="T0" fmla="*/ 460 w 1053"/>
                <a:gd name="T1" fmla="*/ 80 h 1054"/>
                <a:gd name="T2" fmla="*/ 337 w 1053"/>
                <a:gd name="T3" fmla="*/ 116 h 1054"/>
                <a:gd name="T4" fmla="*/ 230 w 1053"/>
                <a:gd name="T5" fmla="*/ 185 h 1054"/>
                <a:gd name="T6" fmla="*/ 148 w 1053"/>
                <a:gd name="T7" fmla="*/ 280 h 1054"/>
                <a:gd name="T8" fmla="*/ 94 w 1053"/>
                <a:gd name="T9" fmla="*/ 396 h 1054"/>
                <a:gd name="T10" fmla="*/ 75 w 1053"/>
                <a:gd name="T11" fmla="*/ 527 h 1054"/>
                <a:gd name="T12" fmla="*/ 94 w 1053"/>
                <a:gd name="T13" fmla="*/ 658 h 1054"/>
                <a:gd name="T14" fmla="*/ 148 w 1053"/>
                <a:gd name="T15" fmla="*/ 774 h 1054"/>
                <a:gd name="T16" fmla="*/ 230 w 1053"/>
                <a:gd name="T17" fmla="*/ 869 h 1054"/>
                <a:gd name="T18" fmla="*/ 337 w 1053"/>
                <a:gd name="T19" fmla="*/ 939 h 1054"/>
                <a:gd name="T20" fmla="*/ 460 w 1053"/>
                <a:gd name="T21" fmla="*/ 976 h 1054"/>
                <a:gd name="T22" fmla="*/ 593 w 1053"/>
                <a:gd name="T23" fmla="*/ 976 h 1054"/>
                <a:gd name="T24" fmla="*/ 718 w 1053"/>
                <a:gd name="T25" fmla="*/ 939 h 1054"/>
                <a:gd name="T26" fmla="*/ 823 w 1053"/>
                <a:gd name="T27" fmla="*/ 869 h 1054"/>
                <a:gd name="T28" fmla="*/ 907 w 1053"/>
                <a:gd name="T29" fmla="*/ 774 h 1054"/>
                <a:gd name="T30" fmla="*/ 961 w 1053"/>
                <a:gd name="T31" fmla="*/ 658 h 1054"/>
                <a:gd name="T32" fmla="*/ 980 w 1053"/>
                <a:gd name="T33" fmla="*/ 527 h 1054"/>
                <a:gd name="T34" fmla="*/ 961 w 1053"/>
                <a:gd name="T35" fmla="*/ 396 h 1054"/>
                <a:gd name="T36" fmla="*/ 907 w 1053"/>
                <a:gd name="T37" fmla="*/ 280 h 1054"/>
                <a:gd name="T38" fmla="*/ 823 w 1053"/>
                <a:gd name="T39" fmla="*/ 185 h 1054"/>
                <a:gd name="T40" fmla="*/ 718 w 1053"/>
                <a:gd name="T41" fmla="*/ 116 h 1054"/>
                <a:gd name="T42" fmla="*/ 593 w 1053"/>
                <a:gd name="T43" fmla="*/ 80 h 1054"/>
                <a:gd name="T44" fmla="*/ 528 w 1053"/>
                <a:gd name="T45" fmla="*/ 0 h 1054"/>
                <a:gd name="T46" fmla="*/ 679 w 1053"/>
                <a:gd name="T47" fmla="*/ 22 h 1054"/>
                <a:gd name="T48" fmla="*/ 814 w 1053"/>
                <a:gd name="T49" fmla="*/ 86 h 1054"/>
                <a:gd name="T50" fmla="*/ 924 w 1053"/>
                <a:gd name="T51" fmla="*/ 181 h 1054"/>
                <a:gd name="T52" fmla="*/ 1004 w 1053"/>
                <a:gd name="T53" fmla="*/ 305 h 1054"/>
                <a:gd name="T54" fmla="*/ 1047 w 1053"/>
                <a:gd name="T55" fmla="*/ 449 h 1054"/>
                <a:gd name="T56" fmla="*/ 1047 w 1053"/>
                <a:gd name="T57" fmla="*/ 606 h 1054"/>
                <a:gd name="T58" fmla="*/ 1004 w 1053"/>
                <a:gd name="T59" fmla="*/ 750 h 1054"/>
                <a:gd name="T60" fmla="*/ 924 w 1053"/>
                <a:gd name="T61" fmla="*/ 873 h 1054"/>
                <a:gd name="T62" fmla="*/ 814 w 1053"/>
                <a:gd name="T63" fmla="*/ 968 h 1054"/>
                <a:gd name="T64" fmla="*/ 679 w 1053"/>
                <a:gd name="T65" fmla="*/ 1032 h 1054"/>
                <a:gd name="T66" fmla="*/ 528 w 1053"/>
                <a:gd name="T67" fmla="*/ 1054 h 1054"/>
                <a:gd name="T68" fmla="*/ 374 w 1053"/>
                <a:gd name="T69" fmla="*/ 1032 h 1054"/>
                <a:gd name="T70" fmla="*/ 240 w 1053"/>
                <a:gd name="T71" fmla="*/ 968 h 1054"/>
                <a:gd name="T72" fmla="*/ 129 w 1053"/>
                <a:gd name="T73" fmla="*/ 873 h 1054"/>
                <a:gd name="T74" fmla="*/ 49 w 1053"/>
                <a:gd name="T75" fmla="*/ 750 h 1054"/>
                <a:gd name="T76" fmla="*/ 6 w 1053"/>
                <a:gd name="T77" fmla="*/ 606 h 1054"/>
                <a:gd name="T78" fmla="*/ 6 w 1053"/>
                <a:gd name="T79" fmla="*/ 449 h 1054"/>
                <a:gd name="T80" fmla="*/ 49 w 1053"/>
                <a:gd name="T81" fmla="*/ 305 h 1054"/>
                <a:gd name="T82" fmla="*/ 129 w 1053"/>
                <a:gd name="T83" fmla="*/ 181 h 1054"/>
                <a:gd name="T84" fmla="*/ 240 w 1053"/>
                <a:gd name="T85" fmla="*/ 86 h 1054"/>
                <a:gd name="T86" fmla="*/ 374 w 1053"/>
                <a:gd name="T87" fmla="*/ 22 h 1054"/>
                <a:gd name="T88" fmla="*/ 528 w 1053"/>
                <a:gd name="T8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3" h="1054">
                  <a:moveTo>
                    <a:pt x="528" y="75"/>
                  </a:moveTo>
                  <a:lnTo>
                    <a:pt x="460" y="80"/>
                  </a:lnTo>
                  <a:lnTo>
                    <a:pt x="397" y="93"/>
                  </a:lnTo>
                  <a:lnTo>
                    <a:pt x="337" y="116"/>
                  </a:lnTo>
                  <a:lnTo>
                    <a:pt x="281" y="147"/>
                  </a:lnTo>
                  <a:lnTo>
                    <a:pt x="230" y="185"/>
                  </a:lnTo>
                  <a:lnTo>
                    <a:pt x="186" y="230"/>
                  </a:lnTo>
                  <a:lnTo>
                    <a:pt x="148" y="280"/>
                  </a:lnTo>
                  <a:lnTo>
                    <a:pt x="116" y="336"/>
                  </a:lnTo>
                  <a:lnTo>
                    <a:pt x="94" y="396"/>
                  </a:lnTo>
                  <a:lnTo>
                    <a:pt x="79" y="460"/>
                  </a:lnTo>
                  <a:lnTo>
                    <a:pt x="75" y="527"/>
                  </a:lnTo>
                  <a:lnTo>
                    <a:pt x="79" y="594"/>
                  </a:lnTo>
                  <a:lnTo>
                    <a:pt x="94" y="658"/>
                  </a:lnTo>
                  <a:lnTo>
                    <a:pt x="116" y="718"/>
                  </a:lnTo>
                  <a:lnTo>
                    <a:pt x="148" y="774"/>
                  </a:lnTo>
                  <a:lnTo>
                    <a:pt x="186" y="824"/>
                  </a:lnTo>
                  <a:lnTo>
                    <a:pt x="230" y="869"/>
                  </a:lnTo>
                  <a:lnTo>
                    <a:pt x="281" y="907"/>
                  </a:lnTo>
                  <a:lnTo>
                    <a:pt x="337" y="939"/>
                  </a:lnTo>
                  <a:lnTo>
                    <a:pt x="397" y="961"/>
                  </a:lnTo>
                  <a:lnTo>
                    <a:pt x="460" y="976"/>
                  </a:lnTo>
                  <a:lnTo>
                    <a:pt x="528" y="980"/>
                  </a:lnTo>
                  <a:lnTo>
                    <a:pt x="593" y="976"/>
                  </a:lnTo>
                  <a:lnTo>
                    <a:pt x="659" y="961"/>
                  </a:lnTo>
                  <a:lnTo>
                    <a:pt x="718" y="939"/>
                  </a:lnTo>
                  <a:lnTo>
                    <a:pt x="773" y="907"/>
                  </a:lnTo>
                  <a:lnTo>
                    <a:pt x="823" y="869"/>
                  </a:lnTo>
                  <a:lnTo>
                    <a:pt x="868" y="824"/>
                  </a:lnTo>
                  <a:lnTo>
                    <a:pt x="907" y="774"/>
                  </a:lnTo>
                  <a:lnTo>
                    <a:pt x="937" y="718"/>
                  </a:lnTo>
                  <a:lnTo>
                    <a:pt x="961" y="658"/>
                  </a:lnTo>
                  <a:lnTo>
                    <a:pt x="975" y="594"/>
                  </a:lnTo>
                  <a:lnTo>
                    <a:pt x="980" y="527"/>
                  </a:lnTo>
                  <a:lnTo>
                    <a:pt x="975" y="460"/>
                  </a:lnTo>
                  <a:lnTo>
                    <a:pt x="961" y="396"/>
                  </a:lnTo>
                  <a:lnTo>
                    <a:pt x="937" y="336"/>
                  </a:lnTo>
                  <a:lnTo>
                    <a:pt x="907" y="280"/>
                  </a:lnTo>
                  <a:lnTo>
                    <a:pt x="868" y="230"/>
                  </a:lnTo>
                  <a:lnTo>
                    <a:pt x="823" y="185"/>
                  </a:lnTo>
                  <a:lnTo>
                    <a:pt x="773" y="147"/>
                  </a:lnTo>
                  <a:lnTo>
                    <a:pt x="718" y="116"/>
                  </a:lnTo>
                  <a:lnTo>
                    <a:pt x="659" y="93"/>
                  </a:lnTo>
                  <a:lnTo>
                    <a:pt x="593" y="80"/>
                  </a:lnTo>
                  <a:lnTo>
                    <a:pt x="528" y="75"/>
                  </a:lnTo>
                  <a:close/>
                  <a:moveTo>
                    <a:pt x="528" y="0"/>
                  </a:moveTo>
                  <a:lnTo>
                    <a:pt x="604" y="5"/>
                  </a:lnTo>
                  <a:lnTo>
                    <a:pt x="679" y="22"/>
                  </a:lnTo>
                  <a:lnTo>
                    <a:pt x="748" y="50"/>
                  </a:lnTo>
                  <a:lnTo>
                    <a:pt x="814" y="86"/>
                  </a:lnTo>
                  <a:lnTo>
                    <a:pt x="872" y="131"/>
                  </a:lnTo>
                  <a:lnTo>
                    <a:pt x="924" y="181"/>
                  </a:lnTo>
                  <a:lnTo>
                    <a:pt x="969" y="241"/>
                  </a:lnTo>
                  <a:lnTo>
                    <a:pt x="1004" y="305"/>
                  </a:lnTo>
                  <a:lnTo>
                    <a:pt x="1031" y="376"/>
                  </a:lnTo>
                  <a:lnTo>
                    <a:pt x="1047" y="449"/>
                  </a:lnTo>
                  <a:lnTo>
                    <a:pt x="1053" y="527"/>
                  </a:lnTo>
                  <a:lnTo>
                    <a:pt x="1047" y="606"/>
                  </a:lnTo>
                  <a:lnTo>
                    <a:pt x="1031" y="679"/>
                  </a:lnTo>
                  <a:lnTo>
                    <a:pt x="1004" y="750"/>
                  </a:lnTo>
                  <a:lnTo>
                    <a:pt x="969" y="813"/>
                  </a:lnTo>
                  <a:lnTo>
                    <a:pt x="924" y="873"/>
                  </a:lnTo>
                  <a:lnTo>
                    <a:pt x="872" y="925"/>
                  </a:lnTo>
                  <a:lnTo>
                    <a:pt x="814" y="968"/>
                  </a:lnTo>
                  <a:lnTo>
                    <a:pt x="748" y="1006"/>
                  </a:lnTo>
                  <a:lnTo>
                    <a:pt x="679" y="1032"/>
                  </a:lnTo>
                  <a:lnTo>
                    <a:pt x="604" y="1049"/>
                  </a:lnTo>
                  <a:lnTo>
                    <a:pt x="528" y="1054"/>
                  </a:lnTo>
                  <a:lnTo>
                    <a:pt x="449" y="1049"/>
                  </a:lnTo>
                  <a:lnTo>
                    <a:pt x="374" y="1032"/>
                  </a:lnTo>
                  <a:lnTo>
                    <a:pt x="305" y="1006"/>
                  </a:lnTo>
                  <a:lnTo>
                    <a:pt x="240" y="968"/>
                  </a:lnTo>
                  <a:lnTo>
                    <a:pt x="182" y="925"/>
                  </a:lnTo>
                  <a:lnTo>
                    <a:pt x="129" y="873"/>
                  </a:lnTo>
                  <a:lnTo>
                    <a:pt x="85" y="813"/>
                  </a:lnTo>
                  <a:lnTo>
                    <a:pt x="49" y="750"/>
                  </a:lnTo>
                  <a:lnTo>
                    <a:pt x="23" y="679"/>
                  </a:lnTo>
                  <a:lnTo>
                    <a:pt x="6" y="606"/>
                  </a:lnTo>
                  <a:lnTo>
                    <a:pt x="0" y="527"/>
                  </a:lnTo>
                  <a:lnTo>
                    <a:pt x="6" y="449"/>
                  </a:lnTo>
                  <a:lnTo>
                    <a:pt x="23" y="376"/>
                  </a:lnTo>
                  <a:lnTo>
                    <a:pt x="49" y="305"/>
                  </a:lnTo>
                  <a:lnTo>
                    <a:pt x="85" y="241"/>
                  </a:lnTo>
                  <a:lnTo>
                    <a:pt x="129" y="181"/>
                  </a:lnTo>
                  <a:lnTo>
                    <a:pt x="182" y="131"/>
                  </a:lnTo>
                  <a:lnTo>
                    <a:pt x="240" y="86"/>
                  </a:lnTo>
                  <a:lnTo>
                    <a:pt x="305" y="50"/>
                  </a:lnTo>
                  <a:lnTo>
                    <a:pt x="374" y="22"/>
                  </a:lnTo>
                  <a:lnTo>
                    <a:pt x="449" y="5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5"/>
            <p:cNvSpPr>
              <a:spLocks noEditPoints="1"/>
            </p:cNvSpPr>
            <p:nvPr/>
          </p:nvSpPr>
          <p:spPr bwMode="auto">
            <a:xfrm>
              <a:off x="5459412" y="2640239"/>
              <a:ext cx="1273175" cy="1276350"/>
            </a:xfrm>
            <a:custGeom>
              <a:avLst/>
              <a:gdLst>
                <a:gd name="T0" fmla="*/ 632 w 802"/>
                <a:gd name="T1" fmla="*/ 213 h 804"/>
                <a:gd name="T2" fmla="*/ 619 w 802"/>
                <a:gd name="T3" fmla="*/ 217 h 804"/>
                <a:gd name="T4" fmla="*/ 400 w 802"/>
                <a:gd name="T5" fmla="*/ 372 h 804"/>
                <a:gd name="T6" fmla="*/ 218 w 802"/>
                <a:gd name="T7" fmla="*/ 267 h 804"/>
                <a:gd name="T8" fmla="*/ 205 w 802"/>
                <a:gd name="T9" fmla="*/ 264 h 804"/>
                <a:gd name="T10" fmla="*/ 192 w 802"/>
                <a:gd name="T11" fmla="*/ 267 h 804"/>
                <a:gd name="T12" fmla="*/ 183 w 802"/>
                <a:gd name="T13" fmla="*/ 277 h 804"/>
                <a:gd name="T14" fmla="*/ 181 w 802"/>
                <a:gd name="T15" fmla="*/ 290 h 804"/>
                <a:gd name="T16" fmla="*/ 183 w 802"/>
                <a:gd name="T17" fmla="*/ 303 h 804"/>
                <a:gd name="T18" fmla="*/ 192 w 802"/>
                <a:gd name="T19" fmla="*/ 312 h 804"/>
                <a:gd name="T20" fmla="*/ 389 w 802"/>
                <a:gd name="T21" fmla="*/ 425 h 804"/>
                <a:gd name="T22" fmla="*/ 394 w 802"/>
                <a:gd name="T23" fmla="*/ 426 h 804"/>
                <a:gd name="T24" fmla="*/ 402 w 802"/>
                <a:gd name="T25" fmla="*/ 428 h 804"/>
                <a:gd name="T26" fmla="*/ 409 w 802"/>
                <a:gd name="T27" fmla="*/ 426 h 804"/>
                <a:gd name="T28" fmla="*/ 417 w 802"/>
                <a:gd name="T29" fmla="*/ 423 h 804"/>
                <a:gd name="T30" fmla="*/ 649 w 802"/>
                <a:gd name="T31" fmla="*/ 260 h 804"/>
                <a:gd name="T32" fmla="*/ 656 w 802"/>
                <a:gd name="T33" fmla="*/ 249 h 804"/>
                <a:gd name="T34" fmla="*/ 658 w 802"/>
                <a:gd name="T35" fmla="*/ 236 h 804"/>
                <a:gd name="T36" fmla="*/ 654 w 802"/>
                <a:gd name="T37" fmla="*/ 224 h 804"/>
                <a:gd name="T38" fmla="*/ 643 w 802"/>
                <a:gd name="T39" fmla="*/ 215 h 804"/>
                <a:gd name="T40" fmla="*/ 632 w 802"/>
                <a:gd name="T41" fmla="*/ 213 h 804"/>
                <a:gd name="T42" fmla="*/ 402 w 802"/>
                <a:gd name="T43" fmla="*/ 0 h 804"/>
                <a:gd name="T44" fmla="*/ 465 w 802"/>
                <a:gd name="T45" fmla="*/ 6 h 804"/>
                <a:gd name="T46" fmla="*/ 527 w 802"/>
                <a:gd name="T47" fmla="*/ 21 h 804"/>
                <a:gd name="T48" fmla="*/ 585 w 802"/>
                <a:gd name="T49" fmla="*/ 45 h 804"/>
                <a:gd name="T50" fmla="*/ 637 w 802"/>
                <a:gd name="T51" fmla="*/ 79 h 804"/>
                <a:gd name="T52" fmla="*/ 684 w 802"/>
                <a:gd name="T53" fmla="*/ 118 h 804"/>
                <a:gd name="T54" fmla="*/ 725 w 802"/>
                <a:gd name="T55" fmla="*/ 165 h 804"/>
                <a:gd name="T56" fmla="*/ 757 w 802"/>
                <a:gd name="T57" fmla="*/ 217 h 804"/>
                <a:gd name="T58" fmla="*/ 781 w 802"/>
                <a:gd name="T59" fmla="*/ 275 h 804"/>
                <a:gd name="T60" fmla="*/ 798 w 802"/>
                <a:gd name="T61" fmla="*/ 337 h 804"/>
                <a:gd name="T62" fmla="*/ 802 w 802"/>
                <a:gd name="T63" fmla="*/ 402 h 804"/>
                <a:gd name="T64" fmla="*/ 798 w 802"/>
                <a:gd name="T65" fmla="*/ 468 h 804"/>
                <a:gd name="T66" fmla="*/ 781 w 802"/>
                <a:gd name="T67" fmla="*/ 529 h 804"/>
                <a:gd name="T68" fmla="*/ 757 w 802"/>
                <a:gd name="T69" fmla="*/ 587 h 804"/>
                <a:gd name="T70" fmla="*/ 725 w 802"/>
                <a:gd name="T71" fmla="*/ 640 h 804"/>
                <a:gd name="T72" fmla="*/ 684 w 802"/>
                <a:gd name="T73" fmla="*/ 686 h 804"/>
                <a:gd name="T74" fmla="*/ 637 w 802"/>
                <a:gd name="T75" fmla="*/ 726 h 804"/>
                <a:gd name="T76" fmla="*/ 585 w 802"/>
                <a:gd name="T77" fmla="*/ 759 h 804"/>
                <a:gd name="T78" fmla="*/ 527 w 802"/>
                <a:gd name="T79" fmla="*/ 784 h 804"/>
                <a:gd name="T80" fmla="*/ 465 w 802"/>
                <a:gd name="T81" fmla="*/ 799 h 804"/>
                <a:gd name="T82" fmla="*/ 402 w 802"/>
                <a:gd name="T83" fmla="*/ 804 h 804"/>
                <a:gd name="T84" fmla="*/ 336 w 802"/>
                <a:gd name="T85" fmla="*/ 799 h 804"/>
                <a:gd name="T86" fmla="*/ 275 w 802"/>
                <a:gd name="T87" fmla="*/ 784 h 804"/>
                <a:gd name="T88" fmla="*/ 217 w 802"/>
                <a:gd name="T89" fmla="*/ 759 h 804"/>
                <a:gd name="T90" fmla="*/ 164 w 802"/>
                <a:gd name="T91" fmla="*/ 726 h 804"/>
                <a:gd name="T92" fmla="*/ 118 w 802"/>
                <a:gd name="T93" fmla="*/ 686 h 804"/>
                <a:gd name="T94" fmla="*/ 76 w 802"/>
                <a:gd name="T95" fmla="*/ 640 h 804"/>
                <a:gd name="T96" fmla="*/ 45 w 802"/>
                <a:gd name="T97" fmla="*/ 587 h 804"/>
                <a:gd name="T98" fmla="*/ 20 w 802"/>
                <a:gd name="T99" fmla="*/ 529 h 804"/>
                <a:gd name="T100" fmla="*/ 5 w 802"/>
                <a:gd name="T101" fmla="*/ 468 h 804"/>
                <a:gd name="T102" fmla="*/ 0 w 802"/>
                <a:gd name="T103" fmla="*/ 402 h 804"/>
                <a:gd name="T104" fmla="*/ 5 w 802"/>
                <a:gd name="T105" fmla="*/ 337 h 804"/>
                <a:gd name="T106" fmla="*/ 20 w 802"/>
                <a:gd name="T107" fmla="*/ 275 h 804"/>
                <a:gd name="T108" fmla="*/ 45 w 802"/>
                <a:gd name="T109" fmla="*/ 217 h 804"/>
                <a:gd name="T110" fmla="*/ 76 w 802"/>
                <a:gd name="T111" fmla="*/ 165 h 804"/>
                <a:gd name="T112" fmla="*/ 118 w 802"/>
                <a:gd name="T113" fmla="*/ 118 h 804"/>
                <a:gd name="T114" fmla="*/ 164 w 802"/>
                <a:gd name="T115" fmla="*/ 79 h 804"/>
                <a:gd name="T116" fmla="*/ 217 w 802"/>
                <a:gd name="T117" fmla="*/ 45 h 804"/>
                <a:gd name="T118" fmla="*/ 275 w 802"/>
                <a:gd name="T119" fmla="*/ 21 h 804"/>
                <a:gd name="T120" fmla="*/ 336 w 802"/>
                <a:gd name="T121" fmla="*/ 6 h 804"/>
                <a:gd name="T122" fmla="*/ 402 w 802"/>
                <a:gd name="T123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2" h="804">
                  <a:moveTo>
                    <a:pt x="632" y="213"/>
                  </a:moveTo>
                  <a:lnTo>
                    <a:pt x="619" y="217"/>
                  </a:lnTo>
                  <a:lnTo>
                    <a:pt x="400" y="372"/>
                  </a:lnTo>
                  <a:lnTo>
                    <a:pt x="218" y="267"/>
                  </a:lnTo>
                  <a:lnTo>
                    <a:pt x="205" y="264"/>
                  </a:lnTo>
                  <a:lnTo>
                    <a:pt x="192" y="267"/>
                  </a:lnTo>
                  <a:lnTo>
                    <a:pt x="183" y="277"/>
                  </a:lnTo>
                  <a:lnTo>
                    <a:pt x="181" y="290"/>
                  </a:lnTo>
                  <a:lnTo>
                    <a:pt x="183" y="303"/>
                  </a:lnTo>
                  <a:lnTo>
                    <a:pt x="192" y="312"/>
                  </a:lnTo>
                  <a:lnTo>
                    <a:pt x="389" y="425"/>
                  </a:lnTo>
                  <a:lnTo>
                    <a:pt x="394" y="426"/>
                  </a:lnTo>
                  <a:lnTo>
                    <a:pt x="402" y="428"/>
                  </a:lnTo>
                  <a:lnTo>
                    <a:pt x="409" y="426"/>
                  </a:lnTo>
                  <a:lnTo>
                    <a:pt x="417" y="423"/>
                  </a:lnTo>
                  <a:lnTo>
                    <a:pt x="649" y="260"/>
                  </a:lnTo>
                  <a:lnTo>
                    <a:pt x="656" y="249"/>
                  </a:lnTo>
                  <a:lnTo>
                    <a:pt x="658" y="236"/>
                  </a:lnTo>
                  <a:lnTo>
                    <a:pt x="654" y="224"/>
                  </a:lnTo>
                  <a:lnTo>
                    <a:pt x="643" y="215"/>
                  </a:lnTo>
                  <a:lnTo>
                    <a:pt x="632" y="213"/>
                  </a:lnTo>
                  <a:close/>
                  <a:moveTo>
                    <a:pt x="402" y="0"/>
                  </a:moveTo>
                  <a:lnTo>
                    <a:pt x="465" y="6"/>
                  </a:lnTo>
                  <a:lnTo>
                    <a:pt x="527" y="21"/>
                  </a:lnTo>
                  <a:lnTo>
                    <a:pt x="585" y="45"/>
                  </a:lnTo>
                  <a:lnTo>
                    <a:pt x="637" y="79"/>
                  </a:lnTo>
                  <a:lnTo>
                    <a:pt x="684" y="118"/>
                  </a:lnTo>
                  <a:lnTo>
                    <a:pt x="725" y="165"/>
                  </a:lnTo>
                  <a:lnTo>
                    <a:pt x="757" y="217"/>
                  </a:lnTo>
                  <a:lnTo>
                    <a:pt x="781" y="275"/>
                  </a:lnTo>
                  <a:lnTo>
                    <a:pt x="798" y="337"/>
                  </a:lnTo>
                  <a:lnTo>
                    <a:pt x="802" y="402"/>
                  </a:lnTo>
                  <a:lnTo>
                    <a:pt x="798" y="468"/>
                  </a:lnTo>
                  <a:lnTo>
                    <a:pt x="781" y="529"/>
                  </a:lnTo>
                  <a:lnTo>
                    <a:pt x="757" y="587"/>
                  </a:lnTo>
                  <a:lnTo>
                    <a:pt x="725" y="640"/>
                  </a:lnTo>
                  <a:lnTo>
                    <a:pt x="684" y="686"/>
                  </a:lnTo>
                  <a:lnTo>
                    <a:pt x="637" y="726"/>
                  </a:lnTo>
                  <a:lnTo>
                    <a:pt x="585" y="759"/>
                  </a:lnTo>
                  <a:lnTo>
                    <a:pt x="527" y="784"/>
                  </a:lnTo>
                  <a:lnTo>
                    <a:pt x="465" y="799"/>
                  </a:lnTo>
                  <a:lnTo>
                    <a:pt x="402" y="804"/>
                  </a:lnTo>
                  <a:lnTo>
                    <a:pt x="336" y="799"/>
                  </a:lnTo>
                  <a:lnTo>
                    <a:pt x="275" y="784"/>
                  </a:lnTo>
                  <a:lnTo>
                    <a:pt x="217" y="759"/>
                  </a:lnTo>
                  <a:lnTo>
                    <a:pt x="164" y="726"/>
                  </a:lnTo>
                  <a:lnTo>
                    <a:pt x="118" y="686"/>
                  </a:lnTo>
                  <a:lnTo>
                    <a:pt x="76" y="640"/>
                  </a:lnTo>
                  <a:lnTo>
                    <a:pt x="45" y="587"/>
                  </a:lnTo>
                  <a:lnTo>
                    <a:pt x="20" y="529"/>
                  </a:lnTo>
                  <a:lnTo>
                    <a:pt x="5" y="468"/>
                  </a:lnTo>
                  <a:lnTo>
                    <a:pt x="0" y="402"/>
                  </a:lnTo>
                  <a:lnTo>
                    <a:pt x="5" y="337"/>
                  </a:lnTo>
                  <a:lnTo>
                    <a:pt x="20" y="275"/>
                  </a:lnTo>
                  <a:lnTo>
                    <a:pt x="45" y="217"/>
                  </a:lnTo>
                  <a:lnTo>
                    <a:pt x="76" y="165"/>
                  </a:lnTo>
                  <a:lnTo>
                    <a:pt x="118" y="118"/>
                  </a:lnTo>
                  <a:lnTo>
                    <a:pt x="164" y="79"/>
                  </a:lnTo>
                  <a:lnTo>
                    <a:pt x="217" y="45"/>
                  </a:lnTo>
                  <a:lnTo>
                    <a:pt x="275" y="21"/>
                  </a:lnTo>
                  <a:lnTo>
                    <a:pt x="336" y="6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7756" y="843865"/>
            <a:ext cx="10576488" cy="738664"/>
            <a:chOff x="592428" y="600007"/>
            <a:chExt cx="3940935" cy="738664"/>
          </a:xfrm>
        </p:grpSpPr>
        <p:sp>
          <p:nvSpPr>
            <p:cNvPr id="19" name="TextBox 1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021795" y="2622072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1796" y="2288309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21795" y="4636542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21796" y="4302779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8485" y="2622072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8486" y="2288309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8485" y="4636542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8486" y="4302779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32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6375625" y="1378618"/>
            <a:ext cx="4611687" cy="4606608"/>
            <a:chOff x="4633913" y="6350"/>
            <a:chExt cx="2882900" cy="2879725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4633913" y="6350"/>
              <a:ext cx="2882900" cy="2879725"/>
            </a:xfrm>
            <a:custGeom>
              <a:avLst/>
              <a:gdLst>
                <a:gd name="T0" fmla="*/ 908 w 1816"/>
                <a:gd name="T1" fmla="*/ 0 h 1814"/>
                <a:gd name="T2" fmla="*/ 1014 w 1816"/>
                <a:gd name="T3" fmla="*/ 6 h 1814"/>
                <a:gd name="T4" fmla="*/ 1117 w 1816"/>
                <a:gd name="T5" fmla="*/ 23 h 1814"/>
                <a:gd name="T6" fmla="*/ 1215 w 1816"/>
                <a:gd name="T7" fmla="*/ 52 h 1814"/>
                <a:gd name="T8" fmla="*/ 1307 w 1816"/>
                <a:gd name="T9" fmla="*/ 92 h 1814"/>
                <a:gd name="T10" fmla="*/ 1396 w 1816"/>
                <a:gd name="T11" fmla="*/ 140 h 1814"/>
                <a:gd name="T12" fmla="*/ 1476 w 1816"/>
                <a:gd name="T13" fmla="*/ 199 h 1814"/>
                <a:gd name="T14" fmla="*/ 1549 w 1816"/>
                <a:gd name="T15" fmla="*/ 265 h 1814"/>
                <a:gd name="T16" fmla="*/ 1617 w 1816"/>
                <a:gd name="T17" fmla="*/ 340 h 1814"/>
                <a:gd name="T18" fmla="*/ 1674 w 1816"/>
                <a:gd name="T19" fmla="*/ 420 h 1814"/>
                <a:gd name="T20" fmla="*/ 1724 w 1816"/>
                <a:gd name="T21" fmla="*/ 509 h 1814"/>
                <a:gd name="T22" fmla="*/ 1762 w 1816"/>
                <a:gd name="T23" fmla="*/ 601 h 1814"/>
                <a:gd name="T24" fmla="*/ 1791 w 1816"/>
                <a:gd name="T25" fmla="*/ 699 h 1814"/>
                <a:gd name="T26" fmla="*/ 1810 w 1816"/>
                <a:gd name="T27" fmla="*/ 800 h 1814"/>
                <a:gd name="T28" fmla="*/ 1816 w 1816"/>
                <a:gd name="T29" fmla="*/ 908 h 1814"/>
                <a:gd name="T30" fmla="*/ 1810 w 1816"/>
                <a:gd name="T31" fmla="*/ 1013 h 1814"/>
                <a:gd name="T32" fmla="*/ 1791 w 1816"/>
                <a:gd name="T33" fmla="*/ 1115 h 1814"/>
                <a:gd name="T34" fmla="*/ 1762 w 1816"/>
                <a:gd name="T35" fmla="*/ 1213 h 1814"/>
                <a:gd name="T36" fmla="*/ 1724 w 1816"/>
                <a:gd name="T37" fmla="*/ 1307 h 1814"/>
                <a:gd name="T38" fmla="*/ 1674 w 1816"/>
                <a:gd name="T39" fmla="*/ 1394 h 1814"/>
                <a:gd name="T40" fmla="*/ 1617 w 1816"/>
                <a:gd name="T41" fmla="*/ 1474 h 1814"/>
                <a:gd name="T42" fmla="*/ 1549 w 1816"/>
                <a:gd name="T43" fmla="*/ 1549 h 1814"/>
                <a:gd name="T44" fmla="*/ 1476 w 1816"/>
                <a:gd name="T45" fmla="*/ 1616 h 1814"/>
                <a:gd name="T46" fmla="*/ 1396 w 1816"/>
                <a:gd name="T47" fmla="*/ 1674 h 1814"/>
                <a:gd name="T48" fmla="*/ 1307 w 1816"/>
                <a:gd name="T49" fmla="*/ 1722 h 1814"/>
                <a:gd name="T50" fmla="*/ 1215 w 1816"/>
                <a:gd name="T51" fmla="*/ 1762 h 1814"/>
                <a:gd name="T52" fmla="*/ 1117 w 1816"/>
                <a:gd name="T53" fmla="*/ 1791 h 1814"/>
                <a:gd name="T54" fmla="*/ 1014 w 1816"/>
                <a:gd name="T55" fmla="*/ 1808 h 1814"/>
                <a:gd name="T56" fmla="*/ 908 w 1816"/>
                <a:gd name="T57" fmla="*/ 1814 h 1814"/>
                <a:gd name="T58" fmla="*/ 802 w 1816"/>
                <a:gd name="T59" fmla="*/ 1808 h 1814"/>
                <a:gd name="T60" fmla="*/ 701 w 1816"/>
                <a:gd name="T61" fmla="*/ 1791 h 1814"/>
                <a:gd name="T62" fmla="*/ 603 w 1816"/>
                <a:gd name="T63" fmla="*/ 1762 h 1814"/>
                <a:gd name="T64" fmla="*/ 509 w 1816"/>
                <a:gd name="T65" fmla="*/ 1722 h 1814"/>
                <a:gd name="T66" fmla="*/ 422 w 1816"/>
                <a:gd name="T67" fmla="*/ 1674 h 1814"/>
                <a:gd name="T68" fmla="*/ 340 w 1816"/>
                <a:gd name="T69" fmla="*/ 1616 h 1814"/>
                <a:gd name="T70" fmla="*/ 267 w 1816"/>
                <a:gd name="T71" fmla="*/ 1549 h 1814"/>
                <a:gd name="T72" fmla="*/ 200 w 1816"/>
                <a:gd name="T73" fmla="*/ 1474 h 1814"/>
                <a:gd name="T74" fmla="*/ 142 w 1816"/>
                <a:gd name="T75" fmla="*/ 1394 h 1814"/>
                <a:gd name="T76" fmla="*/ 92 w 1816"/>
                <a:gd name="T77" fmla="*/ 1307 h 1814"/>
                <a:gd name="T78" fmla="*/ 54 w 1816"/>
                <a:gd name="T79" fmla="*/ 1213 h 1814"/>
                <a:gd name="T80" fmla="*/ 25 w 1816"/>
                <a:gd name="T81" fmla="*/ 1115 h 1814"/>
                <a:gd name="T82" fmla="*/ 8 w 1816"/>
                <a:gd name="T83" fmla="*/ 1013 h 1814"/>
                <a:gd name="T84" fmla="*/ 0 w 1816"/>
                <a:gd name="T85" fmla="*/ 908 h 1814"/>
                <a:gd name="T86" fmla="*/ 8 w 1816"/>
                <a:gd name="T87" fmla="*/ 800 h 1814"/>
                <a:gd name="T88" fmla="*/ 25 w 1816"/>
                <a:gd name="T89" fmla="*/ 699 h 1814"/>
                <a:gd name="T90" fmla="*/ 54 w 1816"/>
                <a:gd name="T91" fmla="*/ 601 h 1814"/>
                <a:gd name="T92" fmla="*/ 92 w 1816"/>
                <a:gd name="T93" fmla="*/ 509 h 1814"/>
                <a:gd name="T94" fmla="*/ 142 w 1816"/>
                <a:gd name="T95" fmla="*/ 420 h 1814"/>
                <a:gd name="T96" fmla="*/ 200 w 1816"/>
                <a:gd name="T97" fmla="*/ 340 h 1814"/>
                <a:gd name="T98" fmla="*/ 267 w 1816"/>
                <a:gd name="T99" fmla="*/ 265 h 1814"/>
                <a:gd name="T100" fmla="*/ 340 w 1816"/>
                <a:gd name="T101" fmla="*/ 199 h 1814"/>
                <a:gd name="T102" fmla="*/ 422 w 1816"/>
                <a:gd name="T103" fmla="*/ 140 h 1814"/>
                <a:gd name="T104" fmla="*/ 509 w 1816"/>
                <a:gd name="T105" fmla="*/ 92 h 1814"/>
                <a:gd name="T106" fmla="*/ 603 w 1816"/>
                <a:gd name="T107" fmla="*/ 52 h 1814"/>
                <a:gd name="T108" fmla="*/ 701 w 1816"/>
                <a:gd name="T109" fmla="*/ 23 h 1814"/>
                <a:gd name="T110" fmla="*/ 802 w 1816"/>
                <a:gd name="T111" fmla="*/ 6 h 1814"/>
                <a:gd name="T112" fmla="*/ 908 w 1816"/>
                <a:gd name="T113" fmla="*/ 0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6" h="1814">
                  <a:moveTo>
                    <a:pt x="908" y="0"/>
                  </a:moveTo>
                  <a:lnTo>
                    <a:pt x="1014" y="6"/>
                  </a:lnTo>
                  <a:lnTo>
                    <a:pt x="1117" y="23"/>
                  </a:lnTo>
                  <a:lnTo>
                    <a:pt x="1215" y="52"/>
                  </a:lnTo>
                  <a:lnTo>
                    <a:pt x="1307" y="92"/>
                  </a:lnTo>
                  <a:lnTo>
                    <a:pt x="1396" y="140"/>
                  </a:lnTo>
                  <a:lnTo>
                    <a:pt x="1476" y="199"/>
                  </a:lnTo>
                  <a:lnTo>
                    <a:pt x="1549" y="265"/>
                  </a:lnTo>
                  <a:lnTo>
                    <a:pt x="1617" y="340"/>
                  </a:lnTo>
                  <a:lnTo>
                    <a:pt x="1674" y="420"/>
                  </a:lnTo>
                  <a:lnTo>
                    <a:pt x="1724" y="509"/>
                  </a:lnTo>
                  <a:lnTo>
                    <a:pt x="1762" y="601"/>
                  </a:lnTo>
                  <a:lnTo>
                    <a:pt x="1791" y="699"/>
                  </a:lnTo>
                  <a:lnTo>
                    <a:pt x="1810" y="800"/>
                  </a:lnTo>
                  <a:lnTo>
                    <a:pt x="1816" y="908"/>
                  </a:lnTo>
                  <a:lnTo>
                    <a:pt x="1810" y="1013"/>
                  </a:lnTo>
                  <a:lnTo>
                    <a:pt x="1791" y="1115"/>
                  </a:lnTo>
                  <a:lnTo>
                    <a:pt x="1762" y="1213"/>
                  </a:lnTo>
                  <a:lnTo>
                    <a:pt x="1724" y="1307"/>
                  </a:lnTo>
                  <a:lnTo>
                    <a:pt x="1674" y="1394"/>
                  </a:lnTo>
                  <a:lnTo>
                    <a:pt x="1617" y="1474"/>
                  </a:lnTo>
                  <a:lnTo>
                    <a:pt x="1549" y="1549"/>
                  </a:lnTo>
                  <a:lnTo>
                    <a:pt x="1476" y="1616"/>
                  </a:lnTo>
                  <a:lnTo>
                    <a:pt x="1396" y="1674"/>
                  </a:lnTo>
                  <a:lnTo>
                    <a:pt x="1307" y="1722"/>
                  </a:lnTo>
                  <a:lnTo>
                    <a:pt x="1215" y="1762"/>
                  </a:lnTo>
                  <a:lnTo>
                    <a:pt x="1117" y="1791"/>
                  </a:lnTo>
                  <a:lnTo>
                    <a:pt x="1014" y="1808"/>
                  </a:lnTo>
                  <a:lnTo>
                    <a:pt x="908" y="1814"/>
                  </a:lnTo>
                  <a:lnTo>
                    <a:pt x="802" y="1808"/>
                  </a:lnTo>
                  <a:lnTo>
                    <a:pt x="701" y="1791"/>
                  </a:lnTo>
                  <a:lnTo>
                    <a:pt x="603" y="1762"/>
                  </a:lnTo>
                  <a:lnTo>
                    <a:pt x="509" y="1722"/>
                  </a:lnTo>
                  <a:lnTo>
                    <a:pt x="422" y="1674"/>
                  </a:lnTo>
                  <a:lnTo>
                    <a:pt x="340" y="1616"/>
                  </a:lnTo>
                  <a:lnTo>
                    <a:pt x="267" y="1549"/>
                  </a:lnTo>
                  <a:lnTo>
                    <a:pt x="200" y="1474"/>
                  </a:lnTo>
                  <a:lnTo>
                    <a:pt x="142" y="1394"/>
                  </a:lnTo>
                  <a:lnTo>
                    <a:pt x="92" y="1307"/>
                  </a:lnTo>
                  <a:lnTo>
                    <a:pt x="54" y="1213"/>
                  </a:lnTo>
                  <a:lnTo>
                    <a:pt x="25" y="1115"/>
                  </a:lnTo>
                  <a:lnTo>
                    <a:pt x="8" y="1013"/>
                  </a:lnTo>
                  <a:lnTo>
                    <a:pt x="0" y="908"/>
                  </a:lnTo>
                  <a:lnTo>
                    <a:pt x="8" y="800"/>
                  </a:lnTo>
                  <a:lnTo>
                    <a:pt x="25" y="699"/>
                  </a:lnTo>
                  <a:lnTo>
                    <a:pt x="54" y="601"/>
                  </a:lnTo>
                  <a:lnTo>
                    <a:pt x="92" y="509"/>
                  </a:lnTo>
                  <a:lnTo>
                    <a:pt x="142" y="420"/>
                  </a:lnTo>
                  <a:lnTo>
                    <a:pt x="200" y="340"/>
                  </a:lnTo>
                  <a:lnTo>
                    <a:pt x="267" y="265"/>
                  </a:lnTo>
                  <a:lnTo>
                    <a:pt x="340" y="199"/>
                  </a:lnTo>
                  <a:lnTo>
                    <a:pt x="422" y="140"/>
                  </a:lnTo>
                  <a:lnTo>
                    <a:pt x="509" y="92"/>
                  </a:lnTo>
                  <a:lnTo>
                    <a:pt x="603" y="52"/>
                  </a:lnTo>
                  <a:lnTo>
                    <a:pt x="701" y="23"/>
                  </a:lnTo>
                  <a:lnTo>
                    <a:pt x="802" y="6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969001" y="625475"/>
              <a:ext cx="282575" cy="166688"/>
            </a:xfrm>
            <a:custGeom>
              <a:avLst/>
              <a:gdLst>
                <a:gd name="T0" fmla="*/ 169 w 178"/>
                <a:gd name="T1" fmla="*/ 0 h 105"/>
                <a:gd name="T2" fmla="*/ 173 w 178"/>
                <a:gd name="T3" fmla="*/ 1 h 105"/>
                <a:gd name="T4" fmla="*/ 175 w 178"/>
                <a:gd name="T5" fmla="*/ 3 h 105"/>
                <a:gd name="T6" fmla="*/ 177 w 178"/>
                <a:gd name="T7" fmla="*/ 7 h 105"/>
                <a:gd name="T8" fmla="*/ 178 w 178"/>
                <a:gd name="T9" fmla="*/ 11 h 105"/>
                <a:gd name="T10" fmla="*/ 177 w 178"/>
                <a:gd name="T11" fmla="*/ 13 h 105"/>
                <a:gd name="T12" fmla="*/ 175 w 178"/>
                <a:gd name="T13" fmla="*/ 17 h 105"/>
                <a:gd name="T14" fmla="*/ 104 w 178"/>
                <a:gd name="T15" fmla="*/ 82 h 105"/>
                <a:gd name="T16" fmla="*/ 102 w 178"/>
                <a:gd name="T17" fmla="*/ 84 h 105"/>
                <a:gd name="T18" fmla="*/ 102 w 178"/>
                <a:gd name="T19" fmla="*/ 84 h 105"/>
                <a:gd name="T20" fmla="*/ 102 w 178"/>
                <a:gd name="T21" fmla="*/ 92 h 105"/>
                <a:gd name="T22" fmla="*/ 98 w 178"/>
                <a:gd name="T23" fmla="*/ 97 h 105"/>
                <a:gd name="T24" fmla="*/ 94 w 178"/>
                <a:gd name="T25" fmla="*/ 101 h 105"/>
                <a:gd name="T26" fmla="*/ 88 w 178"/>
                <a:gd name="T27" fmla="*/ 103 h 105"/>
                <a:gd name="T28" fmla="*/ 82 w 178"/>
                <a:gd name="T29" fmla="*/ 105 h 105"/>
                <a:gd name="T30" fmla="*/ 77 w 178"/>
                <a:gd name="T31" fmla="*/ 103 h 105"/>
                <a:gd name="T32" fmla="*/ 71 w 178"/>
                <a:gd name="T33" fmla="*/ 101 h 105"/>
                <a:gd name="T34" fmla="*/ 67 w 178"/>
                <a:gd name="T35" fmla="*/ 97 h 105"/>
                <a:gd name="T36" fmla="*/ 67 w 178"/>
                <a:gd name="T37" fmla="*/ 97 h 105"/>
                <a:gd name="T38" fmla="*/ 65 w 178"/>
                <a:gd name="T39" fmla="*/ 97 h 105"/>
                <a:gd name="T40" fmla="*/ 8 w 178"/>
                <a:gd name="T41" fmla="*/ 74 h 105"/>
                <a:gd name="T42" fmla="*/ 4 w 178"/>
                <a:gd name="T43" fmla="*/ 71 h 105"/>
                <a:gd name="T44" fmla="*/ 2 w 178"/>
                <a:gd name="T45" fmla="*/ 67 h 105"/>
                <a:gd name="T46" fmla="*/ 0 w 178"/>
                <a:gd name="T47" fmla="*/ 61 h 105"/>
                <a:gd name="T48" fmla="*/ 2 w 178"/>
                <a:gd name="T49" fmla="*/ 57 h 105"/>
                <a:gd name="T50" fmla="*/ 4 w 178"/>
                <a:gd name="T51" fmla="*/ 51 h 105"/>
                <a:gd name="T52" fmla="*/ 8 w 178"/>
                <a:gd name="T53" fmla="*/ 49 h 105"/>
                <a:gd name="T54" fmla="*/ 13 w 178"/>
                <a:gd name="T55" fmla="*/ 49 h 105"/>
                <a:gd name="T56" fmla="*/ 17 w 178"/>
                <a:gd name="T57" fmla="*/ 49 h 105"/>
                <a:gd name="T58" fmla="*/ 67 w 178"/>
                <a:gd name="T59" fmla="*/ 71 h 105"/>
                <a:gd name="T60" fmla="*/ 69 w 178"/>
                <a:gd name="T61" fmla="*/ 71 h 105"/>
                <a:gd name="T62" fmla="*/ 71 w 178"/>
                <a:gd name="T63" fmla="*/ 69 h 105"/>
                <a:gd name="T64" fmla="*/ 75 w 178"/>
                <a:gd name="T65" fmla="*/ 67 h 105"/>
                <a:gd name="T66" fmla="*/ 82 w 178"/>
                <a:gd name="T67" fmla="*/ 65 h 105"/>
                <a:gd name="T68" fmla="*/ 86 w 178"/>
                <a:gd name="T69" fmla="*/ 65 h 105"/>
                <a:gd name="T70" fmla="*/ 90 w 178"/>
                <a:gd name="T71" fmla="*/ 67 h 105"/>
                <a:gd name="T72" fmla="*/ 90 w 178"/>
                <a:gd name="T73" fmla="*/ 67 h 105"/>
                <a:gd name="T74" fmla="*/ 92 w 178"/>
                <a:gd name="T75" fmla="*/ 67 h 105"/>
                <a:gd name="T76" fmla="*/ 161 w 178"/>
                <a:gd name="T77" fmla="*/ 3 h 105"/>
                <a:gd name="T78" fmla="*/ 165 w 178"/>
                <a:gd name="T79" fmla="*/ 1 h 105"/>
                <a:gd name="T80" fmla="*/ 169 w 178"/>
                <a:gd name="T8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05">
                  <a:moveTo>
                    <a:pt x="169" y="0"/>
                  </a:moveTo>
                  <a:lnTo>
                    <a:pt x="173" y="1"/>
                  </a:lnTo>
                  <a:lnTo>
                    <a:pt x="175" y="3"/>
                  </a:lnTo>
                  <a:lnTo>
                    <a:pt x="177" y="7"/>
                  </a:lnTo>
                  <a:lnTo>
                    <a:pt x="178" y="11"/>
                  </a:lnTo>
                  <a:lnTo>
                    <a:pt x="177" y="13"/>
                  </a:lnTo>
                  <a:lnTo>
                    <a:pt x="175" y="17"/>
                  </a:lnTo>
                  <a:lnTo>
                    <a:pt x="104" y="82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92"/>
                  </a:lnTo>
                  <a:lnTo>
                    <a:pt x="98" y="97"/>
                  </a:lnTo>
                  <a:lnTo>
                    <a:pt x="94" y="101"/>
                  </a:lnTo>
                  <a:lnTo>
                    <a:pt x="88" y="103"/>
                  </a:lnTo>
                  <a:lnTo>
                    <a:pt x="82" y="105"/>
                  </a:lnTo>
                  <a:lnTo>
                    <a:pt x="77" y="103"/>
                  </a:lnTo>
                  <a:lnTo>
                    <a:pt x="71" y="101"/>
                  </a:lnTo>
                  <a:lnTo>
                    <a:pt x="67" y="97"/>
                  </a:lnTo>
                  <a:lnTo>
                    <a:pt x="67" y="97"/>
                  </a:lnTo>
                  <a:lnTo>
                    <a:pt x="65" y="97"/>
                  </a:lnTo>
                  <a:lnTo>
                    <a:pt x="8" y="74"/>
                  </a:lnTo>
                  <a:lnTo>
                    <a:pt x="4" y="71"/>
                  </a:lnTo>
                  <a:lnTo>
                    <a:pt x="2" y="67"/>
                  </a:lnTo>
                  <a:lnTo>
                    <a:pt x="0" y="61"/>
                  </a:lnTo>
                  <a:lnTo>
                    <a:pt x="2" y="57"/>
                  </a:lnTo>
                  <a:lnTo>
                    <a:pt x="4" y="51"/>
                  </a:lnTo>
                  <a:lnTo>
                    <a:pt x="8" y="49"/>
                  </a:lnTo>
                  <a:lnTo>
                    <a:pt x="13" y="49"/>
                  </a:lnTo>
                  <a:lnTo>
                    <a:pt x="17" y="49"/>
                  </a:lnTo>
                  <a:lnTo>
                    <a:pt x="67" y="71"/>
                  </a:lnTo>
                  <a:lnTo>
                    <a:pt x="69" y="71"/>
                  </a:lnTo>
                  <a:lnTo>
                    <a:pt x="71" y="69"/>
                  </a:lnTo>
                  <a:lnTo>
                    <a:pt x="75" y="67"/>
                  </a:lnTo>
                  <a:lnTo>
                    <a:pt x="82" y="65"/>
                  </a:lnTo>
                  <a:lnTo>
                    <a:pt x="86" y="65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161" y="3"/>
                  </a:lnTo>
                  <a:lnTo>
                    <a:pt x="165" y="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/>
            <p:cNvSpPr>
              <a:spLocks noEditPoints="1"/>
            </p:cNvSpPr>
            <p:nvPr/>
          </p:nvSpPr>
          <p:spPr bwMode="auto">
            <a:xfrm>
              <a:off x="5826126" y="487363"/>
              <a:ext cx="544513" cy="542925"/>
            </a:xfrm>
            <a:custGeom>
              <a:avLst/>
              <a:gdLst>
                <a:gd name="T0" fmla="*/ 119 w 343"/>
                <a:gd name="T1" fmla="*/ 44 h 342"/>
                <a:gd name="T2" fmla="*/ 63 w 343"/>
                <a:gd name="T3" fmla="*/ 87 h 342"/>
                <a:gd name="T4" fmla="*/ 36 w 343"/>
                <a:gd name="T5" fmla="*/ 152 h 342"/>
                <a:gd name="T6" fmla="*/ 50 w 343"/>
                <a:gd name="T7" fmla="*/ 154 h 342"/>
                <a:gd name="T8" fmla="*/ 57 w 343"/>
                <a:gd name="T9" fmla="*/ 159 h 342"/>
                <a:gd name="T10" fmla="*/ 61 w 343"/>
                <a:gd name="T11" fmla="*/ 171 h 342"/>
                <a:gd name="T12" fmla="*/ 57 w 343"/>
                <a:gd name="T13" fmla="*/ 183 h 342"/>
                <a:gd name="T14" fmla="*/ 50 w 343"/>
                <a:gd name="T15" fmla="*/ 188 h 342"/>
                <a:gd name="T16" fmla="*/ 36 w 343"/>
                <a:gd name="T17" fmla="*/ 190 h 342"/>
                <a:gd name="T18" fmla="*/ 63 w 343"/>
                <a:gd name="T19" fmla="*/ 255 h 342"/>
                <a:gd name="T20" fmla="*/ 119 w 343"/>
                <a:gd name="T21" fmla="*/ 298 h 342"/>
                <a:gd name="T22" fmla="*/ 153 w 343"/>
                <a:gd name="T23" fmla="*/ 300 h 342"/>
                <a:gd name="T24" fmla="*/ 157 w 343"/>
                <a:gd name="T25" fmla="*/ 288 h 342"/>
                <a:gd name="T26" fmla="*/ 167 w 343"/>
                <a:gd name="T27" fmla="*/ 282 h 342"/>
                <a:gd name="T28" fmla="*/ 178 w 343"/>
                <a:gd name="T29" fmla="*/ 282 h 342"/>
                <a:gd name="T30" fmla="*/ 188 w 343"/>
                <a:gd name="T31" fmla="*/ 288 h 342"/>
                <a:gd name="T32" fmla="*/ 192 w 343"/>
                <a:gd name="T33" fmla="*/ 300 h 342"/>
                <a:gd name="T34" fmla="*/ 226 w 343"/>
                <a:gd name="T35" fmla="*/ 298 h 342"/>
                <a:gd name="T36" fmla="*/ 280 w 343"/>
                <a:gd name="T37" fmla="*/ 255 h 342"/>
                <a:gd name="T38" fmla="*/ 307 w 343"/>
                <a:gd name="T39" fmla="*/ 190 h 342"/>
                <a:gd name="T40" fmla="*/ 295 w 343"/>
                <a:gd name="T41" fmla="*/ 188 h 342"/>
                <a:gd name="T42" fmla="*/ 286 w 343"/>
                <a:gd name="T43" fmla="*/ 183 h 342"/>
                <a:gd name="T44" fmla="*/ 282 w 343"/>
                <a:gd name="T45" fmla="*/ 171 h 342"/>
                <a:gd name="T46" fmla="*/ 286 w 343"/>
                <a:gd name="T47" fmla="*/ 159 h 342"/>
                <a:gd name="T48" fmla="*/ 295 w 343"/>
                <a:gd name="T49" fmla="*/ 154 h 342"/>
                <a:gd name="T50" fmla="*/ 307 w 343"/>
                <a:gd name="T51" fmla="*/ 152 h 342"/>
                <a:gd name="T52" fmla="*/ 280 w 343"/>
                <a:gd name="T53" fmla="*/ 87 h 342"/>
                <a:gd name="T54" fmla="*/ 226 w 343"/>
                <a:gd name="T55" fmla="*/ 44 h 342"/>
                <a:gd name="T56" fmla="*/ 192 w 343"/>
                <a:gd name="T57" fmla="*/ 42 h 342"/>
                <a:gd name="T58" fmla="*/ 188 w 343"/>
                <a:gd name="T59" fmla="*/ 54 h 342"/>
                <a:gd name="T60" fmla="*/ 178 w 343"/>
                <a:gd name="T61" fmla="*/ 60 h 342"/>
                <a:gd name="T62" fmla="*/ 167 w 343"/>
                <a:gd name="T63" fmla="*/ 60 h 342"/>
                <a:gd name="T64" fmla="*/ 157 w 343"/>
                <a:gd name="T65" fmla="*/ 54 h 342"/>
                <a:gd name="T66" fmla="*/ 153 w 343"/>
                <a:gd name="T67" fmla="*/ 42 h 342"/>
                <a:gd name="T68" fmla="*/ 172 w 343"/>
                <a:gd name="T69" fmla="*/ 0 h 342"/>
                <a:gd name="T70" fmla="*/ 247 w 343"/>
                <a:gd name="T71" fmla="*/ 17 h 342"/>
                <a:gd name="T72" fmla="*/ 305 w 343"/>
                <a:gd name="T73" fmla="*/ 64 h 342"/>
                <a:gd name="T74" fmla="*/ 339 w 343"/>
                <a:gd name="T75" fmla="*/ 133 h 342"/>
                <a:gd name="T76" fmla="*/ 339 w 343"/>
                <a:gd name="T77" fmla="*/ 209 h 342"/>
                <a:gd name="T78" fmla="*/ 305 w 343"/>
                <a:gd name="T79" fmla="*/ 279 h 342"/>
                <a:gd name="T80" fmla="*/ 247 w 343"/>
                <a:gd name="T81" fmla="*/ 325 h 342"/>
                <a:gd name="T82" fmla="*/ 172 w 343"/>
                <a:gd name="T83" fmla="*/ 342 h 342"/>
                <a:gd name="T84" fmla="*/ 96 w 343"/>
                <a:gd name="T85" fmla="*/ 325 h 342"/>
                <a:gd name="T86" fmla="*/ 38 w 343"/>
                <a:gd name="T87" fmla="*/ 279 h 342"/>
                <a:gd name="T88" fmla="*/ 5 w 343"/>
                <a:gd name="T89" fmla="*/ 209 h 342"/>
                <a:gd name="T90" fmla="*/ 5 w 343"/>
                <a:gd name="T91" fmla="*/ 133 h 342"/>
                <a:gd name="T92" fmla="*/ 38 w 343"/>
                <a:gd name="T93" fmla="*/ 64 h 342"/>
                <a:gd name="T94" fmla="*/ 96 w 343"/>
                <a:gd name="T95" fmla="*/ 17 h 342"/>
                <a:gd name="T96" fmla="*/ 172 w 343"/>
                <a:gd name="T9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3" h="342">
                  <a:moveTo>
                    <a:pt x="153" y="35"/>
                  </a:moveTo>
                  <a:lnTo>
                    <a:pt x="119" y="44"/>
                  </a:lnTo>
                  <a:lnTo>
                    <a:pt x="88" y="64"/>
                  </a:lnTo>
                  <a:lnTo>
                    <a:pt x="63" y="87"/>
                  </a:lnTo>
                  <a:lnTo>
                    <a:pt x="46" y="117"/>
                  </a:lnTo>
                  <a:lnTo>
                    <a:pt x="36" y="152"/>
                  </a:lnTo>
                  <a:lnTo>
                    <a:pt x="44" y="152"/>
                  </a:lnTo>
                  <a:lnTo>
                    <a:pt x="50" y="154"/>
                  </a:lnTo>
                  <a:lnTo>
                    <a:pt x="53" y="156"/>
                  </a:lnTo>
                  <a:lnTo>
                    <a:pt x="57" y="159"/>
                  </a:lnTo>
                  <a:lnTo>
                    <a:pt x="61" y="165"/>
                  </a:lnTo>
                  <a:lnTo>
                    <a:pt x="61" y="171"/>
                  </a:lnTo>
                  <a:lnTo>
                    <a:pt x="61" y="177"/>
                  </a:lnTo>
                  <a:lnTo>
                    <a:pt x="57" y="183"/>
                  </a:lnTo>
                  <a:lnTo>
                    <a:pt x="53" y="186"/>
                  </a:lnTo>
                  <a:lnTo>
                    <a:pt x="50" y="188"/>
                  </a:lnTo>
                  <a:lnTo>
                    <a:pt x="44" y="190"/>
                  </a:lnTo>
                  <a:lnTo>
                    <a:pt x="36" y="190"/>
                  </a:lnTo>
                  <a:lnTo>
                    <a:pt x="46" y="225"/>
                  </a:lnTo>
                  <a:lnTo>
                    <a:pt x="63" y="255"/>
                  </a:lnTo>
                  <a:lnTo>
                    <a:pt x="88" y="279"/>
                  </a:lnTo>
                  <a:lnTo>
                    <a:pt x="119" y="298"/>
                  </a:lnTo>
                  <a:lnTo>
                    <a:pt x="153" y="307"/>
                  </a:lnTo>
                  <a:lnTo>
                    <a:pt x="153" y="300"/>
                  </a:lnTo>
                  <a:lnTo>
                    <a:pt x="155" y="294"/>
                  </a:lnTo>
                  <a:lnTo>
                    <a:pt x="157" y="288"/>
                  </a:lnTo>
                  <a:lnTo>
                    <a:pt x="161" y="284"/>
                  </a:lnTo>
                  <a:lnTo>
                    <a:pt x="167" y="282"/>
                  </a:lnTo>
                  <a:lnTo>
                    <a:pt x="172" y="280"/>
                  </a:lnTo>
                  <a:lnTo>
                    <a:pt x="178" y="282"/>
                  </a:lnTo>
                  <a:lnTo>
                    <a:pt x="184" y="284"/>
                  </a:lnTo>
                  <a:lnTo>
                    <a:pt x="188" y="288"/>
                  </a:lnTo>
                  <a:lnTo>
                    <a:pt x="190" y="294"/>
                  </a:lnTo>
                  <a:lnTo>
                    <a:pt x="192" y="300"/>
                  </a:lnTo>
                  <a:lnTo>
                    <a:pt x="192" y="307"/>
                  </a:lnTo>
                  <a:lnTo>
                    <a:pt x="226" y="298"/>
                  </a:lnTo>
                  <a:lnTo>
                    <a:pt x="255" y="279"/>
                  </a:lnTo>
                  <a:lnTo>
                    <a:pt x="280" y="255"/>
                  </a:lnTo>
                  <a:lnTo>
                    <a:pt x="297" y="225"/>
                  </a:lnTo>
                  <a:lnTo>
                    <a:pt x="307" y="190"/>
                  </a:lnTo>
                  <a:lnTo>
                    <a:pt x="301" y="190"/>
                  </a:lnTo>
                  <a:lnTo>
                    <a:pt x="295" y="188"/>
                  </a:lnTo>
                  <a:lnTo>
                    <a:pt x="290" y="186"/>
                  </a:lnTo>
                  <a:lnTo>
                    <a:pt x="286" y="183"/>
                  </a:lnTo>
                  <a:lnTo>
                    <a:pt x="284" y="177"/>
                  </a:lnTo>
                  <a:lnTo>
                    <a:pt x="282" y="171"/>
                  </a:lnTo>
                  <a:lnTo>
                    <a:pt x="284" y="165"/>
                  </a:lnTo>
                  <a:lnTo>
                    <a:pt x="286" y="159"/>
                  </a:lnTo>
                  <a:lnTo>
                    <a:pt x="290" y="156"/>
                  </a:lnTo>
                  <a:lnTo>
                    <a:pt x="295" y="154"/>
                  </a:lnTo>
                  <a:lnTo>
                    <a:pt x="301" y="152"/>
                  </a:lnTo>
                  <a:lnTo>
                    <a:pt x="307" y="152"/>
                  </a:lnTo>
                  <a:lnTo>
                    <a:pt x="297" y="117"/>
                  </a:lnTo>
                  <a:lnTo>
                    <a:pt x="280" y="87"/>
                  </a:lnTo>
                  <a:lnTo>
                    <a:pt x="255" y="64"/>
                  </a:lnTo>
                  <a:lnTo>
                    <a:pt x="226" y="44"/>
                  </a:lnTo>
                  <a:lnTo>
                    <a:pt x="192" y="35"/>
                  </a:lnTo>
                  <a:lnTo>
                    <a:pt x="192" y="42"/>
                  </a:lnTo>
                  <a:lnTo>
                    <a:pt x="190" y="48"/>
                  </a:lnTo>
                  <a:lnTo>
                    <a:pt x="188" y="54"/>
                  </a:lnTo>
                  <a:lnTo>
                    <a:pt x="184" y="58"/>
                  </a:lnTo>
                  <a:lnTo>
                    <a:pt x="178" y="60"/>
                  </a:lnTo>
                  <a:lnTo>
                    <a:pt x="172" y="62"/>
                  </a:lnTo>
                  <a:lnTo>
                    <a:pt x="167" y="60"/>
                  </a:lnTo>
                  <a:lnTo>
                    <a:pt x="161" y="58"/>
                  </a:lnTo>
                  <a:lnTo>
                    <a:pt x="157" y="54"/>
                  </a:lnTo>
                  <a:lnTo>
                    <a:pt x="155" y="48"/>
                  </a:lnTo>
                  <a:lnTo>
                    <a:pt x="153" y="42"/>
                  </a:lnTo>
                  <a:lnTo>
                    <a:pt x="153" y="35"/>
                  </a:lnTo>
                  <a:close/>
                  <a:moveTo>
                    <a:pt x="172" y="0"/>
                  </a:moveTo>
                  <a:lnTo>
                    <a:pt x="211" y="4"/>
                  </a:lnTo>
                  <a:lnTo>
                    <a:pt x="247" y="17"/>
                  </a:lnTo>
                  <a:lnTo>
                    <a:pt x="280" y="37"/>
                  </a:lnTo>
                  <a:lnTo>
                    <a:pt x="305" y="64"/>
                  </a:lnTo>
                  <a:lnTo>
                    <a:pt x="326" y="96"/>
                  </a:lnTo>
                  <a:lnTo>
                    <a:pt x="339" y="133"/>
                  </a:lnTo>
                  <a:lnTo>
                    <a:pt x="343" y="171"/>
                  </a:lnTo>
                  <a:lnTo>
                    <a:pt x="339" y="209"/>
                  </a:lnTo>
                  <a:lnTo>
                    <a:pt x="326" y="246"/>
                  </a:lnTo>
                  <a:lnTo>
                    <a:pt x="305" y="279"/>
                  </a:lnTo>
                  <a:lnTo>
                    <a:pt x="280" y="305"/>
                  </a:lnTo>
                  <a:lnTo>
                    <a:pt x="247" y="325"/>
                  </a:lnTo>
                  <a:lnTo>
                    <a:pt x="211" y="338"/>
                  </a:lnTo>
                  <a:lnTo>
                    <a:pt x="172" y="342"/>
                  </a:lnTo>
                  <a:lnTo>
                    <a:pt x="132" y="338"/>
                  </a:lnTo>
                  <a:lnTo>
                    <a:pt x="96" y="325"/>
                  </a:lnTo>
                  <a:lnTo>
                    <a:pt x="65" y="305"/>
                  </a:lnTo>
                  <a:lnTo>
                    <a:pt x="38" y="279"/>
                  </a:lnTo>
                  <a:lnTo>
                    <a:pt x="19" y="246"/>
                  </a:lnTo>
                  <a:lnTo>
                    <a:pt x="5" y="209"/>
                  </a:lnTo>
                  <a:lnTo>
                    <a:pt x="0" y="171"/>
                  </a:lnTo>
                  <a:lnTo>
                    <a:pt x="5" y="133"/>
                  </a:lnTo>
                  <a:lnTo>
                    <a:pt x="19" y="96"/>
                  </a:lnTo>
                  <a:lnTo>
                    <a:pt x="38" y="64"/>
                  </a:lnTo>
                  <a:lnTo>
                    <a:pt x="65" y="37"/>
                  </a:lnTo>
                  <a:lnTo>
                    <a:pt x="96" y="17"/>
                  </a:lnTo>
                  <a:lnTo>
                    <a:pt x="132" y="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5114926" y="950913"/>
              <a:ext cx="2225675" cy="1457325"/>
            </a:xfrm>
            <a:custGeom>
              <a:avLst/>
              <a:gdLst>
                <a:gd name="T0" fmla="*/ 188 w 1402"/>
                <a:gd name="T1" fmla="*/ 319 h 918"/>
                <a:gd name="T2" fmla="*/ 188 w 1402"/>
                <a:gd name="T3" fmla="*/ 342 h 918"/>
                <a:gd name="T4" fmla="*/ 211 w 1402"/>
                <a:gd name="T5" fmla="*/ 347 h 918"/>
                <a:gd name="T6" fmla="*/ 225 w 1402"/>
                <a:gd name="T7" fmla="*/ 330 h 918"/>
                <a:gd name="T8" fmla="*/ 211 w 1402"/>
                <a:gd name="T9" fmla="*/ 311 h 918"/>
                <a:gd name="T10" fmla="*/ 1254 w 1402"/>
                <a:gd name="T11" fmla="*/ 309 h 918"/>
                <a:gd name="T12" fmla="*/ 1241 w 1402"/>
                <a:gd name="T13" fmla="*/ 363 h 918"/>
                <a:gd name="T14" fmla="*/ 1323 w 1402"/>
                <a:gd name="T15" fmla="*/ 403 h 918"/>
                <a:gd name="T16" fmla="*/ 1296 w 1402"/>
                <a:gd name="T17" fmla="*/ 319 h 918"/>
                <a:gd name="T18" fmla="*/ 478 w 1402"/>
                <a:gd name="T19" fmla="*/ 0 h 918"/>
                <a:gd name="T20" fmla="*/ 536 w 1402"/>
                <a:gd name="T21" fmla="*/ 48 h 918"/>
                <a:gd name="T22" fmla="*/ 561 w 1402"/>
                <a:gd name="T23" fmla="*/ 67 h 918"/>
                <a:gd name="T24" fmla="*/ 763 w 1402"/>
                <a:gd name="T25" fmla="*/ 77 h 918"/>
                <a:gd name="T26" fmla="*/ 736 w 1402"/>
                <a:gd name="T27" fmla="*/ 25 h 918"/>
                <a:gd name="T28" fmla="*/ 943 w 1402"/>
                <a:gd name="T29" fmla="*/ 75 h 918"/>
                <a:gd name="T30" fmla="*/ 1052 w 1402"/>
                <a:gd name="T31" fmla="*/ 157 h 918"/>
                <a:gd name="T32" fmla="*/ 1095 w 1402"/>
                <a:gd name="T33" fmla="*/ 209 h 918"/>
                <a:gd name="T34" fmla="*/ 1148 w 1402"/>
                <a:gd name="T35" fmla="*/ 322 h 918"/>
                <a:gd name="T36" fmla="*/ 1162 w 1402"/>
                <a:gd name="T37" fmla="*/ 434 h 918"/>
                <a:gd name="T38" fmla="*/ 1225 w 1402"/>
                <a:gd name="T39" fmla="*/ 484 h 918"/>
                <a:gd name="T40" fmla="*/ 1312 w 1402"/>
                <a:gd name="T41" fmla="*/ 447 h 918"/>
                <a:gd name="T42" fmla="*/ 1237 w 1402"/>
                <a:gd name="T43" fmla="*/ 397 h 918"/>
                <a:gd name="T44" fmla="*/ 1216 w 1402"/>
                <a:gd name="T45" fmla="*/ 315 h 918"/>
                <a:gd name="T46" fmla="*/ 1289 w 1402"/>
                <a:gd name="T47" fmla="*/ 282 h 918"/>
                <a:gd name="T48" fmla="*/ 1346 w 1402"/>
                <a:gd name="T49" fmla="*/ 363 h 918"/>
                <a:gd name="T50" fmla="*/ 1377 w 1402"/>
                <a:gd name="T51" fmla="*/ 313 h 918"/>
                <a:gd name="T52" fmla="*/ 1331 w 1402"/>
                <a:gd name="T53" fmla="*/ 225 h 918"/>
                <a:gd name="T54" fmla="*/ 1283 w 1402"/>
                <a:gd name="T55" fmla="*/ 200 h 918"/>
                <a:gd name="T56" fmla="*/ 1275 w 1402"/>
                <a:gd name="T57" fmla="*/ 182 h 918"/>
                <a:gd name="T58" fmla="*/ 1291 w 1402"/>
                <a:gd name="T59" fmla="*/ 175 h 918"/>
                <a:gd name="T60" fmla="*/ 1339 w 1402"/>
                <a:gd name="T61" fmla="*/ 200 h 918"/>
                <a:gd name="T62" fmla="*/ 1398 w 1402"/>
                <a:gd name="T63" fmla="*/ 280 h 918"/>
                <a:gd name="T64" fmla="*/ 1385 w 1402"/>
                <a:gd name="T65" fmla="*/ 392 h 918"/>
                <a:gd name="T66" fmla="*/ 1340 w 1402"/>
                <a:gd name="T67" fmla="*/ 449 h 918"/>
                <a:gd name="T68" fmla="*/ 1262 w 1402"/>
                <a:gd name="T69" fmla="*/ 507 h 918"/>
                <a:gd name="T70" fmla="*/ 1173 w 1402"/>
                <a:gd name="T71" fmla="*/ 488 h 918"/>
                <a:gd name="T72" fmla="*/ 1106 w 1402"/>
                <a:gd name="T73" fmla="*/ 599 h 918"/>
                <a:gd name="T74" fmla="*/ 997 w 1402"/>
                <a:gd name="T75" fmla="*/ 712 h 918"/>
                <a:gd name="T76" fmla="*/ 1001 w 1402"/>
                <a:gd name="T77" fmla="*/ 872 h 918"/>
                <a:gd name="T78" fmla="*/ 964 w 1402"/>
                <a:gd name="T79" fmla="*/ 918 h 918"/>
                <a:gd name="T80" fmla="*/ 859 w 1402"/>
                <a:gd name="T81" fmla="*/ 889 h 918"/>
                <a:gd name="T82" fmla="*/ 801 w 1402"/>
                <a:gd name="T83" fmla="*/ 812 h 918"/>
                <a:gd name="T84" fmla="*/ 523 w 1402"/>
                <a:gd name="T85" fmla="*/ 829 h 918"/>
                <a:gd name="T86" fmla="*/ 379 w 1402"/>
                <a:gd name="T87" fmla="*/ 835 h 918"/>
                <a:gd name="T88" fmla="*/ 340 w 1402"/>
                <a:gd name="T89" fmla="*/ 914 h 918"/>
                <a:gd name="T90" fmla="*/ 223 w 1402"/>
                <a:gd name="T91" fmla="*/ 902 h 918"/>
                <a:gd name="T92" fmla="*/ 244 w 1402"/>
                <a:gd name="T93" fmla="*/ 753 h 918"/>
                <a:gd name="T94" fmla="*/ 148 w 1402"/>
                <a:gd name="T95" fmla="*/ 647 h 918"/>
                <a:gd name="T96" fmla="*/ 0 w 1402"/>
                <a:gd name="T97" fmla="*/ 580 h 918"/>
                <a:gd name="T98" fmla="*/ 52 w 1402"/>
                <a:gd name="T99" fmla="*/ 382 h 918"/>
                <a:gd name="T100" fmla="*/ 121 w 1402"/>
                <a:gd name="T101" fmla="*/ 211 h 918"/>
                <a:gd name="T102" fmla="*/ 204 w 1402"/>
                <a:gd name="T103" fmla="*/ 96 h 918"/>
                <a:gd name="T104" fmla="*/ 407 w 1402"/>
                <a:gd name="T105" fmla="*/ 17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2" h="918">
                  <a:moveTo>
                    <a:pt x="206" y="309"/>
                  </a:moveTo>
                  <a:lnTo>
                    <a:pt x="198" y="311"/>
                  </a:lnTo>
                  <a:lnTo>
                    <a:pt x="192" y="313"/>
                  </a:lnTo>
                  <a:lnTo>
                    <a:pt x="188" y="319"/>
                  </a:lnTo>
                  <a:lnTo>
                    <a:pt x="187" y="322"/>
                  </a:lnTo>
                  <a:lnTo>
                    <a:pt x="185" y="330"/>
                  </a:lnTo>
                  <a:lnTo>
                    <a:pt x="187" y="336"/>
                  </a:lnTo>
                  <a:lnTo>
                    <a:pt x="188" y="342"/>
                  </a:lnTo>
                  <a:lnTo>
                    <a:pt x="192" y="346"/>
                  </a:lnTo>
                  <a:lnTo>
                    <a:pt x="198" y="347"/>
                  </a:lnTo>
                  <a:lnTo>
                    <a:pt x="206" y="349"/>
                  </a:lnTo>
                  <a:lnTo>
                    <a:pt x="211" y="347"/>
                  </a:lnTo>
                  <a:lnTo>
                    <a:pt x="217" y="346"/>
                  </a:lnTo>
                  <a:lnTo>
                    <a:pt x="221" y="342"/>
                  </a:lnTo>
                  <a:lnTo>
                    <a:pt x="223" y="336"/>
                  </a:lnTo>
                  <a:lnTo>
                    <a:pt x="225" y="330"/>
                  </a:lnTo>
                  <a:lnTo>
                    <a:pt x="223" y="322"/>
                  </a:lnTo>
                  <a:lnTo>
                    <a:pt x="221" y="319"/>
                  </a:lnTo>
                  <a:lnTo>
                    <a:pt x="217" y="313"/>
                  </a:lnTo>
                  <a:lnTo>
                    <a:pt x="211" y="311"/>
                  </a:lnTo>
                  <a:lnTo>
                    <a:pt x="206" y="309"/>
                  </a:lnTo>
                  <a:close/>
                  <a:moveTo>
                    <a:pt x="1269" y="303"/>
                  </a:moveTo>
                  <a:lnTo>
                    <a:pt x="1262" y="305"/>
                  </a:lnTo>
                  <a:lnTo>
                    <a:pt x="1254" y="309"/>
                  </a:lnTo>
                  <a:lnTo>
                    <a:pt x="1246" y="315"/>
                  </a:lnTo>
                  <a:lnTo>
                    <a:pt x="1237" y="330"/>
                  </a:lnTo>
                  <a:lnTo>
                    <a:pt x="1235" y="346"/>
                  </a:lnTo>
                  <a:lnTo>
                    <a:pt x="1241" y="363"/>
                  </a:lnTo>
                  <a:lnTo>
                    <a:pt x="1256" y="380"/>
                  </a:lnTo>
                  <a:lnTo>
                    <a:pt x="1275" y="394"/>
                  </a:lnTo>
                  <a:lnTo>
                    <a:pt x="1300" y="403"/>
                  </a:lnTo>
                  <a:lnTo>
                    <a:pt x="1323" y="403"/>
                  </a:lnTo>
                  <a:lnTo>
                    <a:pt x="1323" y="399"/>
                  </a:lnTo>
                  <a:lnTo>
                    <a:pt x="1321" y="369"/>
                  </a:lnTo>
                  <a:lnTo>
                    <a:pt x="1310" y="342"/>
                  </a:lnTo>
                  <a:lnTo>
                    <a:pt x="1296" y="319"/>
                  </a:lnTo>
                  <a:lnTo>
                    <a:pt x="1279" y="305"/>
                  </a:lnTo>
                  <a:lnTo>
                    <a:pt x="1273" y="305"/>
                  </a:lnTo>
                  <a:lnTo>
                    <a:pt x="1269" y="303"/>
                  </a:lnTo>
                  <a:close/>
                  <a:moveTo>
                    <a:pt x="478" y="0"/>
                  </a:moveTo>
                  <a:lnTo>
                    <a:pt x="498" y="19"/>
                  </a:lnTo>
                  <a:lnTo>
                    <a:pt x="519" y="35"/>
                  </a:lnTo>
                  <a:lnTo>
                    <a:pt x="528" y="42"/>
                  </a:lnTo>
                  <a:lnTo>
                    <a:pt x="536" y="48"/>
                  </a:lnTo>
                  <a:lnTo>
                    <a:pt x="457" y="58"/>
                  </a:lnTo>
                  <a:lnTo>
                    <a:pt x="461" y="77"/>
                  </a:lnTo>
                  <a:lnTo>
                    <a:pt x="509" y="71"/>
                  </a:lnTo>
                  <a:lnTo>
                    <a:pt x="561" y="67"/>
                  </a:lnTo>
                  <a:lnTo>
                    <a:pt x="615" y="65"/>
                  </a:lnTo>
                  <a:lnTo>
                    <a:pt x="668" y="67"/>
                  </a:lnTo>
                  <a:lnTo>
                    <a:pt x="718" y="71"/>
                  </a:lnTo>
                  <a:lnTo>
                    <a:pt x="763" y="77"/>
                  </a:lnTo>
                  <a:lnTo>
                    <a:pt x="766" y="58"/>
                  </a:lnTo>
                  <a:lnTo>
                    <a:pt x="699" y="50"/>
                  </a:lnTo>
                  <a:lnTo>
                    <a:pt x="709" y="42"/>
                  </a:lnTo>
                  <a:lnTo>
                    <a:pt x="736" y="25"/>
                  </a:lnTo>
                  <a:lnTo>
                    <a:pt x="759" y="4"/>
                  </a:lnTo>
                  <a:lnTo>
                    <a:pt x="824" y="23"/>
                  </a:lnTo>
                  <a:lnTo>
                    <a:pt x="887" y="46"/>
                  </a:lnTo>
                  <a:lnTo>
                    <a:pt x="943" y="75"/>
                  </a:lnTo>
                  <a:lnTo>
                    <a:pt x="997" y="109"/>
                  </a:lnTo>
                  <a:lnTo>
                    <a:pt x="1043" y="148"/>
                  </a:lnTo>
                  <a:lnTo>
                    <a:pt x="1045" y="150"/>
                  </a:lnTo>
                  <a:lnTo>
                    <a:pt x="1052" y="157"/>
                  </a:lnTo>
                  <a:lnTo>
                    <a:pt x="1062" y="169"/>
                  </a:lnTo>
                  <a:lnTo>
                    <a:pt x="1075" y="182"/>
                  </a:lnTo>
                  <a:lnTo>
                    <a:pt x="1089" y="202"/>
                  </a:lnTo>
                  <a:lnTo>
                    <a:pt x="1095" y="209"/>
                  </a:lnTo>
                  <a:lnTo>
                    <a:pt x="1097" y="211"/>
                  </a:lnTo>
                  <a:lnTo>
                    <a:pt x="1116" y="244"/>
                  </a:lnTo>
                  <a:lnTo>
                    <a:pt x="1135" y="280"/>
                  </a:lnTo>
                  <a:lnTo>
                    <a:pt x="1148" y="322"/>
                  </a:lnTo>
                  <a:lnTo>
                    <a:pt x="1158" y="369"/>
                  </a:lnTo>
                  <a:lnTo>
                    <a:pt x="1162" y="420"/>
                  </a:lnTo>
                  <a:lnTo>
                    <a:pt x="1162" y="417"/>
                  </a:lnTo>
                  <a:lnTo>
                    <a:pt x="1162" y="434"/>
                  </a:lnTo>
                  <a:lnTo>
                    <a:pt x="1173" y="451"/>
                  </a:lnTo>
                  <a:lnTo>
                    <a:pt x="1187" y="466"/>
                  </a:lnTo>
                  <a:lnTo>
                    <a:pt x="1204" y="478"/>
                  </a:lnTo>
                  <a:lnTo>
                    <a:pt x="1225" y="484"/>
                  </a:lnTo>
                  <a:lnTo>
                    <a:pt x="1250" y="484"/>
                  </a:lnTo>
                  <a:lnTo>
                    <a:pt x="1277" y="476"/>
                  </a:lnTo>
                  <a:lnTo>
                    <a:pt x="1298" y="463"/>
                  </a:lnTo>
                  <a:lnTo>
                    <a:pt x="1312" y="447"/>
                  </a:lnTo>
                  <a:lnTo>
                    <a:pt x="1319" y="430"/>
                  </a:lnTo>
                  <a:lnTo>
                    <a:pt x="1289" y="426"/>
                  </a:lnTo>
                  <a:lnTo>
                    <a:pt x="1260" y="415"/>
                  </a:lnTo>
                  <a:lnTo>
                    <a:pt x="1237" y="397"/>
                  </a:lnTo>
                  <a:lnTo>
                    <a:pt x="1219" y="376"/>
                  </a:lnTo>
                  <a:lnTo>
                    <a:pt x="1210" y="355"/>
                  </a:lnTo>
                  <a:lnTo>
                    <a:pt x="1210" y="334"/>
                  </a:lnTo>
                  <a:lnTo>
                    <a:pt x="1216" y="315"/>
                  </a:lnTo>
                  <a:lnTo>
                    <a:pt x="1227" y="298"/>
                  </a:lnTo>
                  <a:lnTo>
                    <a:pt x="1246" y="284"/>
                  </a:lnTo>
                  <a:lnTo>
                    <a:pt x="1267" y="278"/>
                  </a:lnTo>
                  <a:lnTo>
                    <a:pt x="1289" y="282"/>
                  </a:lnTo>
                  <a:lnTo>
                    <a:pt x="1308" y="294"/>
                  </a:lnTo>
                  <a:lnTo>
                    <a:pt x="1323" y="313"/>
                  </a:lnTo>
                  <a:lnTo>
                    <a:pt x="1337" y="336"/>
                  </a:lnTo>
                  <a:lnTo>
                    <a:pt x="1346" y="363"/>
                  </a:lnTo>
                  <a:lnTo>
                    <a:pt x="1350" y="394"/>
                  </a:lnTo>
                  <a:lnTo>
                    <a:pt x="1365" y="374"/>
                  </a:lnTo>
                  <a:lnTo>
                    <a:pt x="1373" y="347"/>
                  </a:lnTo>
                  <a:lnTo>
                    <a:pt x="1377" y="313"/>
                  </a:lnTo>
                  <a:lnTo>
                    <a:pt x="1373" y="284"/>
                  </a:lnTo>
                  <a:lnTo>
                    <a:pt x="1362" y="259"/>
                  </a:lnTo>
                  <a:lnTo>
                    <a:pt x="1348" y="240"/>
                  </a:lnTo>
                  <a:lnTo>
                    <a:pt x="1331" y="225"/>
                  </a:lnTo>
                  <a:lnTo>
                    <a:pt x="1314" y="213"/>
                  </a:lnTo>
                  <a:lnTo>
                    <a:pt x="1298" y="205"/>
                  </a:lnTo>
                  <a:lnTo>
                    <a:pt x="1287" y="202"/>
                  </a:lnTo>
                  <a:lnTo>
                    <a:pt x="1283" y="200"/>
                  </a:lnTo>
                  <a:lnTo>
                    <a:pt x="1279" y="196"/>
                  </a:lnTo>
                  <a:lnTo>
                    <a:pt x="1275" y="192"/>
                  </a:lnTo>
                  <a:lnTo>
                    <a:pt x="1275" y="188"/>
                  </a:lnTo>
                  <a:lnTo>
                    <a:pt x="1275" y="182"/>
                  </a:lnTo>
                  <a:lnTo>
                    <a:pt x="1277" y="178"/>
                  </a:lnTo>
                  <a:lnTo>
                    <a:pt x="1281" y="175"/>
                  </a:lnTo>
                  <a:lnTo>
                    <a:pt x="1287" y="175"/>
                  </a:lnTo>
                  <a:lnTo>
                    <a:pt x="1291" y="175"/>
                  </a:lnTo>
                  <a:lnTo>
                    <a:pt x="1296" y="177"/>
                  </a:lnTo>
                  <a:lnTo>
                    <a:pt x="1308" y="180"/>
                  </a:lnTo>
                  <a:lnTo>
                    <a:pt x="1321" y="188"/>
                  </a:lnTo>
                  <a:lnTo>
                    <a:pt x="1339" y="200"/>
                  </a:lnTo>
                  <a:lnTo>
                    <a:pt x="1358" y="213"/>
                  </a:lnTo>
                  <a:lnTo>
                    <a:pt x="1375" y="232"/>
                  </a:lnTo>
                  <a:lnTo>
                    <a:pt x="1388" y="255"/>
                  </a:lnTo>
                  <a:lnTo>
                    <a:pt x="1398" y="280"/>
                  </a:lnTo>
                  <a:lnTo>
                    <a:pt x="1402" y="313"/>
                  </a:lnTo>
                  <a:lnTo>
                    <a:pt x="1400" y="346"/>
                  </a:lnTo>
                  <a:lnTo>
                    <a:pt x="1394" y="372"/>
                  </a:lnTo>
                  <a:lnTo>
                    <a:pt x="1385" y="392"/>
                  </a:lnTo>
                  <a:lnTo>
                    <a:pt x="1373" y="407"/>
                  </a:lnTo>
                  <a:lnTo>
                    <a:pt x="1360" y="417"/>
                  </a:lnTo>
                  <a:lnTo>
                    <a:pt x="1348" y="424"/>
                  </a:lnTo>
                  <a:lnTo>
                    <a:pt x="1340" y="449"/>
                  </a:lnTo>
                  <a:lnTo>
                    <a:pt x="1327" y="470"/>
                  </a:lnTo>
                  <a:lnTo>
                    <a:pt x="1310" y="488"/>
                  </a:lnTo>
                  <a:lnTo>
                    <a:pt x="1287" y="499"/>
                  </a:lnTo>
                  <a:lnTo>
                    <a:pt x="1262" y="507"/>
                  </a:lnTo>
                  <a:lnTo>
                    <a:pt x="1237" y="511"/>
                  </a:lnTo>
                  <a:lnTo>
                    <a:pt x="1214" y="509"/>
                  </a:lnTo>
                  <a:lnTo>
                    <a:pt x="1193" y="501"/>
                  </a:lnTo>
                  <a:lnTo>
                    <a:pt x="1173" y="488"/>
                  </a:lnTo>
                  <a:lnTo>
                    <a:pt x="1156" y="472"/>
                  </a:lnTo>
                  <a:lnTo>
                    <a:pt x="1145" y="516"/>
                  </a:lnTo>
                  <a:lnTo>
                    <a:pt x="1127" y="559"/>
                  </a:lnTo>
                  <a:lnTo>
                    <a:pt x="1106" y="599"/>
                  </a:lnTo>
                  <a:lnTo>
                    <a:pt x="1106" y="599"/>
                  </a:lnTo>
                  <a:lnTo>
                    <a:pt x="1075" y="639"/>
                  </a:lnTo>
                  <a:lnTo>
                    <a:pt x="1039" y="678"/>
                  </a:lnTo>
                  <a:lnTo>
                    <a:pt x="997" y="712"/>
                  </a:lnTo>
                  <a:lnTo>
                    <a:pt x="981" y="729"/>
                  </a:lnTo>
                  <a:lnTo>
                    <a:pt x="974" y="753"/>
                  </a:lnTo>
                  <a:lnTo>
                    <a:pt x="976" y="776"/>
                  </a:lnTo>
                  <a:lnTo>
                    <a:pt x="1001" y="872"/>
                  </a:lnTo>
                  <a:lnTo>
                    <a:pt x="1001" y="887"/>
                  </a:lnTo>
                  <a:lnTo>
                    <a:pt x="993" y="902"/>
                  </a:lnTo>
                  <a:lnTo>
                    <a:pt x="981" y="912"/>
                  </a:lnTo>
                  <a:lnTo>
                    <a:pt x="964" y="918"/>
                  </a:lnTo>
                  <a:lnTo>
                    <a:pt x="893" y="918"/>
                  </a:lnTo>
                  <a:lnTo>
                    <a:pt x="878" y="914"/>
                  </a:lnTo>
                  <a:lnTo>
                    <a:pt x="866" y="904"/>
                  </a:lnTo>
                  <a:lnTo>
                    <a:pt x="859" y="889"/>
                  </a:lnTo>
                  <a:lnTo>
                    <a:pt x="849" y="858"/>
                  </a:lnTo>
                  <a:lnTo>
                    <a:pt x="839" y="835"/>
                  </a:lnTo>
                  <a:lnTo>
                    <a:pt x="822" y="820"/>
                  </a:lnTo>
                  <a:lnTo>
                    <a:pt x="801" y="812"/>
                  </a:lnTo>
                  <a:lnTo>
                    <a:pt x="776" y="814"/>
                  </a:lnTo>
                  <a:lnTo>
                    <a:pt x="695" y="829"/>
                  </a:lnTo>
                  <a:lnTo>
                    <a:pt x="609" y="833"/>
                  </a:lnTo>
                  <a:lnTo>
                    <a:pt x="523" y="829"/>
                  </a:lnTo>
                  <a:lnTo>
                    <a:pt x="440" y="814"/>
                  </a:lnTo>
                  <a:lnTo>
                    <a:pt x="417" y="812"/>
                  </a:lnTo>
                  <a:lnTo>
                    <a:pt x="396" y="820"/>
                  </a:lnTo>
                  <a:lnTo>
                    <a:pt x="379" y="835"/>
                  </a:lnTo>
                  <a:lnTo>
                    <a:pt x="369" y="856"/>
                  </a:lnTo>
                  <a:lnTo>
                    <a:pt x="359" y="891"/>
                  </a:lnTo>
                  <a:lnTo>
                    <a:pt x="352" y="904"/>
                  </a:lnTo>
                  <a:lnTo>
                    <a:pt x="340" y="914"/>
                  </a:lnTo>
                  <a:lnTo>
                    <a:pt x="325" y="918"/>
                  </a:lnTo>
                  <a:lnTo>
                    <a:pt x="252" y="918"/>
                  </a:lnTo>
                  <a:lnTo>
                    <a:pt x="236" y="912"/>
                  </a:lnTo>
                  <a:lnTo>
                    <a:pt x="223" y="902"/>
                  </a:lnTo>
                  <a:lnTo>
                    <a:pt x="217" y="887"/>
                  </a:lnTo>
                  <a:lnTo>
                    <a:pt x="217" y="872"/>
                  </a:lnTo>
                  <a:lnTo>
                    <a:pt x="242" y="777"/>
                  </a:lnTo>
                  <a:lnTo>
                    <a:pt x="244" y="753"/>
                  </a:lnTo>
                  <a:lnTo>
                    <a:pt x="236" y="731"/>
                  </a:lnTo>
                  <a:lnTo>
                    <a:pt x="221" y="712"/>
                  </a:lnTo>
                  <a:lnTo>
                    <a:pt x="183" y="681"/>
                  </a:lnTo>
                  <a:lnTo>
                    <a:pt x="148" y="647"/>
                  </a:lnTo>
                  <a:lnTo>
                    <a:pt x="117" y="618"/>
                  </a:lnTo>
                  <a:lnTo>
                    <a:pt x="81" y="597"/>
                  </a:lnTo>
                  <a:lnTo>
                    <a:pt x="43" y="584"/>
                  </a:lnTo>
                  <a:lnTo>
                    <a:pt x="0" y="580"/>
                  </a:lnTo>
                  <a:lnTo>
                    <a:pt x="0" y="411"/>
                  </a:lnTo>
                  <a:lnTo>
                    <a:pt x="21" y="407"/>
                  </a:lnTo>
                  <a:lnTo>
                    <a:pt x="39" y="397"/>
                  </a:lnTo>
                  <a:lnTo>
                    <a:pt x="52" y="382"/>
                  </a:lnTo>
                  <a:lnTo>
                    <a:pt x="58" y="363"/>
                  </a:lnTo>
                  <a:lnTo>
                    <a:pt x="71" y="309"/>
                  </a:lnTo>
                  <a:lnTo>
                    <a:pt x="92" y="259"/>
                  </a:lnTo>
                  <a:lnTo>
                    <a:pt x="121" y="211"/>
                  </a:lnTo>
                  <a:lnTo>
                    <a:pt x="71" y="90"/>
                  </a:lnTo>
                  <a:lnTo>
                    <a:pt x="121" y="90"/>
                  </a:lnTo>
                  <a:lnTo>
                    <a:pt x="165" y="94"/>
                  </a:lnTo>
                  <a:lnTo>
                    <a:pt x="204" y="96"/>
                  </a:lnTo>
                  <a:lnTo>
                    <a:pt x="242" y="88"/>
                  </a:lnTo>
                  <a:lnTo>
                    <a:pt x="277" y="73"/>
                  </a:lnTo>
                  <a:lnTo>
                    <a:pt x="338" y="42"/>
                  </a:lnTo>
                  <a:lnTo>
                    <a:pt x="407" y="1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7756" y="709742"/>
            <a:ext cx="10576488" cy="738664"/>
            <a:chOff x="592428" y="600007"/>
            <a:chExt cx="3940935" cy="738664"/>
          </a:xfrm>
        </p:grpSpPr>
        <p:sp>
          <p:nvSpPr>
            <p:cNvPr id="17" name="TextBox 1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831863" y="1828334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1864" y="1494571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47132" y="3350344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47133" y="3016581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31244" y="4918519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31245" y="4584756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16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4" name="Group 4493"/>
          <p:cNvGrpSpPr/>
          <p:nvPr/>
        </p:nvGrpSpPr>
        <p:grpSpPr>
          <a:xfrm>
            <a:off x="6925355" y="639297"/>
            <a:ext cx="3858758" cy="5579405"/>
            <a:chOff x="6809241" y="432934"/>
            <a:chExt cx="3858758" cy="5579405"/>
          </a:xfrm>
        </p:grpSpPr>
        <p:sp>
          <p:nvSpPr>
            <p:cNvPr id="1355" name="Freeform 688"/>
            <p:cNvSpPr>
              <a:spLocks/>
            </p:cNvSpPr>
            <p:nvPr/>
          </p:nvSpPr>
          <p:spPr bwMode="auto">
            <a:xfrm>
              <a:off x="7572090" y="1383965"/>
              <a:ext cx="2163090" cy="4075268"/>
            </a:xfrm>
            <a:custGeom>
              <a:avLst/>
              <a:gdLst>
                <a:gd name="T0" fmla="*/ 658 w 1069"/>
                <a:gd name="T1" fmla="*/ 6 h 2014"/>
                <a:gd name="T2" fmla="*/ 791 w 1069"/>
                <a:gd name="T3" fmla="*/ 44 h 2014"/>
                <a:gd name="T4" fmla="*/ 902 w 1069"/>
                <a:gd name="T5" fmla="*/ 119 h 2014"/>
                <a:gd name="T6" fmla="*/ 990 w 1069"/>
                <a:gd name="T7" fmla="*/ 219 h 2014"/>
                <a:gd name="T8" fmla="*/ 1048 w 1069"/>
                <a:gd name="T9" fmla="*/ 342 h 2014"/>
                <a:gd name="T10" fmla="*/ 1069 w 1069"/>
                <a:gd name="T11" fmla="*/ 483 h 2014"/>
                <a:gd name="T12" fmla="*/ 1048 w 1069"/>
                <a:gd name="T13" fmla="*/ 621 h 2014"/>
                <a:gd name="T14" fmla="*/ 990 w 1069"/>
                <a:gd name="T15" fmla="*/ 744 h 2014"/>
                <a:gd name="T16" fmla="*/ 902 w 1069"/>
                <a:gd name="T17" fmla="*/ 846 h 2014"/>
                <a:gd name="T18" fmla="*/ 791 w 1069"/>
                <a:gd name="T19" fmla="*/ 919 h 2014"/>
                <a:gd name="T20" fmla="*/ 658 w 1069"/>
                <a:gd name="T21" fmla="*/ 959 h 2014"/>
                <a:gd name="T22" fmla="*/ 512 w 1069"/>
                <a:gd name="T23" fmla="*/ 971 h 2014"/>
                <a:gd name="T24" fmla="*/ 376 w 1069"/>
                <a:gd name="T25" fmla="*/ 1017 h 2014"/>
                <a:gd name="T26" fmla="*/ 261 w 1069"/>
                <a:gd name="T27" fmla="*/ 1099 h 2014"/>
                <a:gd name="T28" fmla="*/ 178 w 1069"/>
                <a:gd name="T29" fmla="*/ 1215 h 2014"/>
                <a:gd name="T30" fmla="*/ 132 w 1069"/>
                <a:gd name="T31" fmla="*/ 1351 h 2014"/>
                <a:gd name="T32" fmla="*/ 126 w 1069"/>
                <a:gd name="T33" fmla="*/ 1950 h 2014"/>
                <a:gd name="T34" fmla="*/ 107 w 1069"/>
                <a:gd name="T35" fmla="*/ 1995 h 2014"/>
                <a:gd name="T36" fmla="*/ 63 w 1069"/>
                <a:gd name="T37" fmla="*/ 2014 h 2014"/>
                <a:gd name="T38" fmla="*/ 19 w 1069"/>
                <a:gd name="T39" fmla="*/ 1995 h 2014"/>
                <a:gd name="T40" fmla="*/ 0 w 1069"/>
                <a:gd name="T41" fmla="*/ 1950 h 2014"/>
                <a:gd name="T42" fmla="*/ 5 w 1069"/>
                <a:gd name="T43" fmla="*/ 1345 h 2014"/>
                <a:gd name="T44" fmla="*/ 46 w 1069"/>
                <a:gd name="T45" fmla="*/ 1197 h 2014"/>
                <a:gd name="T46" fmla="*/ 123 w 1069"/>
                <a:gd name="T47" fmla="*/ 1067 h 2014"/>
                <a:gd name="T48" fmla="*/ 228 w 1069"/>
                <a:gd name="T49" fmla="*/ 961 h 2014"/>
                <a:gd name="T50" fmla="*/ 359 w 1069"/>
                <a:gd name="T51" fmla="*/ 884 h 2014"/>
                <a:gd name="T52" fmla="*/ 507 w 1069"/>
                <a:gd name="T53" fmla="*/ 844 h 2014"/>
                <a:gd name="T54" fmla="*/ 651 w 1069"/>
                <a:gd name="T55" fmla="*/ 832 h 2014"/>
                <a:gd name="T56" fmla="*/ 766 w 1069"/>
                <a:gd name="T57" fmla="*/ 790 h 2014"/>
                <a:gd name="T58" fmla="*/ 860 w 1069"/>
                <a:gd name="T59" fmla="*/ 711 h 2014"/>
                <a:gd name="T60" fmla="*/ 921 w 1069"/>
                <a:gd name="T61" fmla="*/ 607 h 2014"/>
                <a:gd name="T62" fmla="*/ 942 w 1069"/>
                <a:gd name="T63" fmla="*/ 483 h 2014"/>
                <a:gd name="T64" fmla="*/ 921 w 1069"/>
                <a:gd name="T65" fmla="*/ 358 h 2014"/>
                <a:gd name="T66" fmla="*/ 860 w 1069"/>
                <a:gd name="T67" fmla="*/ 252 h 2014"/>
                <a:gd name="T68" fmla="*/ 766 w 1069"/>
                <a:gd name="T69" fmla="*/ 175 h 2014"/>
                <a:gd name="T70" fmla="*/ 651 w 1069"/>
                <a:gd name="T71" fmla="*/ 131 h 2014"/>
                <a:gd name="T72" fmla="*/ 524 w 1069"/>
                <a:gd name="T73" fmla="*/ 131 h 2014"/>
                <a:gd name="T74" fmla="*/ 407 w 1069"/>
                <a:gd name="T75" fmla="*/ 175 h 2014"/>
                <a:gd name="T76" fmla="*/ 315 w 1069"/>
                <a:gd name="T77" fmla="*/ 252 h 2014"/>
                <a:gd name="T78" fmla="*/ 253 w 1069"/>
                <a:gd name="T79" fmla="*/ 358 h 2014"/>
                <a:gd name="T80" fmla="*/ 230 w 1069"/>
                <a:gd name="T81" fmla="*/ 483 h 2014"/>
                <a:gd name="T82" fmla="*/ 213 w 1069"/>
                <a:gd name="T83" fmla="*/ 527 h 2014"/>
                <a:gd name="T84" fmla="*/ 169 w 1069"/>
                <a:gd name="T85" fmla="*/ 546 h 2014"/>
                <a:gd name="T86" fmla="*/ 124 w 1069"/>
                <a:gd name="T87" fmla="*/ 527 h 2014"/>
                <a:gd name="T88" fmla="*/ 105 w 1069"/>
                <a:gd name="T89" fmla="*/ 483 h 2014"/>
                <a:gd name="T90" fmla="*/ 126 w 1069"/>
                <a:gd name="T91" fmla="*/ 342 h 2014"/>
                <a:gd name="T92" fmla="*/ 182 w 1069"/>
                <a:gd name="T93" fmla="*/ 219 h 2014"/>
                <a:gd name="T94" fmla="*/ 270 w 1069"/>
                <a:gd name="T95" fmla="*/ 119 h 2014"/>
                <a:gd name="T96" fmla="*/ 384 w 1069"/>
                <a:gd name="T97" fmla="*/ 44 h 2014"/>
                <a:gd name="T98" fmla="*/ 516 w 1069"/>
                <a:gd name="T99" fmla="*/ 6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9" h="2014">
                  <a:moveTo>
                    <a:pt x="587" y="0"/>
                  </a:moveTo>
                  <a:lnTo>
                    <a:pt x="658" y="6"/>
                  </a:lnTo>
                  <a:lnTo>
                    <a:pt x="725" y="21"/>
                  </a:lnTo>
                  <a:lnTo>
                    <a:pt x="791" y="44"/>
                  </a:lnTo>
                  <a:lnTo>
                    <a:pt x="848" y="77"/>
                  </a:lnTo>
                  <a:lnTo>
                    <a:pt x="902" y="119"/>
                  </a:lnTo>
                  <a:lnTo>
                    <a:pt x="950" y="166"/>
                  </a:lnTo>
                  <a:lnTo>
                    <a:pt x="990" y="219"/>
                  </a:lnTo>
                  <a:lnTo>
                    <a:pt x="1023" y="279"/>
                  </a:lnTo>
                  <a:lnTo>
                    <a:pt x="1048" y="342"/>
                  </a:lnTo>
                  <a:lnTo>
                    <a:pt x="1063" y="411"/>
                  </a:lnTo>
                  <a:lnTo>
                    <a:pt x="1069" y="483"/>
                  </a:lnTo>
                  <a:lnTo>
                    <a:pt x="1063" y="554"/>
                  </a:lnTo>
                  <a:lnTo>
                    <a:pt x="1048" y="621"/>
                  </a:lnTo>
                  <a:lnTo>
                    <a:pt x="1023" y="686"/>
                  </a:lnTo>
                  <a:lnTo>
                    <a:pt x="990" y="744"/>
                  </a:lnTo>
                  <a:lnTo>
                    <a:pt x="950" y="798"/>
                  </a:lnTo>
                  <a:lnTo>
                    <a:pt x="902" y="846"/>
                  </a:lnTo>
                  <a:lnTo>
                    <a:pt x="848" y="886"/>
                  </a:lnTo>
                  <a:lnTo>
                    <a:pt x="791" y="919"/>
                  </a:lnTo>
                  <a:lnTo>
                    <a:pt x="725" y="944"/>
                  </a:lnTo>
                  <a:lnTo>
                    <a:pt x="658" y="959"/>
                  </a:lnTo>
                  <a:lnTo>
                    <a:pt x="587" y="965"/>
                  </a:lnTo>
                  <a:lnTo>
                    <a:pt x="512" y="971"/>
                  </a:lnTo>
                  <a:lnTo>
                    <a:pt x="441" y="988"/>
                  </a:lnTo>
                  <a:lnTo>
                    <a:pt x="376" y="1017"/>
                  </a:lnTo>
                  <a:lnTo>
                    <a:pt x="315" y="1053"/>
                  </a:lnTo>
                  <a:lnTo>
                    <a:pt x="261" y="1099"/>
                  </a:lnTo>
                  <a:lnTo>
                    <a:pt x="215" y="1153"/>
                  </a:lnTo>
                  <a:lnTo>
                    <a:pt x="178" y="1215"/>
                  </a:lnTo>
                  <a:lnTo>
                    <a:pt x="149" y="1280"/>
                  </a:lnTo>
                  <a:lnTo>
                    <a:pt x="132" y="1351"/>
                  </a:lnTo>
                  <a:lnTo>
                    <a:pt x="126" y="1426"/>
                  </a:lnTo>
                  <a:lnTo>
                    <a:pt x="126" y="1950"/>
                  </a:lnTo>
                  <a:lnTo>
                    <a:pt x="121" y="1975"/>
                  </a:lnTo>
                  <a:lnTo>
                    <a:pt x="107" y="1995"/>
                  </a:lnTo>
                  <a:lnTo>
                    <a:pt x="88" y="2008"/>
                  </a:lnTo>
                  <a:lnTo>
                    <a:pt x="63" y="2014"/>
                  </a:lnTo>
                  <a:lnTo>
                    <a:pt x="38" y="2008"/>
                  </a:lnTo>
                  <a:lnTo>
                    <a:pt x="19" y="1995"/>
                  </a:lnTo>
                  <a:lnTo>
                    <a:pt x="5" y="1975"/>
                  </a:lnTo>
                  <a:lnTo>
                    <a:pt x="0" y="1950"/>
                  </a:lnTo>
                  <a:lnTo>
                    <a:pt x="0" y="1426"/>
                  </a:lnTo>
                  <a:lnTo>
                    <a:pt x="5" y="1345"/>
                  </a:lnTo>
                  <a:lnTo>
                    <a:pt x="21" y="1270"/>
                  </a:lnTo>
                  <a:lnTo>
                    <a:pt x="46" y="1197"/>
                  </a:lnTo>
                  <a:lnTo>
                    <a:pt x="80" y="1130"/>
                  </a:lnTo>
                  <a:lnTo>
                    <a:pt x="123" y="1067"/>
                  </a:lnTo>
                  <a:lnTo>
                    <a:pt x="172" y="1011"/>
                  </a:lnTo>
                  <a:lnTo>
                    <a:pt x="228" y="961"/>
                  </a:lnTo>
                  <a:lnTo>
                    <a:pt x="291" y="919"/>
                  </a:lnTo>
                  <a:lnTo>
                    <a:pt x="359" y="884"/>
                  </a:lnTo>
                  <a:lnTo>
                    <a:pt x="432" y="859"/>
                  </a:lnTo>
                  <a:lnTo>
                    <a:pt x="507" y="844"/>
                  </a:lnTo>
                  <a:lnTo>
                    <a:pt x="587" y="838"/>
                  </a:lnTo>
                  <a:lnTo>
                    <a:pt x="651" y="832"/>
                  </a:lnTo>
                  <a:lnTo>
                    <a:pt x="710" y="817"/>
                  </a:lnTo>
                  <a:lnTo>
                    <a:pt x="766" y="790"/>
                  </a:lnTo>
                  <a:lnTo>
                    <a:pt x="816" y="755"/>
                  </a:lnTo>
                  <a:lnTo>
                    <a:pt x="860" y="711"/>
                  </a:lnTo>
                  <a:lnTo>
                    <a:pt x="894" y="661"/>
                  </a:lnTo>
                  <a:lnTo>
                    <a:pt x="921" y="607"/>
                  </a:lnTo>
                  <a:lnTo>
                    <a:pt x="937" y="546"/>
                  </a:lnTo>
                  <a:lnTo>
                    <a:pt x="942" y="483"/>
                  </a:lnTo>
                  <a:lnTo>
                    <a:pt x="937" y="419"/>
                  </a:lnTo>
                  <a:lnTo>
                    <a:pt x="921" y="358"/>
                  </a:lnTo>
                  <a:lnTo>
                    <a:pt x="894" y="302"/>
                  </a:lnTo>
                  <a:lnTo>
                    <a:pt x="860" y="252"/>
                  </a:lnTo>
                  <a:lnTo>
                    <a:pt x="816" y="210"/>
                  </a:lnTo>
                  <a:lnTo>
                    <a:pt x="766" y="175"/>
                  </a:lnTo>
                  <a:lnTo>
                    <a:pt x="710" y="148"/>
                  </a:lnTo>
                  <a:lnTo>
                    <a:pt x="651" y="131"/>
                  </a:lnTo>
                  <a:lnTo>
                    <a:pt x="587" y="125"/>
                  </a:lnTo>
                  <a:lnTo>
                    <a:pt x="524" y="131"/>
                  </a:lnTo>
                  <a:lnTo>
                    <a:pt x="462" y="148"/>
                  </a:lnTo>
                  <a:lnTo>
                    <a:pt x="407" y="175"/>
                  </a:lnTo>
                  <a:lnTo>
                    <a:pt x="357" y="210"/>
                  </a:lnTo>
                  <a:lnTo>
                    <a:pt x="315" y="252"/>
                  </a:lnTo>
                  <a:lnTo>
                    <a:pt x="280" y="302"/>
                  </a:lnTo>
                  <a:lnTo>
                    <a:pt x="253" y="358"/>
                  </a:lnTo>
                  <a:lnTo>
                    <a:pt x="236" y="419"/>
                  </a:lnTo>
                  <a:lnTo>
                    <a:pt x="230" y="483"/>
                  </a:lnTo>
                  <a:lnTo>
                    <a:pt x="226" y="508"/>
                  </a:lnTo>
                  <a:lnTo>
                    <a:pt x="213" y="527"/>
                  </a:lnTo>
                  <a:lnTo>
                    <a:pt x="192" y="540"/>
                  </a:lnTo>
                  <a:lnTo>
                    <a:pt x="169" y="546"/>
                  </a:lnTo>
                  <a:lnTo>
                    <a:pt x="144" y="540"/>
                  </a:lnTo>
                  <a:lnTo>
                    <a:pt x="124" y="527"/>
                  </a:lnTo>
                  <a:lnTo>
                    <a:pt x="111" y="508"/>
                  </a:lnTo>
                  <a:lnTo>
                    <a:pt x="105" y="483"/>
                  </a:lnTo>
                  <a:lnTo>
                    <a:pt x="111" y="411"/>
                  </a:lnTo>
                  <a:lnTo>
                    <a:pt x="126" y="342"/>
                  </a:lnTo>
                  <a:lnTo>
                    <a:pt x="149" y="279"/>
                  </a:lnTo>
                  <a:lnTo>
                    <a:pt x="182" y="219"/>
                  </a:lnTo>
                  <a:lnTo>
                    <a:pt x="224" y="166"/>
                  </a:lnTo>
                  <a:lnTo>
                    <a:pt x="270" y="119"/>
                  </a:lnTo>
                  <a:lnTo>
                    <a:pt x="324" y="77"/>
                  </a:lnTo>
                  <a:lnTo>
                    <a:pt x="384" y="44"/>
                  </a:lnTo>
                  <a:lnTo>
                    <a:pt x="447" y="21"/>
                  </a:lnTo>
                  <a:lnTo>
                    <a:pt x="516" y="6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Freeform 689"/>
            <p:cNvSpPr>
              <a:spLocks/>
            </p:cNvSpPr>
            <p:nvPr/>
          </p:nvSpPr>
          <p:spPr bwMode="auto">
            <a:xfrm>
              <a:off x="7466869" y="1066279"/>
              <a:ext cx="2588019" cy="4603395"/>
            </a:xfrm>
            <a:custGeom>
              <a:avLst/>
              <a:gdLst>
                <a:gd name="T0" fmla="*/ 726 w 1279"/>
                <a:gd name="T1" fmla="*/ 6 h 2275"/>
                <a:gd name="T2" fmla="*/ 887 w 1279"/>
                <a:gd name="T3" fmla="*/ 50 h 2275"/>
                <a:gd name="T4" fmla="*/ 1029 w 1279"/>
                <a:gd name="T5" fmla="*/ 134 h 2275"/>
                <a:gd name="T6" fmla="*/ 1144 w 1279"/>
                <a:gd name="T7" fmla="*/ 250 h 2275"/>
                <a:gd name="T8" fmla="*/ 1227 w 1279"/>
                <a:gd name="T9" fmla="*/ 390 h 2275"/>
                <a:gd name="T10" fmla="*/ 1273 w 1279"/>
                <a:gd name="T11" fmla="*/ 553 h 2275"/>
                <a:gd name="T12" fmla="*/ 1273 w 1279"/>
                <a:gd name="T13" fmla="*/ 726 h 2275"/>
                <a:gd name="T14" fmla="*/ 1227 w 1279"/>
                <a:gd name="T15" fmla="*/ 887 h 2275"/>
                <a:gd name="T16" fmla="*/ 1144 w 1279"/>
                <a:gd name="T17" fmla="*/ 1030 h 2275"/>
                <a:gd name="T18" fmla="*/ 1029 w 1279"/>
                <a:gd name="T19" fmla="*/ 1145 h 2275"/>
                <a:gd name="T20" fmla="*/ 887 w 1279"/>
                <a:gd name="T21" fmla="*/ 1227 h 2275"/>
                <a:gd name="T22" fmla="*/ 726 w 1279"/>
                <a:gd name="T23" fmla="*/ 1274 h 2275"/>
                <a:gd name="T24" fmla="*/ 583 w 1279"/>
                <a:gd name="T25" fmla="*/ 1283 h 2275"/>
                <a:gd name="T26" fmla="*/ 486 w 1279"/>
                <a:gd name="T27" fmla="*/ 1320 h 2275"/>
                <a:gd name="T28" fmla="*/ 407 w 1279"/>
                <a:gd name="T29" fmla="*/ 1387 h 2275"/>
                <a:gd name="T30" fmla="*/ 355 w 1279"/>
                <a:gd name="T31" fmla="*/ 1477 h 2275"/>
                <a:gd name="T32" fmla="*/ 336 w 1279"/>
                <a:gd name="T33" fmla="*/ 1583 h 2275"/>
                <a:gd name="T34" fmla="*/ 330 w 1279"/>
                <a:gd name="T35" fmla="*/ 2236 h 2275"/>
                <a:gd name="T36" fmla="*/ 297 w 1279"/>
                <a:gd name="T37" fmla="*/ 2271 h 2275"/>
                <a:gd name="T38" fmla="*/ 247 w 1279"/>
                <a:gd name="T39" fmla="*/ 2271 h 2275"/>
                <a:gd name="T40" fmla="*/ 215 w 1279"/>
                <a:gd name="T41" fmla="*/ 2236 h 2275"/>
                <a:gd name="T42" fmla="*/ 209 w 1279"/>
                <a:gd name="T43" fmla="*/ 1583 h 2275"/>
                <a:gd name="T44" fmla="*/ 232 w 1279"/>
                <a:gd name="T45" fmla="*/ 1446 h 2275"/>
                <a:gd name="T46" fmla="*/ 292 w 1279"/>
                <a:gd name="T47" fmla="*/ 1329 h 2275"/>
                <a:gd name="T48" fmla="*/ 386 w 1279"/>
                <a:gd name="T49" fmla="*/ 1235 h 2275"/>
                <a:gd name="T50" fmla="*/ 503 w 1279"/>
                <a:gd name="T51" fmla="*/ 1176 h 2275"/>
                <a:gd name="T52" fmla="*/ 639 w 1279"/>
                <a:gd name="T53" fmla="*/ 1153 h 2275"/>
                <a:gd name="T54" fmla="*/ 787 w 1279"/>
                <a:gd name="T55" fmla="*/ 1131 h 2275"/>
                <a:gd name="T56" fmla="*/ 918 w 1279"/>
                <a:gd name="T57" fmla="*/ 1070 h 2275"/>
                <a:gd name="T58" fmla="*/ 1025 w 1279"/>
                <a:gd name="T59" fmla="*/ 976 h 2275"/>
                <a:gd name="T60" fmla="*/ 1104 w 1279"/>
                <a:gd name="T61" fmla="*/ 855 h 2275"/>
                <a:gd name="T62" fmla="*/ 1146 w 1279"/>
                <a:gd name="T63" fmla="*/ 714 h 2275"/>
                <a:gd name="T64" fmla="*/ 1146 w 1279"/>
                <a:gd name="T65" fmla="*/ 563 h 2275"/>
                <a:gd name="T66" fmla="*/ 1104 w 1279"/>
                <a:gd name="T67" fmla="*/ 422 h 2275"/>
                <a:gd name="T68" fmla="*/ 1025 w 1279"/>
                <a:gd name="T69" fmla="*/ 303 h 2275"/>
                <a:gd name="T70" fmla="*/ 918 w 1279"/>
                <a:gd name="T71" fmla="*/ 209 h 2275"/>
                <a:gd name="T72" fmla="*/ 787 w 1279"/>
                <a:gd name="T73" fmla="*/ 148 h 2275"/>
                <a:gd name="T74" fmla="*/ 639 w 1279"/>
                <a:gd name="T75" fmla="*/ 127 h 2275"/>
                <a:gd name="T76" fmla="*/ 491 w 1279"/>
                <a:gd name="T77" fmla="*/ 148 h 2275"/>
                <a:gd name="T78" fmla="*/ 359 w 1279"/>
                <a:gd name="T79" fmla="*/ 209 h 2275"/>
                <a:gd name="T80" fmla="*/ 251 w 1279"/>
                <a:gd name="T81" fmla="*/ 303 h 2275"/>
                <a:gd name="T82" fmla="*/ 173 w 1279"/>
                <a:gd name="T83" fmla="*/ 422 h 2275"/>
                <a:gd name="T84" fmla="*/ 130 w 1279"/>
                <a:gd name="T85" fmla="*/ 563 h 2275"/>
                <a:gd name="T86" fmla="*/ 121 w 1279"/>
                <a:gd name="T87" fmla="*/ 665 h 2275"/>
                <a:gd name="T88" fmla="*/ 88 w 1279"/>
                <a:gd name="T89" fmla="*/ 697 h 2275"/>
                <a:gd name="T90" fmla="*/ 38 w 1279"/>
                <a:gd name="T91" fmla="*/ 697 h 2275"/>
                <a:gd name="T92" fmla="*/ 6 w 1279"/>
                <a:gd name="T93" fmla="*/ 665 h 2275"/>
                <a:gd name="T94" fmla="*/ 6 w 1279"/>
                <a:gd name="T95" fmla="*/ 553 h 2275"/>
                <a:gd name="T96" fmla="*/ 50 w 1279"/>
                <a:gd name="T97" fmla="*/ 390 h 2275"/>
                <a:gd name="T98" fmla="*/ 134 w 1279"/>
                <a:gd name="T99" fmla="*/ 250 h 2275"/>
                <a:gd name="T100" fmla="*/ 249 w 1279"/>
                <a:gd name="T101" fmla="*/ 134 h 2275"/>
                <a:gd name="T102" fmla="*/ 390 w 1279"/>
                <a:gd name="T103" fmla="*/ 50 h 2275"/>
                <a:gd name="T104" fmla="*/ 553 w 1279"/>
                <a:gd name="T105" fmla="*/ 6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2275">
                  <a:moveTo>
                    <a:pt x="639" y="0"/>
                  </a:moveTo>
                  <a:lnTo>
                    <a:pt x="726" y="6"/>
                  </a:lnTo>
                  <a:lnTo>
                    <a:pt x="808" y="23"/>
                  </a:lnTo>
                  <a:lnTo>
                    <a:pt x="887" y="50"/>
                  </a:lnTo>
                  <a:lnTo>
                    <a:pt x="962" y="88"/>
                  </a:lnTo>
                  <a:lnTo>
                    <a:pt x="1029" y="134"/>
                  </a:lnTo>
                  <a:lnTo>
                    <a:pt x="1090" y="188"/>
                  </a:lnTo>
                  <a:lnTo>
                    <a:pt x="1144" y="250"/>
                  </a:lnTo>
                  <a:lnTo>
                    <a:pt x="1190" y="317"/>
                  </a:lnTo>
                  <a:lnTo>
                    <a:pt x="1227" y="390"/>
                  </a:lnTo>
                  <a:lnTo>
                    <a:pt x="1255" y="470"/>
                  </a:lnTo>
                  <a:lnTo>
                    <a:pt x="1273" y="553"/>
                  </a:lnTo>
                  <a:lnTo>
                    <a:pt x="1279" y="640"/>
                  </a:lnTo>
                  <a:lnTo>
                    <a:pt x="1273" y="726"/>
                  </a:lnTo>
                  <a:lnTo>
                    <a:pt x="1255" y="809"/>
                  </a:lnTo>
                  <a:lnTo>
                    <a:pt x="1227" y="887"/>
                  </a:lnTo>
                  <a:lnTo>
                    <a:pt x="1190" y="962"/>
                  </a:lnTo>
                  <a:lnTo>
                    <a:pt x="1144" y="1030"/>
                  </a:lnTo>
                  <a:lnTo>
                    <a:pt x="1090" y="1091"/>
                  </a:lnTo>
                  <a:lnTo>
                    <a:pt x="1029" y="1145"/>
                  </a:lnTo>
                  <a:lnTo>
                    <a:pt x="962" y="1191"/>
                  </a:lnTo>
                  <a:lnTo>
                    <a:pt x="887" y="1227"/>
                  </a:lnTo>
                  <a:lnTo>
                    <a:pt x="808" y="1256"/>
                  </a:lnTo>
                  <a:lnTo>
                    <a:pt x="726" y="1274"/>
                  </a:lnTo>
                  <a:lnTo>
                    <a:pt x="639" y="1279"/>
                  </a:lnTo>
                  <a:lnTo>
                    <a:pt x="583" y="1283"/>
                  </a:lnTo>
                  <a:lnTo>
                    <a:pt x="534" y="1299"/>
                  </a:lnTo>
                  <a:lnTo>
                    <a:pt x="486" y="1320"/>
                  </a:lnTo>
                  <a:lnTo>
                    <a:pt x="443" y="1350"/>
                  </a:lnTo>
                  <a:lnTo>
                    <a:pt x="407" y="1387"/>
                  </a:lnTo>
                  <a:lnTo>
                    <a:pt x="376" y="1429"/>
                  </a:lnTo>
                  <a:lnTo>
                    <a:pt x="355" y="1477"/>
                  </a:lnTo>
                  <a:lnTo>
                    <a:pt x="340" y="1527"/>
                  </a:lnTo>
                  <a:lnTo>
                    <a:pt x="336" y="1583"/>
                  </a:lnTo>
                  <a:lnTo>
                    <a:pt x="336" y="2213"/>
                  </a:lnTo>
                  <a:lnTo>
                    <a:pt x="330" y="2236"/>
                  </a:lnTo>
                  <a:lnTo>
                    <a:pt x="317" y="2257"/>
                  </a:lnTo>
                  <a:lnTo>
                    <a:pt x="297" y="2271"/>
                  </a:lnTo>
                  <a:lnTo>
                    <a:pt x="272" y="2275"/>
                  </a:lnTo>
                  <a:lnTo>
                    <a:pt x="247" y="2271"/>
                  </a:lnTo>
                  <a:lnTo>
                    <a:pt x="228" y="2257"/>
                  </a:lnTo>
                  <a:lnTo>
                    <a:pt x="215" y="2236"/>
                  </a:lnTo>
                  <a:lnTo>
                    <a:pt x="209" y="2213"/>
                  </a:lnTo>
                  <a:lnTo>
                    <a:pt x="209" y="1583"/>
                  </a:lnTo>
                  <a:lnTo>
                    <a:pt x="215" y="1514"/>
                  </a:lnTo>
                  <a:lnTo>
                    <a:pt x="232" y="1446"/>
                  </a:lnTo>
                  <a:lnTo>
                    <a:pt x="257" y="1385"/>
                  </a:lnTo>
                  <a:lnTo>
                    <a:pt x="292" y="1329"/>
                  </a:lnTo>
                  <a:lnTo>
                    <a:pt x="336" y="1279"/>
                  </a:lnTo>
                  <a:lnTo>
                    <a:pt x="386" y="1235"/>
                  </a:lnTo>
                  <a:lnTo>
                    <a:pt x="441" y="1201"/>
                  </a:lnTo>
                  <a:lnTo>
                    <a:pt x="503" y="1176"/>
                  </a:lnTo>
                  <a:lnTo>
                    <a:pt x="570" y="1158"/>
                  </a:lnTo>
                  <a:lnTo>
                    <a:pt x="639" y="1153"/>
                  </a:lnTo>
                  <a:lnTo>
                    <a:pt x="714" y="1147"/>
                  </a:lnTo>
                  <a:lnTo>
                    <a:pt x="787" y="1131"/>
                  </a:lnTo>
                  <a:lnTo>
                    <a:pt x="854" y="1104"/>
                  </a:lnTo>
                  <a:lnTo>
                    <a:pt x="918" y="1070"/>
                  </a:lnTo>
                  <a:lnTo>
                    <a:pt x="975" y="1028"/>
                  </a:lnTo>
                  <a:lnTo>
                    <a:pt x="1025" y="976"/>
                  </a:lnTo>
                  <a:lnTo>
                    <a:pt x="1069" y="918"/>
                  </a:lnTo>
                  <a:lnTo>
                    <a:pt x="1104" y="855"/>
                  </a:lnTo>
                  <a:lnTo>
                    <a:pt x="1131" y="787"/>
                  </a:lnTo>
                  <a:lnTo>
                    <a:pt x="1146" y="714"/>
                  </a:lnTo>
                  <a:lnTo>
                    <a:pt x="1152" y="640"/>
                  </a:lnTo>
                  <a:lnTo>
                    <a:pt x="1146" y="563"/>
                  </a:lnTo>
                  <a:lnTo>
                    <a:pt x="1131" y="492"/>
                  </a:lnTo>
                  <a:lnTo>
                    <a:pt x="1104" y="422"/>
                  </a:lnTo>
                  <a:lnTo>
                    <a:pt x="1069" y="359"/>
                  </a:lnTo>
                  <a:lnTo>
                    <a:pt x="1025" y="303"/>
                  </a:lnTo>
                  <a:lnTo>
                    <a:pt x="975" y="251"/>
                  </a:lnTo>
                  <a:lnTo>
                    <a:pt x="918" y="209"/>
                  </a:lnTo>
                  <a:lnTo>
                    <a:pt x="854" y="173"/>
                  </a:lnTo>
                  <a:lnTo>
                    <a:pt x="787" y="148"/>
                  </a:lnTo>
                  <a:lnTo>
                    <a:pt x="714" y="132"/>
                  </a:lnTo>
                  <a:lnTo>
                    <a:pt x="639" y="127"/>
                  </a:lnTo>
                  <a:lnTo>
                    <a:pt x="562" y="132"/>
                  </a:lnTo>
                  <a:lnTo>
                    <a:pt x="491" y="148"/>
                  </a:lnTo>
                  <a:lnTo>
                    <a:pt x="422" y="173"/>
                  </a:lnTo>
                  <a:lnTo>
                    <a:pt x="359" y="209"/>
                  </a:lnTo>
                  <a:lnTo>
                    <a:pt x="303" y="251"/>
                  </a:lnTo>
                  <a:lnTo>
                    <a:pt x="251" y="303"/>
                  </a:lnTo>
                  <a:lnTo>
                    <a:pt x="209" y="359"/>
                  </a:lnTo>
                  <a:lnTo>
                    <a:pt x="173" y="422"/>
                  </a:lnTo>
                  <a:lnTo>
                    <a:pt x="148" y="492"/>
                  </a:lnTo>
                  <a:lnTo>
                    <a:pt x="130" y="563"/>
                  </a:lnTo>
                  <a:lnTo>
                    <a:pt x="127" y="640"/>
                  </a:lnTo>
                  <a:lnTo>
                    <a:pt x="121" y="665"/>
                  </a:lnTo>
                  <a:lnTo>
                    <a:pt x="107" y="684"/>
                  </a:lnTo>
                  <a:lnTo>
                    <a:pt x="88" y="697"/>
                  </a:lnTo>
                  <a:lnTo>
                    <a:pt x="63" y="703"/>
                  </a:lnTo>
                  <a:lnTo>
                    <a:pt x="38" y="697"/>
                  </a:lnTo>
                  <a:lnTo>
                    <a:pt x="19" y="684"/>
                  </a:lnTo>
                  <a:lnTo>
                    <a:pt x="6" y="665"/>
                  </a:lnTo>
                  <a:lnTo>
                    <a:pt x="0" y="640"/>
                  </a:lnTo>
                  <a:lnTo>
                    <a:pt x="6" y="553"/>
                  </a:lnTo>
                  <a:lnTo>
                    <a:pt x="23" y="470"/>
                  </a:lnTo>
                  <a:lnTo>
                    <a:pt x="50" y="390"/>
                  </a:lnTo>
                  <a:lnTo>
                    <a:pt x="88" y="317"/>
                  </a:lnTo>
                  <a:lnTo>
                    <a:pt x="134" y="250"/>
                  </a:lnTo>
                  <a:lnTo>
                    <a:pt x="188" y="188"/>
                  </a:lnTo>
                  <a:lnTo>
                    <a:pt x="249" y="134"/>
                  </a:lnTo>
                  <a:lnTo>
                    <a:pt x="317" y="88"/>
                  </a:lnTo>
                  <a:lnTo>
                    <a:pt x="390" y="50"/>
                  </a:lnTo>
                  <a:lnTo>
                    <a:pt x="468" y="23"/>
                  </a:lnTo>
                  <a:lnTo>
                    <a:pt x="553" y="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Freeform 690"/>
            <p:cNvSpPr>
              <a:spLocks/>
            </p:cNvSpPr>
            <p:nvPr/>
          </p:nvSpPr>
          <p:spPr bwMode="auto">
            <a:xfrm>
              <a:off x="7147161" y="746571"/>
              <a:ext cx="3221364" cy="4923103"/>
            </a:xfrm>
            <a:custGeom>
              <a:avLst/>
              <a:gdLst>
                <a:gd name="T0" fmla="*/ 889 w 1592"/>
                <a:gd name="T1" fmla="*/ 6 h 2433"/>
                <a:gd name="T2" fmla="*/ 1066 w 1592"/>
                <a:gd name="T3" fmla="*/ 48 h 2433"/>
                <a:gd name="T4" fmla="*/ 1223 w 1592"/>
                <a:gd name="T5" fmla="*/ 125 h 2433"/>
                <a:gd name="T6" fmla="*/ 1360 w 1592"/>
                <a:gd name="T7" fmla="*/ 235 h 2433"/>
                <a:gd name="T8" fmla="*/ 1469 w 1592"/>
                <a:gd name="T9" fmla="*/ 371 h 2433"/>
                <a:gd name="T10" fmla="*/ 1546 w 1592"/>
                <a:gd name="T11" fmla="*/ 529 h 2433"/>
                <a:gd name="T12" fmla="*/ 1588 w 1592"/>
                <a:gd name="T13" fmla="*/ 705 h 2433"/>
                <a:gd name="T14" fmla="*/ 1588 w 1592"/>
                <a:gd name="T15" fmla="*/ 890 h 2433"/>
                <a:gd name="T16" fmla="*/ 1546 w 1592"/>
                <a:gd name="T17" fmla="*/ 1067 h 2433"/>
                <a:gd name="T18" fmla="*/ 1469 w 1592"/>
                <a:gd name="T19" fmla="*/ 1224 h 2433"/>
                <a:gd name="T20" fmla="*/ 1360 w 1592"/>
                <a:gd name="T21" fmla="*/ 1360 h 2433"/>
                <a:gd name="T22" fmla="*/ 1223 w 1592"/>
                <a:gd name="T23" fmla="*/ 1470 h 2433"/>
                <a:gd name="T24" fmla="*/ 1066 w 1592"/>
                <a:gd name="T25" fmla="*/ 1547 h 2433"/>
                <a:gd name="T26" fmla="*/ 889 w 1592"/>
                <a:gd name="T27" fmla="*/ 1589 h 2433"/>
                <a:gd name="T28" fmla="*/ 797 w 1592"/>
                <a:gd name="T29" fmla="*/ 1593 h 2433"/>
                <a:gd name="T30" fmla="*/ 722 w 1592"/>
                <a:gd name="T31" fmla="*/ 1614 h 2433"/>
                <a:gd name="T32" fmla="*/ 670 w 1592"/>
                <a:gd name="T33" fmla="*/ 1666 h 2433"/>
                <a:gd name="T34" fmla="*/ 649 w 1592"/>
                <a:gd name="T35" fmla="*/ 1741 h 2433"/>
                <a:gd name="T36" fmla="*/ 645 w 1592"/>
                <a:gd name="T37" fmla="*/ 2394 h 2433"/>
                <a:gd name="T38" fmla="*/ 611 w 1592"/>
                <a:gd name="T39" fmla="*/ 2429 h 2433"/>
                <a:gd name="T40" fmla="*/ 563 w 1592"/>
                <a:gd name="T41" fmla="*/ 2429 h 2433"/>
                <a:gd name="T42" fmla="*/ 530 w 1592"/>
                <a:gd name="T43" fmla="*/ 2394 h 2433"/>
                <a:gd name="T44" fmla="*/ 525 w 1592"/>
                <a:gd name="T45" fmla="*/ 1741 h 2433"/>
                <a:gd name="T46" fmla="*/ 546 w 1592"/>
                <a:gd name="T47" fmla="*/ 1635 h 2433"/>
                <a:gd name="T48" fmla="*/ 605 w 1592"/>
                <a:gd name="T49" fmla="*/ 1549 h 2433"/>
                <a:gd name="T50" fmla="*/ 692 w 1592"/>
                <a:gd name="T51" fmla="*/ 1489 h 2433"/>
                <a:gd name="T52" fmla="*/ 797 w 1592"/>
                <a:gd name="T53" fmla="*/ 1468 h 2433"/>
                <a:gd name="T54" fmla="*/ 882 w 1592"/>
                <a:gd name="T55" fmla="*/ 1462 h 2433"/>
                <a:gd name="T56" fmla="*/ 1039 w 1592"/>
                <a:gd name="T57" fmla="*/ 1422 h 2433"/>
                <a:gd name="T58" fmla="*/ 1179 w 1592"/>
                <a:gd name="T59" fmla="*/ 1347 h 2433"/>
                <a:gd name="T60" fmla="*/ 1298 w 1592"/>
                <a:gd name="T61" fmla="*/ 1243 h 2433"/>
                <a:gd name="T62" fmla="*/ 1389 w 1592"/>
                <a:gd name="T63" fmla="*/ 1113 h 2433"/>
                <a:gd name="T64" fmla="*/ 1446 w 1592"/>
                <a:gd name="T65" fmla="*/ 963 h 2433"/>
                <a:gd name="T66" fmla="*/ 1467 w 1592"/>
                <a:gd name="T67" fmla="*/ 798 h 2433"/>
                <a:gd name="T68" fmla="*/ 1446 w 1592"/>
                <a:gd name="T69" fmla="*/ 632 h 2433"/>
                <a:gd name="T70" fmla="*/ 1389 w 1592"/>
                <a:gd name="T71" fmla="*/ 482 h 2433"/>
                <a:gd name="T72" fmla="*/ 1298 w 1592"/>
                <a:gd name="T73" fmla="*/ 352 h 2433"/>
                <a:gd name="T74" fmla="*/ 1179 w 1592"/>
                <a:gd name="T75" fmla="*/ 246 h 2433"/>
                <a:gd name="T76" fmla="*/ 1039 w 1592"/>
                <a:gd name="T77" fmla="*/ 171 h 2433"/>
                <a:gd name="T78" fmla="*/ 882 w 1592"/>
                <a:gd name="T79" fmla="*/ 133 h 2433"/>
                <a:gd name="T80" fmla="*/ 713 w 1592"/>
                <a:gd name="T81" fmla="*/ 133 h 2433"/>
                <a:gd name="T82" fmla="*/ 555 w 1592"/>
                <a:gd name="T83" fmla="*/ 171 h 2433"/>
                <a:gd name="T84" fmla="*/ 415 w 1592"/>
                <a:gd name="T85" fmla="*/ 246 h 2433"/>
                <a:gd name="T86" fmla="*/ 296 w 1592"/>
                <a:gd name="T87" fmla="*/ 352 h 2433"/>
                <a:gd name="T88" fmla="*/ 206 w 1592"/>
                <a:gd name="T89" fmla="*/ 482 h 2433"/>
                <a:gd name="T90" fmla="*/ 146 w 1592"/>
                <a:gd name="T91" fmla="*/ 632 h 2433"/>
                <a:gd name="T92" fmla="*/ 127 w 1592"/>
                <a:gd name="T93" fmla="*/ 798 h 2433"/>
                <a:gd name="T94" fmla="*/ 108 w 1592"/>
                <a:gd name="T95" fmla="*/ 842 h 2433"/>
                <a:gd name="T96" fmla="*/ 64 w 1592"/>
                <a:gd name="T97" fmla="*/ 861 h 2433"/>
                <a:gd name="T98" fmla="*/ 20 w 1592"/>
                <a:gd name="T99" fmla="*/ 842 h 2433"/>
                <a:gd name="T100" fmla="*/ 0 w 1592"/>
                <a:gd name="T101" fmla="*/ 798 h 2433"/>
                <a:gd name="T102" fmla="*/ 21 w 1592"/>
                <a:gd name="T103" fmla="*/ 615 h 2433"/>
                <a:gd name="T104" fmla="*/ 81 w 1592"/>
                <a:gd name="T105" fmla="*/ 448 h 2433"/>
                <a:gd name="T106" fmla="*/ 175 w 1592"/>
                <a:gd name="T107" fmla="*/ 300 h 2433"/>
                <a:gd name="T108" fmla="*/ 300 w 1592"/>
                <a:gd name="T109" fmla="*/ 177 h 2433"/>
                <a:gd name="T110" fmla="*/ 448 w 1592"/>
                <a:gd name="T111" fmla="*/ 83 h 2433"/>
                <a:gd name="T112" fmla="*/ 615 w 1592"/>
                <a:gd name="T113" fmla="*/ 21 h 2433"/>
                <a:gd name="T114" fmla="*/ 797 w 1592"/>
                <a:gd name="T115" fmla="*/ 0 h 2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92" h="2433">
                  <a:moveTo>
                    <a:pt x="797" y="0"/>
                  </a:moveTo>
                  <a:lnTo>
                    <a:pt x="889" y="6"/>
                  </a:lnTo>
                  <a:lnTo>
                    <a:pt x="980" y="21"/>
                  </a:lnTo>
                  <a:lnTo>
                    <a:pt x="1066" y="48"/>
                  </a:lnTo>
                  <a:lnTo>
                    <a:pt x="1147" y="83"/>
                  </a:lnTo>
                  <a:lnTo>
                    <a:pt x="1223" y="125"/>
                  </a:lnTo>
                  <a:lnTo>
                    <a:pt x="1294" y="177"/>
                  </a:lnTo>
                  <a:lnTo>
                    <a:pt x="1360" y="235"/>
                  </a:lnTo>
                  <a:lnTo>
                    <a:pt x="1417" y="300"/>
                  </a:lnTo>
                  <a:lnTo>
                    <a:pt x="1469" y="371"/>
                  </a:lnTo>
                  <a:lnTo>
                    <a:pt x="1511" y="448"/>
                  </a:lnTo>
                  <a:lnTo>
                    <a:pt x="1546" y="529"/>
                  </a:lnTo>
                  <a:lnTo>
                    <a:pt x="1571" y="615"/>
                  </a:lnTo>
                  <a:lnTo>
                    <a:pt x="1588" y="705"/>
                  </a:lnTo>
                  <a:lnTo>
                    <a:pt x="1592" y="798"/>
                  </a:lnTo>
                  <a:lnTo>
                    <a:pt x="1588" y="890"/>
                  </a:lnTo>
                  <a:lnTo>
                    <a:pt x="1571" y="980"/>
                  </a:lnTo>
                  <a:lnTo>
                    <a:pt x="1546" y="1067"/>
                  </a:lnTo>
                  <a:lnTo>
                    <a:pt x="1511" y="1147"/>
                  </a:lnTo>
                  <a:lnTo>
                    <a:pt x="1469" y="1224"/>
                  </a:lnTo>
                  <a:lnTo>
                    <a:pt x="1417" y="1295"/>
                  </a:lnTo>
                  <a:lnTo>
                    <a:pt x="1360" y="1360"/>
                  </a:lnTo>
                  <a:lnTo>
                    <a:pt x="1294" y="1418"/>
                  </a:lnTo>
                  <a:lnTo>
                    <a:pt x="1223" y="1470"/>
                  </a:lnTo>
                  <a:lnTo>
                    <a:pt x="1147" y="1512"/>
                  </a:lnTo>
                  <a:lnTo>
                    <a:pt x="1066" y="1547"/>
                  </a:lnTo>
                  <a:lnTo>
                    <a:pt x="980" y="1572"/>
                  </a:lnTo>
                  <a:lnTo>
                    <a:pt x="889" y="1589"/>
                  </a:lnTo>
                  <a:lnTo>
                    <a:pt x="797" y="1593"/>
                  </a:lnTo>
                  <a:lnTo>
                    <a:pt x="797" y="1593"/>
                  </a:lnTo>
                  <a:lnTo>
                    <a:pt x="759" y="1599"/>
                  </a:lnTo>
                  <a:lnTo>
                    <a:pt x="722" y="1614"/>
                  </a:lnTo>
                  <a:lnTo>
                    <a:pt x="693" y="1637"/>
                  </a:lnTo>
                  <a:lnTo>
                    <a:pt x="670" y="1666"/>
                  </a:lnTo>
                  <a:lnTo>
                    <a:pt x="655" y="1702"/>
                  </a:lnTo>
                  <a:lnTo>
                    <a:pt x="649" y="1741"/>
                  </a:lnTo>
                  <a:lnTo>
                    <a:pt x="649" y="2371"/>
                  </a:lnTo>
                  <a:lnTo>
                    <a:pt x="645" y="2394"/>
                  </a:lnTo>
                  <a:lnTo>
                    <a:pt x="632" y="2415"/>
                  </a:lnTo>
                  <a:lnTo>
                    <a:pt x="611" y="2429"/>
                  </a:lnTo>
                  <a:lnTo>
                    <a:pt x="588" y="2433"/>
                  </a:lnTo>
                  <a:lnTo>
                    <a:pt x="563" y="2429"/>
                  </a:lnTo>
                  <a:lnTo>
                    <a:pt x="544" y="2415"/>
                  </a:lnTo>
                  <a:lnTo>
                    <a:pt x="530" y="2394"/>
                  </a:lnTo>
                  <a:lnTo>
                    <a:pt x="525" y="2371"/>
                  </a:lnTo>
                  <a:lnTo>
                    <a:pt x="525" y="1741"/>
                  </a:lnTo>
                  <a:lnTo>
                    <a:pt x="530" y="1685"/>
                  </a:lnTo>
                  <a:lnTo>
                    <a:pt x="546" y="1635"/>
                  </a:lnTo>
                  <a:lnTo>
                    <a:pt x="571" y="1589"/>
                  </a:lnTo>
                  <a:lnTo>
                    <a:pt x="605" y="1549"/>
                  </a:lnTo>
                  <a:lnTo>
                    <a:pt x="645" y="1514"/>
                  </a:lnTo>
                  <a:lnTo>
                    <a:pt x="692" y="1489"/>
                  </a:lnTo>
                  <a:lnTo>
                    <a:pt x="741" y="1474"/>
                  </a:lnTo>
                  <a:lnTo>
                    <a:pt x="797" y="1468"/>
                  </a:lnTo>
                  <a:lnTo>
                    <a:pt x="797" y="1468"/>
                  </a:lnTo>
                  <a:lnTo>
                    <a:pt x="882" y="1462"/>
                  </a:lnTo>
                  <a:lnTo>
                    <a:pt x="962" y="1447"/>
                  </a:lnTo>
                  <a:lnTo>
                    <a:pt x="1039" y="1422"/>
                  </a:lnTo>
                  <a:lnTo>
                    <a:pt x="1112" y="1389"/>
                  </a:lnTo>
                  <a:lnTo>
                    <a:pt x="1179" y="1347"/>
                  </a:lnTo>
                  <a:lnTo>
                    <a:pt x="1243" y="1299"/>
                  </a:lnTo>
                  <a:lnTo>
                    <a:pt x="1298" y="1243"/>
                  </a:lnTo>
                  <a:lnTo>
                    <a:pt x="1346" y="1180"/>
                  </a:lnTo>
                  <a:lnTo>
                    <a:pt x="1389" y="1113"/>
                  </a:lnTo>
                  <a:lnTo>
                    <a:pt x="1421" y="1040"/>
                  </a:lnTo>
                  <a:lnTo>
                    <a:pt x="1446" y="963"/>
                  </a:lnTo>
                  <a:lnTo>
                    <a:pt x="1461" y="882"/>
                  </a:lnTo>
                  <a:lnTo>
                    <a:pt x="1467" y="798"/>
                  </a:lnTo>
                  <a:lnTo>
                    <a:pt x="1461" y="713"/>
                  </a:lnTo>
                  <a:lnTo>
                    <a:pt x="1446" y="632"/>
                  </a:lnTo>
                  <a:lnTo>
                    <a:pt x="1421" y="555"/>
                  </a:lnTo>
                  <a:lnTo>
                    <a:pt x="1389" y="482"/>
                  </a:lnTo>
                  <a:lnTo>
                    <a:pt x="1346" y="415"/>
                  </a:lnTo>
                  <a:lnTo>
                    <a:pt x="1298" y="352"/>
                  </a:lnTo>
                  <a:lnTo>
                    <a:pt x="1243" y="296"/>
                  </a:lnTo>
                  <a:lnTo>
                    <a:pt x="1179" y="246"/>
                  </a:lnTo>
                  <a:lnTo>
                    <a:pt x="1112" y="206"/>
                  </a:lnTo>
                  <a:lnTo>
                    <a:pt x="1039" y="171"/>
                  </a:lnTo>
                  <a:lnTo>
                    <a:pt x="962" y="146"/>
                  </a:lnTo>
                  <a:lnTo>
                    <a:pt x="882" y="133"/>
                  </a:lnTo>
                  <a:lnTo>
                    <a:pt x="797" y="127"/>
                  </a:lnTo>
                  <a:lnTo>
                    <a:pt x="713" y="133"/>
                  </a:lnTo>
                  <a:lnTo>
                    <a:pt x="632" y="146"/>
                  </a:lnTo>
                  <a:lnTo>
                    <a:pt x="555" y="171"/>
                  </a:lnTo>
                  <a:lnTo>
                    <a:pt x="482" y="206"/>
                  </a:lnTo>
                  <a:lnTo>
                    <a:pt x="415" y="246"/>
                  </a:lnTo>
                  <a:lnTo>
                    <a:pt x="352" y="296"/>
                  </a:lnTo>
                  <a:lnTo>
                    <a:pt x="296" y="352"/>
                  </a:lnTo>
                  <a:lnTo>
                    <a:pt x="246" y="415"/>
                  </a:lnTo>
                  <a:lnTo>
                    <a:pt x="206" y="482"/>
                  </a:lnTo>
                  <a:lnTo>
                    <a:pt x="171" y="555"/>
                  </a:lnTo>
                  <a:lnTo>
                    <a:pt x="146" y="632"/>
                  </a:lnTo>
                  <a:lnTo>
                    <a:pt x="131" y="713"/>
                  </a:lnTo>
                  <a:lnTo>
                    <a:pt x="127" y="798"/>
                  </a:lnTo>
                  <a:lnTo>
                    <a:pt x="121" y="823"/>
                  </a:lnTo>
                  <a:lnTo>
                    <a:pt x="108" y="842"/>
                  </a:lnTo>
                  <a:lnTo>
                    <a:pt x="89" y="855"/>
                  </a:lnTo>
                  <a:lnTo>
                    <a:pt x="64" y="861"/>
                  </a:lnTo>
                  <a:lnTo>
                    <a:pt x="39" y="855"/>
                  </a:lnTo>
                  <a:lnTo>
                    <a:pt x="20" y="842"/>
                  </a:lnTo>
                  <a:lnTo>
                    <a:pt x="6" y="823"/>
                  </a:lnTo>
                  <a:lnTo>
                    <a:pt x="0" y="798"/>
                  </a:lnTo>
                  <a:lnTo>
                    <a:pt x="6" y="705"/>
                  </a:lnTo>
                  <a:lnTo>
                    <a:pt x="21" y="615"/>
                  </a:lnTo>
                  <a:lnTo>
                    <a:pt x="48" y="529"/>
                  </a:lnTo>
                  <a:lnTo>
                    <a:pt x="81" y="448"/>
                  </a:lnTo>
                  <a:lnTo>
                    <a:pt x="125" y="371"/>
                  </a:lnTo>
                  <a:lnTo>
                    <a:pt x="175" y="300"/>
                  </a:lnTo>
                  <a:lnTo>
                    <a:pt x="235" y="235"/>
                  </a:lnTo>
                  <a:lnTo>
                    <a:pt x="300" y="177"/>
                  </a:lnTo>
                  <a:lnTo>
                    <a:pt x="371" y="125"/>
                  </a:lnTo>
                  <a:lnTo>
                    <a:pt x="448" y="83"/>
                  </a:lnTo>
                  <a:lnTo>
                    <a:pt x="528" y="48"/>
                  </a:lnTo>
                  <a:lnTo>
                    <a:pt x="615" y="21"/>
                  </a:lnTo>
                  <a:lnTo>
                    <a:pt x="705" y="6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Freeform 691"/>
            <p:cNvSpPr>
              <a:spLocks/>
            </p:cNvSpPr>
            <p:nvPr/>
          </p:nvSpPr>
          <p:spPr bwMode="auto">
            <a:xfrm>
              <a:off x="6809241" y="432934"/>
              <a:ext cx="3858758" cy="5026299"/>
            </a:xfrm>
            <a:custGeom>
              <a:avLst/>
              <a:gdLst>
                <a:gd name="T0" fmla="*/ 1058 w 1907"/>
                <a:gd name="T1" fmla="*/ 3 h 2484"/>
                <a:gd name="T2" fmla="*/ 1254 w 1907"/>
                <a:gd name="T3" fmla="*/ 48 h 2484"/>
                <a:gd name="T4" fmla="*/ 1435 w 1907"/>
                <a:gd name="T5" fmla="*/ 128 h 2484"/>
                <a:gd name="T6" fmla="*/ 1592 w 1907"/>
                <a:gd name="T7" fmla="*/ 246 h 2484"/>
                <a:gd name="T8" fmla="*/ 1723 w 1907"/>
                <a:gd name="T9" fmla="*/ 390 h 2484"/>
                <a:gd name="T10" fmla="*/ 1822 w 1907"/>
                <a:gd name="T11" fmla="*/ 559 h 2484"/>
                <a:gd name="T12" fmla="*/ 1884 w 1907"/>
                <a:gd name="T13" fmla="*/ 749 h 2484"/>
                <a:gd name="T14" fmla="*/ 1907 w 1907"/>
                <a:gd name="T15" fmla="*/ 953 h 2484"/>
                <a:gd name="T16" fmla="*/ 1888 w 1907"/>
                <a:gd name="T17" fmla="*/ 1139 h 2484"/>
                <a:gd name="T18" fmla="*/ 1836 w 1907"/>
                <a:gd name="T19" fmla="*/ 1316 h 2484"/>
                <a:gd name="T20" fmla="*/ 1749 w 1907"/>
                <a:gd name="T21" fmla="*/ 1477 h 2484"/>
                <a:gd name="T22" fmla="*/ 1630 w 1907"/>
                <a:gd name="T23" fmla="*/ 1623 h 2484"/>
                <a:gd name="T24" fmla="*/ 1490 w 1907"/>
                <a:gd name="T25" fmla="*/ 1740 h 2484"/>
                <a:gd name="T26" fmla="*/ 1331 w 1907"/>
                <a:gd name="T27" fmla="*/ 1829 h 2484"/>
                <a:gd name="T28" fmla="*/ 1158 w 1907"/>
                <a:gd name="T29" fmla="*/ 1884 h 2484"/>
                <a:gd name="T30" fmla="*/ 974 w 1907"/>
                <a:gd name="T31" fmla="*/ 1906 h 2484"/>
                <a:gd name="T32" fmla="*/ 970 w 1907"/>
                <a:gd name="T33" fmla="*/ 2445 h 2484"/>
                <a:gd name="T34" fmla="*/ 935 w 1907"/>
                <a:gd name="T35" fmla="*/ 2478 h 2484"/>
                <a:gd name="T36" fmla="*/ 887 w 1907"/>
                <a:gd name="T37" fmla="*/ 2478 h 2484"/>
                <a:gd name="T38" fmla="*/ 853 w 1907"/>
                <a:gd name="T39" fmla="*/ 2445 h 2484"/>
                <a:gd name="T40" fmla="*/ 849 w 1907"/>
                <a:gd name="T41" fmla="*/ 1896 h 2484"/>
                <a:gd name="T42" fmla="*/ 870 w 1907"/>
                <a:gd name="T43" fmla="*/ 1829 h 2484"/>
                <a:gd name="T44" fmla="*/ 926 w 1907"/>
                <a:gd name="T45" fmla="*/ 1786 h 2484"/>
                <a:gd name="T46" fmla="*/ 962 w 1907"/>
                <a:gd name="T47" fmla="*/ 1781 h 2484"/>
                <a:gd name="T48" fmla="*/ 1150 w 1907"/>
                <a:gd name="T49" fmla="*/ 1756 h 2484"/>
                <a:gd name="T50" fmla="*/ 1323 w 1907"/>
                <a:gd name="T51" fmla="*/ 1692 h 2484"/>
                <a:gd name="T52" fmla="*/ 1475 w 1907"/>
                <a:gd name="T53" fmla="*/ 1594 h 2484"/>
                <a:gd name="T54" fmla="*/ 1602 w 1907"/>
                <a:gd name="T55" fmla="*/ 1466 h 2484"/>
                <a:gd name="T56" fmla="*/ 1698 w 1907"/>
                <a:gd name="T57" fmla="*/ 1314 h 2484"/>
                <a:gd name="T58" fmla="*/ 1759 w 1907"/>
                <a:gd name="T59" fmla="*/ 1141 h 2484"/>
                <a:gd name="T60" fmla="*/ 1780 w 1907"/>
                <a:gd name="T61" fmla="*/ 953 h 2484"/>
                <a:gd name="T62" fmla="*/ 1759 w 1907"/>
                <a:gd name="T63" fmla="*/ 762 h 2484"/>
                <a:gd name="T64" fmla="*/ 1698 w 1907"/>
                <a:gd name="T65" fmla="*/ 589 h 2484"/>
                <a:gd name="T66" fmla="*/ 1600 w 1907"/>
                <a:gd name="T67" fmla="*/ 436 h 2484"/>
                <a:gd name="T68" fmla="*/ 1471 w 1907"/>
                <a:gd name="T69" fmla="*/ 307 h 2484"/>
                <a:gd name="T70" fmla="*/ 1317 w 1907"/>
                <a:gd name="T71" fmla="*/ 209 h 2484"/>
                <a:gd name="T72" fmla="*/ 1143 w 1907"/>
                <a:gd name="T73" fmla="*/ 146 h 2484"/>
                <a:gd name="T74" fmla="*/ 953 w 1907"/>
                <a:gd name="T75" fmla="*/ 124 h 2484"/>
                <a:gd name="T76" fmla="*/ 764 w 1907"/>
                <a:gd name="T77" fmla="*/ 146 h 2484"/>
                <a:gd name="T78" fmla="*/ 590 w 1907"/>
                <a:gd name="T79" fmla="*/ 209 h 2484"/>
                <a:gd name="T80" fmla="*/ 436 w 1907"/>
                <a:gd name="T81" fmla="*/ 307 h 2484"/>
                <a:gd name="T82" fmla="*/ 308 w 1907"/>
                <a:gd name="T83" fmla="*/ 436 h 2484"/>
                <a:gd name="T84" fmla="*/ 210 w 1907"/>
                <a:gd name="T85" fmla="*/ 589 h 2484"/>
                <a:gd name="T86" fmla="*/ 148 w 1907"/>
                <a:gd name="T87" fmla="*/ 762 h 2484"/>
                <a:gd name="T88" fmla="*/ 127 w 1907"/>
                <a:gd name="T89" fmla="*/ 953 h 2484"/>
                <a:gd name="T90" fmla="*/ 108 w 1907"/>
                <a:gd name="T91" fmla="*/ 997 h 2484"/>
                <a:gd name="T92" fmla="*/ 64 w 1907"/>
                <a:gd name="T93" fmla="*/ 1016 h 2484"/>
                <a:gd name="T94" fmla="*/ 20 w 1907"/>
                <a:gd name="T95" fmla="*/ 997 h 2484"/>
                <a:gd name="T96" fmla="*/ 0 w 1907"/>
                <a:gd name="T97" fmla="*/ 953 h 2484"/>
                <a:gd name="T98" fmla="*/ 23 w 1907"/>
                <a:gd name="T99" fmla="*/ 749 h 2484"/>
                <a:gd name="T100" fmla="*/ 85 w 1907"/>
                <a:gd name="T101" fmla="*/ 559 h 2484"/>
                <a:gd name="T102" fmla="*/ 185 w 1907"/>
                <a:gd name="T103" fmla="*/ 390 h 2484"/>
                <a:gd name="T104" fmla="*/ 315 w 1907"/>
                <a:gd name="T105" fmla="*/ 246 h 2484"/>
                <a:gd name="T106" fmla="*/ 473 w 1907"/>
                <a:gd name="T107" fmla="*/ 128 h 2484"/>
                <a:gd name="T108" fmla="*/ 653 w 1907"/>
                <a:gd name="T109" fmla="*/ 48 h 2484"/>
                <a:gd name="T110" fmla="*/ 849 w 1907"/>
                <a:gd name="T111" fmla="*/ 3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7" h="2484">
                  <a:moveTo>
                    <a:pt x="953" y="0"/>
                  </a:moveTo>
                  <a:lnTo>
                    <a:pt x="1058" y="3"/>
                  </a:lnTo>
                  <a:lnTo>
                    <a:pt x="1158" y="21"/>
                  </a:lnTo>
                  <a:lnTo>
                    <a:pt x="1254" y="48"/>
                  </a:lnTo>
                  <a:lnTo>
                    <a:pt x="1346" y="84"/>
                  </a:lnTo>
                  <a:lnTo>
                    <a:pt x="1435" y="128"/>
                  </a:lnTo>
                  <a:lnTo>
                    <a:pt x="1515" y="182"/>
                  </a:lnTo>
                  <a:lnTo>
                    <a:pt x="1592" y="246"/>
                  </a:lnTo>
                  <a:lnTo>
                    <a:pt x="1661" y="313"/>
                  </a:lnTo>
                  <a:lnTo>
                    <a:pt x="1723" y="390"/>
                  </a:lnTo>
                  <a:lnTo>
                    <a:pt x="1776" y="472"/>
                  </a:lnTo>
                  <a:lnTo>
                    <a:pt x="1822" y="559"/>
                  </a:lnTo>
                  <a:lnTo>
                    <a:pt x="1859" y="651"/>
                  </a:lnTo>
                  <a:lnTo>
                    <a:pt x="1884" y="749"/>
                  </a:lnTo>
                  <a:lnTo>
                    <a:pt x="1901" y="849"/>
                  </a:lnTo>
                  <a:lnTo>
                    <a:pt x="1907" y="953"/>
                  </a:lnTo>
                  <a:lnTo>
                    <a:pt x="1901" y="1047"/>
                  </a:lnTo>
                  <a:lnTo>
                    <a:pt x="1888" y="1139"/>
                  </a:lnTo>
                  <a:lnTo>
                    <a:pt x="1867" y="1227"/>
                  </a:lnTo>
                  <a:lnTo>
                    <a:pt x="1836" y="1316"/>
                  </a:lnTo>
                  <a:lnTo>
                    <a:pt x="1796" y="1398"/>
                  </a:lnTo>
                  <a:lnTo>
                    <a:pt x="1749" y="1477"/>
                  </a:lnTo>
                  <a:lnTo>
                    <a:pt x="1694" y="1552"/>
                  </a:lnTo>
                  <a:lnTo>
                    <a:pt x="1630" y="1623"/>
                  </a:lnTo>
                  <a:lnTo>
                    <a:pt x="1563" y="1686"/>
                  </a:lnTo>
                  <a:lnTo>
                    <a:pt x="1490" y="1740"/>
                  </a:lnTo>
                  <a:lnTo>
                    <a:pt x="1412" y="1788"/>
                  </a:lnTo>
                  <a:lnTo>
                    <a:pt x="1331" y="1829"/>
                  </a:lnTo>
                  <a:lnTo>
                    <a:pt x="1244" y="1861"/>
                  </a:lnTo>
                  <a:lnTo>
                    <a:pt x="1158" y="1884"/>
                  </a:lnTo>
                  <a:lnTo>
                    <a:pt x="1066" y="1900"/>
                  </a:lnTo>
                  <a:lnTo>
                    <a:pt x="974" y="1906"/>
                  </a:lnTo>
                  <a:lnTo>
                    <a:pt x="974" y="2420"/>
                  </a:lnTo>
                  <a:lnTo>
                    <a:pt x="970" y="2445"/>
                  </a:lnTo>
                  <a:lnTo>
                    <a:pt x="956" y="2465"/>
                  </a:lnTo>
                  <a:lnTo>
                    <a:pt x="935" y="2478"/>
                  </a:lnTo>
                  <a:lnTo>
                    <a:pt x="912" y="2484"/>
                  </a:lnTo>
                  <a:lnTo>
                    <a:pt x="887" y="2478"/>
                  </a:lnTo>
                  <a:lnTo>
                    <a:pt x="866" y="2465"/>
                  </a:lnTo>
                  <a:lnTo>
                    <a:pt x="853" y="2445"/>
                  </a:lnTo>
                  <a:lnTo>
                    <a:pt x="849" y="2420"/>
                  </a:lnTo>
                  <a:lnTo>
                    <a:pt x="849" y="1896"/>
                  </a:lnTo>
                  <a:lnTo>
                    <a:pt x="855" y="1859"/>
                  </a:lnTo>
                  <a:lnTo>
                    <a:pt x="870" y="1829"/>
                  </a:lnTo>
                  <a:lnTo>
                    <a:pt x="895" y="1804"/>
                  </a:lnTo>
                  <a:lnTo>
                    <a:pt x="926" y="1786"/>
                  </a:lnTo>
                  <a:lnTo>
                    <a:pt x="962" y="1781"/>
                  </a:lnTo>
                  <a:lnTo>
                    <a:pt x="962" y="1781"/>
                  </a:lnTo>
                  <a:lnTo>
                    <a:pt x="1058" y="1773"/>
                  </a:lnTo>
                  <a:lnTo>
                    <a:pt x="1150" y="1756"/>
                  </a:lnTo>
                  <a:lnTo>
                    <a:pt x="1239" y="1729"/>
                  </a:lnTo>
                  <a:lnTo>
                    <a:pt x="1323" y="1692"/>
                  </a:lnTo>
                  <a:lnTo>
                    <a:pt x="1402" y="1648"/>
                  </a:lnTo>
                  <a:lnTo>
                    <a:pt x="1475" y="1594"/>
                  </a:lnTo>
                  <a:lnTo>
                    <a:pt x="1542" y="1533"/>
                  </a:lnTo>
                  <a:lnTo>
                    <a:pt x="1602" y="1466"/>
                  </a:lnTo>
                  <a:lnTo>
                    <a:pt x="1653" y="1393"/>
                  </a:lnTo>
                  <a:lnTo>
                    <a:pt x="1698" y="1314"/>
                  </a:lnTo>
                  <a:lnTo>
                    <a:pt x="1734" y="1229"/>
                  </a:lnTo>
                  <a:lnTo>
                    <a:pt x="1759" y="1141"/>
                  </a:lnTo>
                  <a:lnTo>
                    <a:pt x="1776" y="1047"/>
                  </a:lnTo>
                  <a:lnTo>
                    <a:pt x="1780" y="953"/>
                  </a:lnTo>
                  <a:lnTo>
                    <a:pt x="1774" y="856"/>
                  </a:lnTo>
                  <a:lnTo>
                    <a:pt x="1759" y="762"/>
                  </a:lnTo>
                  <a:lnTo>
                    <a:pt x="1732" y="674"/>
                  </a:lnTo>
                  <a:lnTo>
                    <a:pt x="1698" y="589"/>
                  </a:lnTo>
                  <a:lnTo>
                    <a:pt x="1652" y="509"/>
                  </a:lnTo>
                  <a:lnTo>
                    <a:pt x="1600" y="436"/>
                  </a:lnTo>
                  <a:lnTo>
                    <a:pt x="1538" y="367"/>
                  </a:lnTo>
                  <a:lnTo>
                    <a:pt x="1471" y="307"/>
                  </a:lnTo>
                  <a:lnTo>
                    <a:pt x="1396" y="253"/>
                  </a:lnTo>
                  <a:lnTo>
                    <a:pt x="1317" y="209"/>
                  </a:lnTo>
                  <a:lnTo>
                    <a:pt x="1233" y="172"/>
                  </a:lnTo>
                  <a:lnTo>
                    <a:pt x="1143" y="146"/>
                  </a:lnTo>
                  <a:lnTo>
                    <a:pt x="1051" y="130"/>
                  </a:lnTo>
                  <a:lnTo>
                    <a:pt x="953" y="124"/>
                  </a:lnTo>
                  <a:lnTo>
                    <a:pt x="857" y="130"/>
                  </a:lnTo>
                  <a:lnTo>
                    <a:pt x="764" y="146"/>
                  </a:lnTo>
                  <a:lnTo>
                    <a:pt x="674" y="172"/>
                  </a:lnTo>
                  <a:lnTo>
                    <a:pt x="590" y="209"/>
                  </a:lnTo>
                  <a:lnTo>
                    <a:pt x="511" y="253"/>
                  </a:lnTo>
                  <a:lnTo>
                    <a:pt x="436" y="307"/>
                  </a:lnTo>
                  <a:lnTo>
                    <a:pt x="369" y="367"/>
                  </a:lnTo>
                  <a:lnTo>
                    <a:pt x="308" y="436"/>
                  </a:lnTo>
                  <a:lnTo>
                    <a:pt x="256" y="509"/>
                  </a:lnTo>
                  <a:lnTo>
                    <a:pt x="210" y="589"/>
                  </a:lnTo>
                  <a:lnTo>
                    <a:pt x="175" y="674"/>
                  </a:lnTo>
                  <a:lnTo>
                    <a:pt x="148" y="762"/>
                  </a:lnTo>
                  <a:lnTo>
                    <a:pt x="131" y="856"/>
                  </a:lnTo>
                  <a:lnTo>
                    <a:pt x="127" y="953"/>
                  </a:lnTo>
                  <a:lnTo>
                    <a:pt x="121" y="978"/>
                  </a:lnTo>
                  <a:lnTo>
                    <a:pt x="108" y="997"/>
                  </a:lnTo>
                  <a:lnTo>
                    <a:pt x="89" y="1010"/>
                  </a:lnTo>
                  <a:lnTo>
                    <a:pt x="64" y="1016"/>
                  </a:lnTo>
                  <a:lnTo>
                    <a:pt x="39" y="1010"/>
                  </a:lnTo>
                  <a:lnTo>
                    <a:pt x="20" y="997"/>
                  </a:lnTo>
                  <a:lnTo>
                    <a:pt x="6" y="978"/>
                  </a:lnTo>
                  <a:lnTo>
                    <a:pt x="0" y="953"/>
                  </a:lnTo>
                  <a:lnTo>
                    <a:pt x="6" y="849"/>
                  </a:lnTo>
                  <a:lnTo>
                    <a:pt x="23" y="749"/>
                  </a:lnTo>
                  <a:lnTo>
                    <a:pt x="48" y="651"/>
                  </a:lnTo>
                  <a:lnTo>
                    <a:pt x="85" y="559"/>
                  </a:lnTo>
                  <a:lnTo>
                    <a:pt x="131" y="472"/>
                  </a:lnTo>
                  <a:lnTo>
                    <a:pt x="185" y="390"/>
                  </a:lnTo>
                  <a:lnTo>
                    <a:pt x="246" y="313"/>
                  </a:lnTo>
                  <a:lnTo>
                    <a:pt x="315" y="246"/>
                  </a:lnTo>
                  <a:lnTo>
                    <a:pt x="392" y="182"/>
                  </a:lnTo>
                  <a:lnTo>
                    <a:pt x="473" y="128"/>
                  </a:lnTo>
                  <a:lnTo>
                    <a:pt x="561" y="84"/>
                  </a:lnTo>
                  <a:lnTo>
                    <a:pt x="653" y="48"/>
                  </a:lnTo>
                  <a:lnTo>
                    <a:pt x="749" y="21"/>
                  </a:lnTo>
                  <a:lnTo>
                    <a:pt x="849" y="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2" name="Oval 4491"/>
            <p:cNvSpPr/>
            <p:nvPr/>
          </p:nvSpPr>
          <p:spPr>
            <a:xfrm>
              <a:off x="7572090" y="5498550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Oval 1360"/>
            <p:cNvSpPr/>
            <p:nvPr/>
          </p:nvSpPr>
          <p:spPr>
            <a:xfrm>
              <a:off x="7869620" y="5722984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Oval 1361"/>
            <p:cNvSpPr/>
            <p:nvPr/>
          </p:nvSpPr>
          <p:spPr>
            <a:xfrm>
              <a:off x="8198094" y="5738019"/>
              <a:ext cx="274320" cy="274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Oval 1363"/>
            <p:cNvSpPr/>
            <p:nvPr/>
          </p:nvSpPr>
          <p:spPr>
            <a:xfrm>
              <a:off x="8538863" y="5532514"/>
              <a:ext cx="274320" cy="274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885437" y="226167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85438" y="192791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60111" y="192791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2" y="2141273"/>
            <a:ext cx="304800" cy="304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885437" y="324973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5438" y="291597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60111" y="291597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85437" y="423830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85438" y="390454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60111" y="390454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85437" y="522390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85438" y="489013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960111" y="489013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2" y="3129330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1" y="4117906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1" y="5120971"/>
            <a:ext cx="304800" cy="3048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960111" y="744984"/>
            <a:ext cx="4714548" cy="738664"/>
            <a:chOff x="592428" y="600007"/>
            <a:chExt cx="3940935" cy="738664"/>
          </a:xfrm>
        </p:grpSpPr>
        <p:sp>
          <p:nvSpPr>
            <p:cNvPr id="47" name="TextBox 4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043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2" name="Group 14361"/>
          <p:cNvGrpSpPr/>
          <p:nvPr/>
        </p:nvGrpSpPr>
        <p:grpSpPr>
          <a:xfrm>
            <a:off x="2116029" y="1623559"/>
            <a:ext cx="7959942" cy="4312783"/>
            <a:chOff x="3798888" y="738188"/>
            <a:chExt cx="4594225" cy="2489201"/>
          </a:xfrm>
        </p:grpSpPr>
        <p:sp>
          <p:nvSpPr>
            <p:cNvPr id="5850" name="Freeform 5201"/>
            <p:cNvSpPr>
              <a:spLocks/>
            </p:cNvSpPr>
            <p:nvPr/>
          </p:nvSpPr>
          <p:spPr bwMode="auto">
            <a:xfrm>
              <a:off x="3798888" y="738188"/>
              <a:ext cx="4138613" cy="1185863"/>
            </a:xfrm>
            <a:custGeom>
              <a:avLst/>
              <a:gdLst>
                <a:gd name="T0" fmla="*/ 550 w 2607"/>
                <a:gd name="T1" fmla="*/ 2 h 747"/>
                <a:gd name="T2" fmla="*/ 578 w 2607"/>
                <a:gd name="T3" fmla="*/ 22 h 747"/>
                <a:gd name="T4" fmla="*/ 588 w 2607"/>
                <a:gd name="T5" fmla="*/ 55 h 747"/>
                <a:gd name="T6" fmla="*/ 588 w 2607"/>
                <a:gd name="T7" fmla="*/ 56 h 747"/>
                <a:gd name="T8" fmla="*/ 595 w 2607"/>
                <a:gd name="T9" fmla="*/ 110 h 747"/>
                <a:gd name="T10" fmla="*/ 618 w 2607"/>
                <a:gd name="T11" fmla="*/ 162 h 747"/>
                <a:gd name="T12" fmla="*/ 652 w 2607"/>
                <a:gd name="T13" fmla="*/ 209 h 747"/>
                <a:gd name="T14" fmla="*/ 690 w 2607"/>
                <a:gd name="T15" fmla="*/ 250 h 747"/>
                <a:gd name="T16" fmla="*/ 726 w 2607"/>
                <a:gd name="T17" fmla="*/ 282 h 747"/>
                <a:gd name="T18" fmla="*/ 752 w 2607"/>
                <a:gd name="T19" fmla="*/ 303 h 747"/>
                <a:gd name="T20" fmla="*/ 762 w 2607"/>
                <a:gd name="T21" fmla="*/ 311 h 747"/>
                <a:gd name="T22" fmla="*/ 2607 w 2607"/>
                <a:gd name="T23" fmla="*/ 703 h 747"/>
                <a:gd name="T24" fmla="*/ 761 w 2607"/>
                <a:gd name="T25" fmla="*/ 711 h 747"/>
                <a:gd name="T26" fmla="*/ 743 w 2607"/>
                <a:gd name="T27" fmla="*/ 729 h 747"/>
                <a:gd name="T28" fmla="*/ 713 w 2607"/>
                <a:gd name="T29" fmla="*/ 745 h 747"/>
                <a:gd name="T30" fmla="*/ 345 w 2607"/>
                <a:gd name="T31" fmla="*/ 747 h 747"/>
                <a:gd name="T32" fmla="*/ 334 w 2607"/>
                <a:gd name="T33" fmla="*/ 746 h 747"/>
                <a:gd name="T34" fmla="*/ 302 w 2607"/>
                <a:gd name="T35" fmla="*/ 725 h 747"/>
                <a:gd name="T36" fmla="*/ 288 w 2607"/>
                <a:gd name="T37" fmla="*/ 688 h 747"/>
                <a:gd name="T38" fmla="*/ 300 w 2607"/>
                <a:gd name="T39" fmla="*/ 653 h 747"/>
                <a:gd name="T40" fmla="*/ 329 w 2607"/>
                <a:gd name="T41" fmla="*/ 632 h 747"/>
                <a:gd name="T42" fmla="*/ 307 w 2607"/>
                <a:gd name="T43" fmla="*/ 628 h 747"/>
                <a:gd name="T44" fmla="*/ 278 w 2607"/>
                <a:gd name="T45" fmla="*/ 607 h 747"/>
                <a:gd name="T46" fmla="*/ 266 w 2607"/>
                <a:gd name="T47" fmla="*/ 573 h 747"/>
                <a:gd name="T48" fmla="*/ 278 w 2607"/>
                <a:gd name="T49" fmla="*/ 538 h 747"/>
                <a:gd name="T50" fmla="*/ 307 w 2607"/>
                <a:gd name="T51" fmla="*/ 517 h 747"/>
                <a:gd name="T52" fmla="*/ 285 w 2607"/>
                <a:gd name="T53" fmla="*/ 513 h 747"/>
                <a:gd name="T54" fmla="*/ 254 w 2607"/>
                <a:gd name="T55" fmla="*/ 488 h 747"/>
                <a:gd name="T56" fmla="*/ 245 w 2607"/>
                <a:gd name="T57" fmla="*/ 458 h 747"/>
                <a:gd name="T58" fmla="*/ 257 w 2607"/>
                <a:gd name="T59" fmla="*/ 423 h 747"/>
                <a:gd name="T60" fmla="*/ 286 w 2607"/>
                <a:gd name="T61" fmla="*/ 402 h 747"/>
                <a:gd name="T62" fmla="*/ 288 w 2607"/>
                <a:gd name="T63" fmla="*/ 400 h 747"/>
                <a:gd name="T64" fmla="*/ 285 w 2607"/>
                <a:gd name="T65" fmla="*/ 399 h 747"/>
                <a:gd name="T66" fmla="*/ 253 w 2607"/>
                <a:gd name="T67" fmla="*/ 400 h 747"/>
                <a:gd name="T68" fmla="*/ 203 w 2607"/>
                <a:gd name="T69" fmla="*/ 400 h 747"/>
                <a:gd name="T70" fmla="*/ 146 w 2607"/>
                <a:gd name="T71" fmla="*/ 400 h 747"/>
                <a:gd name="T72" fmla="*/ 95 w 2607"/>
                <a:gd name="T73" fmla="*/ 400 h 747"/>
                <a:gd name="T74" fmla="*/ 63 w 2607"/>
                <a:gd name="T75" fmla="*/ 402 h 747"/>
                <a:gd name="T76" fmla="*/ 40 w 2607"/>
                <a:gd name="T77" fmla="*/ 398 h 747"/>
                <a:gd name="T78" fmla="*/ 11 w 2607"/>
                <a:gd name="T79" fmla="*/ 378 h 747"/>
                <a:gd name="T80" fmla="*/ 0 w 2607"/>
                <a:gd name="T81" fmla="*/ 344 h 747"/>
                <a:gd name="T82" fmla="*/ 11 w 2607"/>
                <a:gd name="T83" fmla="*/ 310 h 747"/>
                <a:gd name="T84" fmla="*/ 40 w 2607"/>
                <a:gd name="T85" fmla="*/ 290 h 747"/>
                <a:gd name="T86" fmla="*/ 528 w 2607"/>
                <a:gd name="T87" fmla="*/ 288 h 747"/>
                <a:gd name="T88" fmla="*/ 485 w 2607"/>
                <a:gd name="T89" fmla="*/ 210 h 747"/>
                <a:gd name="T90" fmla="*/ 465 w 2607"/>
                <a:gd name="T91" fmla="*/ 138 h 747"/>
                <a:gd name="T92" fmla="*/ 464 w 2607"/>
                <a:gd name="T93" fmla="*/ 76 h 747"/>
                <a:gd name="T94" fmla="*/ 481 w 2607"/>
                <a:gd name="T95" fmla="*/ 29 h 747"/>
                <a:gd name="T96" fmla="*/ 512 w 2607"/>
                <a:gd name="T97" fmla="*/ 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07" h="747">
                  <a:moveTo>
                    <a:pt x="533" y="0"/>
                  </a:moveTo>
                  <a:lnTo>
                    <a:pt x="550" y="2"/>
                  </a:lnTo>
                  <a:lnTo>
                    <a:pt x="566" y="10"/>
                  </a:lnTo>
                  <a:lnTo>
                    <a:pt x="578" y="22"/>
                  </a:lnTo>
                  <a:lnTo>
                    <a:pt x="586" y="36"/>
                  </a:lnTo>
                  <a:lnTo>
                    <a:pt x="588" y="55"/>
                  </a:lnTo>
                  <a:lnTo>
                    <a:pt x="588" y="56"/>
                  </a:lnTo>
                  <a:lnTo>
                    <a:pt x="588" y="56"/>
                  </a:lnTo>
                  <a:lnTo>
                    <a:pt x="588" y="84"/>
                  </a:lnTo>
                  <a:lnTo>
                    <a:pt x="595" y="110"/>
                  </a:lnTo>
                  <a:lnTo>
                    <a:pt x="605" y="136"/>
                  </a:lnTo>
                  <a:lnTo>
                    <a:pt x="618" y="162"/>
                  </a:lnTo>
                  <a:lnTo>
                    <a:pt x="634" y="186"/>
                  </a:lnTo>
                  <a:lnTo>
                    <a:pt x="652" y="209"/>
                  </a:lnTo>
                  <a:lnTo>
                    <a:pt x="672" y="230"/>
                  </a:lnTo>
                  <a:lnTo>
                    <a:pt x="690" y="250"/>
                  </a:lnTo>
                  <a:lnTo>
                    <a:pt x="709" y="268"/>
                  </a:lnTo>
                  <a:lnTo>
                    <a:pt x="726" y="282"/>
                  </a:lnTo>
                  <a:lnTo>
                    <a:pt x="740" y="294"/>
                  </a:lnTo>
                  <a:lnTo>
                    <a:pt x="752" y="303"/>
                  </a:lnTo>
                  <a:lnTo>
                    <a:pt x="760" y="309"/>
                  </a:lnTo>
                  <a:lnTo>
                    <a:pt x="762" y="311"/>
                  </a:lnTo>
                  <a:lnTo>
                    <a:pt x="2607" y="311"/>
                  </a:lnTo>
                  <a:lnTo>
                    <a:pt x="2607" y="703"/>
                  </a:lnTo>
                  <a:lnTo>
                    <a:pt x="766" y="703"/>
                  </a:lnTo>
                  <a:lnTo>
                    <a:pt x="761" y="711"/>
                  </a:lnTo>
                  <a:lnTo>
                    <a:pt x="753" y="720"/>
                  </a:lnTo>
                  <a:lnTo>
                    <a:pt x="743" y="729"/>
                  </a:lnTo>
                  <a:lnTo>
                    <a:pt x="730" y="738"/>
                  </a:lnTo>
                  <a:lnTo>
                    <a:pt x="713" y="745"/>
                  </a:lnTo>
                  <a:lnTo>
                    <a:pt x="693" y="747"/>
                  </a:lnTo>
                  <a:lnTo>
                    <a:pt x="345" y="747"/>
                  </a:lnTo>
                  <a:lnTo>
                    <a:pt x="343" y="747"/>
                  </a:lnTo>
                  <a:lnTo>
                    <a:pt x="334" y="746"/>
                  </a:lnTo>
                  <a:lnTo>
                    <a:pt x="316" y="738"/>
                  </a:lnTo>
                  <a:lnTo>
                    <a:pt x="302" y="725"/>
                  </a:lnTo>
                  <a:lnTo>
                    <a:pt x="291" y="708"/>
                  </a:lnTo>
                  <a:lnTo>
                    <a:pt x="288" y="688"/>
                  </a:lnTo>
                  <a:lnTo>
                    <a:pt x="291" y="669"/>
                  </a:lnTo>
                  <a:lnTo>
                    <a:pt x="300" y="653"/>
                  </a:lnTo>
                  <a:lnTo>
                    <a:pt x="312" y="640"/>
                  </a:lnTo>
                  <a:lnTo>
                    <a:pt x="329" y="632"/>
                  </a:lnTo>
                  <a:lnTo>
                    <a:pt x="325" y="632"/>
                  </a:lnTo>
                  <a:lnTo>
                    <a:pt x="307" y="628"/>
                  </a:lnTo>
                  <a:lnTo>
                    <a:pt x="291" y="620"/>
                  </a:lnTo>
                  <a:lnTo>
                    <a:pt x="278" y="607"/>
                  </a:lnTo>
                  <a:lnTo>
                    <a:pt x="270" y="591"/>
                  </a:lnTo>
                  <a:lnTo>
                    <a:pt x="266" y="573"/>
                  </a:lnTo>
                  <a:lnTo>
                    <a:pt x="270" y="555"/>
                  </a:lnTo>
                  <a:lnTo>
                    <a:pt x="278" y="538"/>
                  </a:lnTo>
                  <a:lnTo>
                    <a:pt x="290" y="526"/>
                  </a:lnTo>
                  <a:lnTo>
                    <a:pt x="307" y="517"/>
                  </a:lnTo>
                  <a:lnTo>
                    <a:pt x="304" y="517"/>
                  </a:lnTo>
                  <a:lnTo>
                    <a:pt x="285" y="513"/>
                  </a:lnTo>
                  <a:lnTo>
                    <a:pt x="266" y="504"/>
                  </a:lnTo>
                  <a:lnTo>
                    <a:pt x="254" y="488"/>
                  </a:lnTo>
                  <a:lnTo>
                    <a:pt x="248" y="474"/>
                  </a:lnTo>
                  <a:lnTo>
                    <a:pt x="245" y="458"/>
                  </a:lnTo>
                  <a:lnTo>
                    <a:pt x="248" y="438"/>
                  </a:lnTo>
                  <a:lnTo>
                    <a:pt x="257" y="423"/>
                  </a:lnTo>
                  <a:lnTo>
                    <a:pt x="270" y="409"/>
                  </a:lnTo>
                  <a:lnTo>
                    <a:pt x="286" y="402"/>
                  </a:lnTo>
                  <a:lnTo>
                    <a:pt x="286" y="402"/>
                  </a:lnTo>
                  <a:lnTo>
                    <a:pt x="288" y="400"/>
                  </a:lnTo>
                  <a:lnTo>
                    <a:pt x="288" y="399"/>
                  </a:lnTo>
                  <a:lnTo>
                    <a:pt x="285" y="399"/>
                  </a:lnTo>
                  <a:lnTo>
                    <a:pt x="271" y="399"/>
                  </a:lnTo>
                  <a:lnTo>
                    <a:pt x="253" y="400"/>
                  </a:lnTo>
                  <a:lnTo>
                    <a:pt x="230" y="400"/>
                  </a:lnTo>
                  <a:lnTo>
                    <a:pt x="203" y="400"/>
                  </a:lnTo>
                  <a:lnTo>
                    <a:pt x="175" y="400"/>
                  </a:lnTo>
                  <a:lnTo>
                    <a:pt x="146" y="400"/>
                  </a:lnTo>
                  <a:lnTo>
                    <a:pt x="120" y="400"/>
                  </a:lnTo>
                  <a:lnTo>
                    <a:pt x="95" y="400"/>
                  </a:lnTo>
                  <a:lnTo>
                    <a:pt x="76" y="400"/>
                  </a:lnTo>
                  <a:lnTo>
                    <a:pt x="63" y="402"/>
                  </a:lnTo>
                  <a:lnTo>
                    <a:pt x="57" y="402"/>
                  </a:lnTo>
                  <a:lnTo>
                    <a:pt x="40" y="398"/>
                  </a:lnTo>
                  <a:lnTo>
                    <a:pt x="24" y="390"/>
                  </a:lnTo>
                  <a:lnTo>
                    <a:pt x="11" y="378"/>
                  </a:lnTo>
                  <a:lnTo>
                    <a:pt x="3" y="362"/>
                  </a:lnTo>
                  <a:lnTo>
                    <a:pt x="0" y="344"/>
                  </a:lnTo>
                  <a:lnTo>
                    <a:pt x="3" y="326"/>
                  </a:lnTo>
                  <a:lnTo>
                    <a:pt x="11" y="310"/>
                  </a:lnTo>
                  <a:lnTo>
                    <a:pt x="24" y="298"/>
                  </a:lnTo>
                  <a:lnTo>
                    <a:pt x="40" y="290"/>
                  </a:lnTo>
                  <a:lnTo>
                    <a:pt x="57" y="288"/>
                  </a:lnTo>
                  <a:lnTo>
                    <a:pt x="528" y="288"/>
                  </a:lnTo>
                  <a:lnTo>
                    <a:pt x="503" y="248"/>
                  </a:lnTo>
                  <a:lnTo>
                    <a:pt x="485" y="210"/>
                  </a:lnTo>
                  <a:lnTo>
                    <a:pt x="472" y="174"/>
                  </a:lnTo>
                  <a:lnTo>
                    <a:pt x="465" y="138"/>
                  </a:lnTo>
                  <a:lnTo>
                    <a:pt x="461" y="106"/>
                  </a:lnTo>
                  <a:lnTo>
                    <a:pt x="464" y="76"/>
                  </a:lnTo>
                  <a:lnTo>
                    <a:pt x="470" y="51"/>
                  </a:lnTo>
                  <a:lnTo>
                    <a:pt x="481" y="29"/>
                  </a:lnTo>
                  <a:lnTo>
                    <a:pt x="495" y="13"/>
                  </a:lnTo>
                  <a:lnTo>
                    <a:pt x="512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1" name="Freeform 5369"/>
            <p:cNvSpPr>
              <a:spLocks/>
            </p:cNvSpPr>
            <p:nvPr/>
          </p:nvSpPr>
          <p:spPr bwMode="auto">
            <a:xfrm>
              <a:off x="4254500" y="2041526"/>
              <a:ext cx="4138613" cy="1185863"/>
            </a:xfrm>
            <a:custGeom>
              <a:avLst/>
              <a:gdLst>
                <a:gd name="T0" fmla="*/ 2095 w 2607"/>
                <a:gd name="T1" fmla="*/ 2 h 747"/>
                <a:gd name="T2" fmla="*/ 2126 w 2607"/>
                <a:gd name="T3" fmla="*/ 28 h 747"/>
                <a:gd name="T4" fmla="*/ 2143 w 2607"/>
                <a:gd name="T5" fmla="*/ 75 h 747"/>
                <a:gd name="T6" fmla="*/ 2142 w 2607"/>
                <a:gd name="T7" fmla="*/ 138 h 747"/>
                <a:gd name="T8" fmla="*/ 2122 w 2607"/>
                <a:gd name="T9" fmla="*/ 210 h 747"/>
                <a:gd name="T10" fmla="*/ 2079 w 2607"/>
                <a:gd name="T11" fmla="*/ 288 h 747"/>
                <a:gd name="T12" fmla="*/ 2567 w 2607"/>
                <a:gd name="T13" fmla="*/ 290 h 747"/>
                <a:gd name="T14" fmla="*/ 2596 w 2607"/>
                <a:gd name="T15" fmla="*/ 310 h 747"/>
                <a:gd name="T16" fmla="*/ 2607 w 2607"/>
                <a:gd name="T17" fmla="*/ 344 h 747"/>
                <a:gd name="T18" fmla="*/ 2596 w 2607"/>
                <a:gd name="T19" fmla="*/ 378 h 747"/>
                <a:gd name="T20" fmla="*/ 2567 w 2607"/>
                <a:gd name="T21" fmla="*/ 397 h 747"/>
                <a:gd name="T22" fmla="*/ 2544 w 2607"/>
                <a:gd name="T23" fmla="*/ 401 h 747"/>
                <a:gd name="T24" fmla="*/ 2512 w 2607"/>
                <a:gd name="T25" fmla="*/ 400 h 747"/>
                <a:gd name="T26" fmla="*/ 2461 w 2607"/>
                <a:gd name="T27" fmla="*/ 400 h 747"/>
                <a:gd name="T28" fmla="*/ 2404 w 2607"/>
                <a:gd name="T29" fmla="*/ 400 h 747"/>
                <a:gd name="T30" fmla="*/ 2354 w 2607"/>
                <a:gd name="T31" fmla="*/ 400 h 747"/>
                <a:gd name="T32" fmla="*/ 2322 w 2607"/>
                <a:gd name="T33" fmla="*/ 399 h 747"/>
                <a:gd name="T34" fmla="*/ 2319 w 2607"/>
                <a:gd name="T35" fmla="*/ 400 h 747"/>
                <a:gd name="T36" fmla="*/ 2321 w 2607"/>
                <a:gd name="T37" fmla="*/ 401 h 747"/>
                <a:gd name="T38" fmla="*/ 2350 w 2607"/>
                <a:gd name="T39" fmla="*/ 422 h 747"/>
                <a:gd name="T40" fmla="*/ 2362 w 2607"/>
                <a:gd name="T41" fmla="*/ 458 h 747"/>
                <a:gd name="T42" fmla="*/ 2353 w 2607"/>
                <a:gd name="T43" fmla="*/ 488 h 747"/>
                <a:gd name="T44" fmla="*/ 2322 w 2607"/>
                <a:gd name="T45" fmla="*/ 513 h 747"/>
                <a:gd name="T46" fmla="*/ 2300 w 2607"/>
                <a:gd name="T47" fmla="*/ 517 h 747"/>
                <a:gd name="T48" fmla="*/ 2329 w 2607"/>
                <a:gd name="T49" fmla="*/ 538 h 747"/>
                <a:gd name="T50" fmla="*/ 2341 w 2607"/>
                <a:gd name="T51" fmla="*/ 573 h 747"/>
                <a:gd name="T52" fmla="*/ 2329 w 2607"/>
                <a:gd name="T53" fmla="*/ 607 h 747"/>
                <a:gd name="T54" fmla="*/ 2300 w 2607"/>
                <a:gd name="T55" fmla="*/ 628 h 747"/>
                <a:gd name="T56" fmla="*/ 2278 w 2607"/>
                <a:gd name="T57" fmla="*/ 632 h 747"/>
                <a:gd name="T58" fmla="*/ 2307 w 2607"/>
                <a:gd name="T59" fmla="*/ 653 h 747"/>
                <a:gd name="T60" fmla="*/ 2319 w 2607"/>
                <a:gd name="T61" fmla="*/ 688 h 747"/>
                <a:gd name="T62" fmla="*/ 2305 w 2607"/>
                <a:gd name="T63" fmla="*/ 725 h 747"/>
                <a:gd name="T64" fmla="*/ 2273 w 2607"/>
                <a:gd name="T65" fmla="*/ 746 h 747"/>
                <a:gd name="T66" fmla="*/ 2262 w 2607"/>
                <a:gd name="T67" fmla="*/ 747 h 747"/>
                <a:gd name="T68" fmla="*/ 1894 w 2607"/>
                <a:gd name="T69" fmla="*/ 744 h 747"/>
                <a:gd name="T70" fmla="*/ 1864 w 2607"/>
                <a:gd name="T71" fmla="*/ 729 h 747"/>
                <a:gd name="T72" fmla="*/ 1846 w 2607"/>
                <a:gd name="T73" fmla="*/ 710 h 747"/>
                <a:gd name="T74" fmla="*/ 0 w 2607"/>
                <a:gd name="T75" fmla="*/ 703 h 747"/>
                <a:gd name="T76" fmla="*/ 1845 w 2607"/>
                <a:gd name="T77" fmla="*/ 311 h 747"/>
                <a:gd name="T78" fmla="*/ 1855 w 2607"/>
                <a:gd name="T79" fmla="*/ 303 h 747"/>
                <a:gd name="T80" fmla="*/ 1881 w 2607"/>
                <a:gd name="T81" fmla="*/ 282 h 747"/>
                <a:gd name="T82" fmla="*/ 1917 w 2607"/>
                <a:gd name="T83" fmla="*/ 250 h 747"/>
                <a:gd name="T84" fmla="*/ 1955 w 2607"/>
                <a:gd name="T85" fmla="*/ 209 h 747"/>
                <a:gd name="T86" fmla="*/ 1989 w 2607"/>
                <a:gd name="T87" fmla="*/ 162 h 747"/>
                <a:gd name="T88" fmla="*/ 2012 w 2607"/>
                <a:gd name="T89" fmla="*/ 109 h 747"/>
                <a:gd name="T90" fmla="*/ 2019 w 2607"/>
                <a:gd name="T91" fmla="*/ 56 h 747"/>
                <a:gd name="T92" fmla="*/ 2019 w 2607"/>
                <a:gd name="T93" fmla="*/ 55 h 747"/>
                <a:gd name="T94" fmla="*/ 2029 w 2607"/>
                <a:gd name="T95" fmla="*/ 22 h 747"/>
                <a:gd name="T96" fmla="*/ 2057 w 2607"/>
                <a:gd name="T97" fmla="*/ 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07" h="747">
                  <a:moveTo>
                    <a:pt x="2074" y="0"/>
                  </a:moveTo>
                  <a:lnTo>
                    <a:pt x="2095" y="2"/>
                  </a:lnTo>
                  <a:lnTo>
                    <a:pt x="2112" y="13"/>
                  </a:lnTo>
                  <a:lnTo>
                    <a:pt x="2126" y="28"/>
                  </a:lnTo>
                  <a:lnTo>
                    <a:pt x="2137" y="51"/>
                  </a:lnTo>
                  <a:lnTo>
                    <a:pt x="2143" y="75"/>
                  </a:lnTo>
                  <a:lnTo>
                    <a:pt x="2146" y="106"/>
                  </a:lnTo>
                  <a:lnTo>
                    <a:pt x="2142" y="138"/>
                  </a:lnTo>
                  <a:lnTo>
                    <a:pt x="2135" y="174"/>
                  </a:lnTo>
                  <a:lnTo>
                    <a:pt x="2122" y="210"/>
                  </a:lnTo>
                  <a:lnTo>
                    <a:pt x="2104" y="248"/>
                  </a:lnTo>
                  <a:lnTo>
                    <a:pt x="2079" y="288"/>
                  </a:lnTo>
                  <a:lnTo>
                    <a:pt x="2550" y="288"/>
                  </a:lnTo>
                  <a:lnTo>
                    <a:pt x="2567" y="290"/>
                  </a:lnTo>
                  <a:lnTo>
                    <a:pt x="2583" y="298"/>
                  </a:lnTo>
                  <a:lnTo>
                    <a:pt x="2596" y="310"/>
                  </a:lnTo>
                  <a:lnTo>
                    <a:pt x="2604" y="325"/>
                  </a:lnTo>
                  <a:lnTo>
                    <a:pt x="2607" y="344"/>
                  </a:lnTo>
                  <a:lnTo>
                    <a:pt x="2604" y="362"/>
                  </a:lnTo>
                  <a:lnTo>
                    <a:pt x="2596" y="378"/>
                  </a:lnTo>
                  <a:lnTo>
                    <a:pt x="2583" y="390"/>
                  </a:lnTo>
                  <a:lnTo>
                    <a:pt x="2567" y="397"/>
                  </a:lnTo>
                  <a:lnTo>
                    <a:pt x="2550" y="401"/>
                  </a:lnTo>
                  <a:lnTo>
                    <a:pt x="2544" y="401"/>
                  </a:lnTo>
                  <a:lnTo>
                    <a:pt x="2531" y="400"/>
                  </a:lnTo>
                  <a:lnTo>
                    <a:pt x="2512" y="400"/>
                  </a:lnTo>
                  <a:lnTo>
                    <a:pt x="2487" y="400"/>
                  </a:lnTo>
                  <a:lnTo>
                    <a:pt x="2461" y="400"/>
                  </a:lnTo>
                  <a:lnTo>
                    <a:pt x="2432" y="400"/>
                  </a:lnTo>
                  <a:lnTo>
                    <a:pt x="2404" y="400"/>
                  </a:lnTo>
                  <a:lnTo>
                    <a:pt x="2377" y="400"/>
                  </a:lnTo>
                  <a:lnTo>
                    <a:pt x="2354" y="400"/>
                  </a:lnTo>
                  <a:lnTo>
                    <a:pt x="2336" y="399"/>
                  </a:lnTo>
                  <a:lnTo>
                    <a:pt x="2322" y="399"/>
                  </a:lnTo>
                  <a:lnTo>
                    <a:pt x="2319" y="399"/>
                  </a:lnTo>
                  <a:lnTo>
                    <a:pt x="2319" y="400"/>
                  </a:lnTo>
                  <a:lnTo>
                    <a:pt x="2321" y="401"/>
                  </a:lnTo>
                  <a:lnTo>
                    <a:pt x="2321" y="401"/>
                  </a:lnTo>
                  <a:lnTo>
                    <a:pt x="2337" y="409"/>
                  </a:lnTo>
                  <a:lnTo>
                    <a:pt x="2350" y="422"/>
                  </a:lnTo>
                  <a:lnTo>
                    <a:pt x="2359" y="438"/>
                  </a:lnTo>
                  <a:lnTo>
                    <a:pt x="2362" y="458"/>
                  </a:lnTo>
                  <a:lnTo>
                    <a:pt x="2359" y="473"/>
                  </a:lnTo>
                  <a:lnTo>
                    <a:pt x="2353" y="488"/>
                  </a:lnTo>
                  <a:lnTo>
                    <a:pt x="2341" y="504"/>
                  </a:lnTo>
                  <a:lnTo>
                    <a:pt x="2322" y="513"/>
                  </a:lnTo>
                  <a:lnTo>
                    <a:pt x="2303" y="517"/>
                  </a:lnTo>
                  <a:lnTo>
                    <a:pt x="2300" y="517"/>
                  </a:lnTo>
                  <a:lnTo>
                    <a:pt x="2317" y="526"/>
                  </a:lnTo>
                  <a:lnTo>
                    <a:pt x="2329" y="538"/>
                  </a:lnTo>
                  <a:lnTo>
                    <a:pt x="2337" y="555"/>
                  </a:lnTo>
                  <a:lnTo>
                    <a:pt x="2341" y="573"/>
                  </a:lnTo>
                  <a:lnTo>
                    <a:pt x="2337" y="591"/>
                  </a:lnTo>
                  <a:lnTo>
                    <a:pt x="2329" y="607"/>
                  </a:lnTo>
                  <a:lnTo>
                    <a:pt x="2316" y="620"/>
                  </a:lnTo>
                  <a:lnTo>
                    <a:pt x="2300" y="628"/>
                  </a:lnTo>
                  <a:lnTo>
                    <a:pt x="2282" y="632"/>
                  </a:lnTo>
                  <a:lnTo>
                    <a:pt x="2278" y="632"/>
                  </a:lnTo>
                  <a:lnTo>
                    <a:pt x="2295" y="640"/>
                  </a:lnTo>
                  <a:lnTo>
                    <a:pt x="2307" y="653"/>
                  </a:lnTo>
                  <a:lnTo>
                    <a:pt x="2316" y="668"/>
                  </a:lnTo>
                  <a:lnTo>
                    <a:pt x="2319" y="688"/>
                  </a:lnTo>
                  <a:lnTo>
                    <a:pt x="2316" y="708"/>
                  </a:lnTo>
                  <a:lnTo>
                    <a:pt x="2305" y="725"/>
                  </a:lnTo>
                  <a:lnTo>
                    <a:pt x="2291" y="738"/>
                  </a:lnTo>
                  <a:lnTo>
                    <a:pt x="2273" y="746"/>
                  </a:lnTo>
                  <a:lnTo>
                    <a:pt x="2264" y="747"/>
                  </a:lnTo>
                  <a:lnTo>
                    <a:pt x="2262" y="747"/>
                  </a:lnTo>
                  <a:lnTo>
                    <a:pt x="1914" y="747"/>
                  </a:lnTo>
                  <a:lnTo>
                    <a:pt x="1894" y="744"/>
                  </a:lnTo>
                  <a:lnTo>
                    <a:pt x="1877" y="738"/>
                  </a:lnTo>
                  <a:lnTo>
                    <a:pt x="1864" y="729"/>
                  </a:lnTo>
                  <a:lnTo>
                    <a:pt x="1854" y="720"/>
                  </a:lnTo>
                  <a:lnTo>
                    <a:pt x="1846" y="710"/>
                  </a:lnTo>
                  <a:lnTo>
                    <a:pt x="1841" y="703"/>
                  </a:lnTo>
                  <a:lnTo>
                    <a:pt x="0" y="703"/>
                  </a:lnTo>
                  <a:lnTo>
                    <a:pt x="0" y="311"/>
                  </a:lnTo>
                  <a:lnTo>
                    <a:pt x="1845" y="311"/>
                  </a:lnTo>
                  <a:lnTo>
                    <a:pt x="1847" y="308"/>
                  </a:lnTo>
                  <a:lnTo>
                    <a:pt x="1855" y="303"/>
                  </a:lnTo>
                  <a:lnTo>
                    <a:pt x="1867" y="294"/>
                  </a:lnTo>
                  <a:lnTo>
                    <a:pt x="1881" y="282"/>
                  </a:lnTo>
                  <a:lnTo>
                    <a:pt x="1898" y="268"/>
                  </a:lnTo>
                  <a:lnTo>
                    <a:pt x="1917" y="250"/>
                  </a:lnTo>
                  <a:lnTo>
                    <a:pt x="1935" y="230"/>
                  </a:lnTo>
                  <a:lnTo>
                    <a:pt x="1955" y="209"/>
                  </a:lnTo>
                  <a:lnTo>
                    <a:pt x="1973" y="185"/>
                  </a:lnTo>
                  <a:lnTo>
                    <a:pt x="1989" y="162"/>
                  </a:lnTo>
                  <a:lnTo>
                    <a:pt x="2002" y="136"/>
                  </a:lnTo>
                  <a:lnTo>
                    <a:pt x="2012" y="109"/>
                  </a:lnTo>
                  <a:lnTo>
                    <a:pt x="2019" y="83"/>
                  </a:lnTo>
                  <a:lnTo>
                    <a:pt x="2019" y="56"/>
                  </a:lnTo>
                  <a:lnTo>
                    <a:pt x="2019" y="56"/>
                  </a:lnTo>
                  <a:lnTo>
                    <a:pt x="2019" y="55"/>
                  </a:lnTo>
                  <a:lnTo>
                    <a:pt x="2021" y="36"/>
                  </a:lnTo>
                  <a:lnTo>
                    <a:pt x="2029" y="22"/>
                  </a:lnTo>
                  <a:lnTo>
                    <a:pt x="2041" y="10"/>
                  </a:lnTo>
                  <a:lnTo>
                    <a:pt x="2057" y="2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7756" y="837344"/>
            <a:ext cx="10576488" cy="738664"/>
            <a:chOff x="592428" y="600007"/>
            <a:chExt cx="3940935" cy="738664"/>
          </a:xfrm>
        </p:grpSpPr>
        <p:sp>
          <p:nvSpPr>
            <p:cNvPr id="13" name="TextBox 1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482434" y="2920572"/>
            <a:ext cx="4186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82434" y="2586809"/>
            <a:ext cx="418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0117" y="5226283"/>
            <a:ext cx="4186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20117" y="4892520"/>
            <a:ext cx="418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486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5" name="Group 16244"/>
          <p:cNvGrpSpPr/>
          <p:nvPr/>
        </p:nvGrpSpPr>
        <p:grpSpPr>
          <a:xfrm>
            <a:off x="7494735" y="1918678"/>
            <a:ext cx="2993117" cy="3372351"/>
            <a:chOff x="5497740" y="2706688"/>
            <a:chExt cx="933450" cy="1051720"/>
          </a:xfrm>
        </p:grpSpPr>
        <p:sp>
          <p:nvSpPr>
            <p:cNvPr id="1339" name="Freeform 987"/>
            <p:cNvSpPr>
              <a:spLocks/>
            </p:cNvSpPr>
            <p:nvPr/>
          </p:nvSpPr>
          <p:spPr bwMode="auto">
            <a:xfrm>
              <a:off x="5840640" y="2738438"/>
              <a:ext cx="566738" cy="995363"/>
            </a:xfrm>
            <a:custGeom>
              <a:avLst/>
              <a:gdLst>
                <a:gd name="T0" fmla="*/ 14 w 357"/>
                <a:gd name="T1" fmla="*/ 0 h 627"/>
                <a:gd name="T2" fmla="*/ 357 w 357"/>
                <a:gd name="T3" fmla="*/ 315 h 627"/>
                <a:gd name="T4" fmla="*/ 202 w 357"/>
                <a:gd name="T5" fmla="*/ 627 h 627"/>
                <a:gd name="T6" fmla="*/ 183 w 357"/>
                <a:gd name="T7" fmla="*/ 618 h 627"/>
                <a:gd name="T8" fmla="*/ 331 w 357"/>
                <a:gd name="T9" fmla="*/ 321 h 627"/>
                <a:gd name="T10" fmla="*/ 0 w 357"/>
                <a:gd name="T11" fmla="*/ 16 h 627"/>
                <a:gd name="T12" fmla="*/ 14 w 357"/>
                <a:gd name="T13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627">
                  <a:moveTo>
                    <a:pt x="14" y="0"/>
                  </a:moveTo>
                  <a:lnTo>
                    <a:pt x="357" y="315"/>
                  </a:lnTo>
                  <a:lnTo>
                    <a:pt x="202" y="627"/>
                  </a:lnTo>
                  <a:lnTo>
                    <a:pt x="183" y="618"/>
                  </a:lnTo>
                  <a:lnTo>
                    <a:pt x="331" y="321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Freeform 989"/>
            <p:cNvSpPr>
              <a:spLocks/>
            </p:cNvSpPr>
            <p:nvPr/>
          </p:nvSpPr>
          <p:spPr bwMode="auto">
            <a:xfrm>
              <a:off x="5600927" y="2859088"/>
              <a:ext cx="185738" cy="184150"/>
            </a:xfrm>
            <a:custGeom>
              <a:avLst/>
              <a:gdLst>
                <a:gd name="T0" fmla="*/ 50 w 117"/>
                <a:gd name="T1" fmla="*/ 0 h 116"/>
                <a:gd name="T2" fmla="*/ 68 w 117"/>
                <a:gd name="T3" fmla="*/ 0 h 116"/>
                <a:gd name="T4" fmla="*/ 85 w 117"/>
                <a:gd name="T5" fmla="*/ 6 h 116"/>
                <a:gd name="T6" fmla="*/ 100 w 117"/>
                <a:gd name="T7" fmla="*/ 17 h 116"/>
                <a:gd name="T8" fmla="*/ 112 w 117"/>
                <a:gd name="T9" fmla="*/ 33 h 116"/>
                <a:gd name="T10" fmla="*/ 117 w 117"/>
                <a:gd name="T11" fmla="*/ 50 h 116"/>
                <a:gd name="T12" fmla="*/ 117 w 117"/>
                <a:gd name="T13" fmla="*/ 68 h 116"/>
                <a:gd name="T14" fmla="*/ 110 w 117"/>
                <a:gd name="T15" fmla="*/ 85 h 116"/>
                <a:gd name="T16" fmla="*/ 100 w 117"/>
                <a:gd name="T17" fmla="*/ 101 h 116"/>
                <a:gd name="T18" fmla="*/ 84 w 117"/>
                <a:gd name="T19" fmla="*/ 111 h 116"/>
                <a:gd name="T20" fmla="*/ 66 w 117"/>
                <a:gd name="T21" fmla="*/ 116 h 116"/>
                <a:gd name="T22" fmla="*/ 49 w 117"/>
                <a:gd name="T23" fmla="*/ 116 h 116"/>
                <a:gd name="T24" fmla="*/ 30 w 117"/>
                <a:gd name="T25" fmla="*/ 111 h 116"/>
                <a:gd name="T26" fmla="*/ 16 w 117"/>
                <a:gd name="T27" fmla="*/ 99 h 116"/>
                <a:gd name="T28" fmla="*/ 6 w 117"/>
                <a:gd name="T29" fmla="*/ 84 h 116"/>
                <a:gd name="T30" fmla="*/ 0 w 117"/>
                <a:gd name="T31" fmla="*/ 67 h 116"/>
                <a:gd name="T32" fmla="*/ 0 w 117"/>
                <a:gd name="T33" fmla="*/ 48 h 116"/>
                <a:gd name="T34" fmla="*/ 6 w 117"/>
                <a:gd name="T35" fmla="*/ 31 h 116"/>
                <a:gd name="T36" fmla="*/ 17 w 117"/>
                <a:gd name="T37" fmla="*/ 16 h 116"/>
                <a:gd name="T38" fmla="*/ 33 w 117"/>
                <a:gd name="T39" fmla="*/ 5 h 116"/>
                <a:gd name="T40" fmla="*/ 50 w 117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6">
                  <a:moveTo>
                    <a:pt x="50" y="0"/>
                  </a:moveTo>
                  <a:lnTo>
                    <a:pt x="68" y="0"/>
                  </a:lnTo>
                  <a:lnTo>
                    <a:pt x="85" y="6"/>
                  </a:lnTo>
                  <a:lnTo>
                    <a:pt x="100" y="17"/>
                  </a:lnTo>
                  <a:lnTo>
                    <a:pt x="112" y="33"/>
                  </a:lnTo>
                  <a:lnTo>
                    <a:pt x="117" y="50"/>
                  </a:lnTo>
                  <a:lnTo>
                    <a:pt x="117" y="68"/>
                  </a:lnTo>
                  <a:lnTo>
                    <a:pt x="110" y="85"/>
                  </a:lnTo>
                  <a:lnTo>
                    <a:pt x="100" y="101"/>
                  </a:lnTo>
                  <a:lnTo>
                    <a:pt x="84" y="111"/>
                  </a:lnTo>
                  <a:lnTo>
                    <a:pt x="66" y="116"/>
                  </a:lnTo>
                  <a:lnTo>
                    <a:pt x="49" y="116"/>
                  </a:lnTo>
                  <a:lnTo>
                    <a:pt x="30" y="111"/>
                  </a:lnTo>
                  <a:lnTo>
                    <a:pt x="16" y="99"/>
                  </a:lnTo>
                  <a:lnTo>
                    <a:pt x="6" y="84"/>
                  </a:lnTo>
                  <a:lnTo>
                    <a:pt x="0" y="67"/>
                  </a:lnTo>
                  <a:lnTo>
                    <a:pt x="0" y="48"/>
                  </a:lnTo>
                  <a:lnTo>
                    <a:pt x="6" y="31"/>
                  </a:lnTo>
                  <a:lnTo>
                    <a:pt x="17" y="16"/>
                  </a:lnTo>
                  <a:lnTo>
                    <a:pt x="33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Freeform 991"/>
            <p:cNvSpPr>
              <a:spLocks/>
            </p:cNvSpPr>
            <p:nvPr/>
          </p:nvSpPr>
          <p:spPr bwMode="auto">
            <a:xfrm>
              <a:off x="6343877" y="3200400"/>
              <a:ext cx="87313" cy="87313"/>
            </a:xfrm>
            <a:custGeom>
              <a:avLst/>
              <a:gdLst>
                <a:gd name="T0" fmla="*/ 27 w 55"/>
                <a:gd name="T1" fmla="*/ 0 h 55"/>
                <a:gd name="T2" fmla="*/ 42 w 55"/>
                <a:gd name="T3" fmla="*/ 3 h 55"/>
                <a:gd name="T4" fmla="*/ 51 w 55"/>
                <a:gd name="T5" fmla="*/ 13 h 55"/>
                <a:gd name="T6" fmla="*/ 55 w 55"/>
                <a:gd name="T7" fmla="*/ 27 h 55"/>
                <a:gd name="T8" fmla="*/ 51 w 55"/>
                <a:gd name="T9" fmla="*/ 41 h 55"/>
                <a:gd name="T10" fmla="*/ 42 w 55"/>
                <a:gd name="T11" fmla="*/ 52 h 55"/>
                <a:gd name="T12" fmla="*/ 27 w 55"/>
                <a:gd name="T13" fmla="*/ 55 h 55"/>
                <a:gd name="T14" fmla="*/ 25 w 55"/>
                <a:gd name="T15" fmla="*/ 55 h 55"/>
                <a:gd name="T16" fmla="*/ 18 w 55"/>
                <a:gd name="T17" fmla="*/ 53 h 55"/>
                <a:gd name="T18" fmla="*/ 12 w 55"/>
                <a:gd name="T19" fmla="*/ 51 h 55"/>
                <a:gd name="T20" fmla="*/ 6 w 55"/>
                <a:gd name="T21" fmla="*/ 45 h 55"/>
                <a:gd name="T22" fmla="*/ 3 w 55"/>
                <a:gd name="T23" fmla="*/ 40 h 55"/>
                <a:gd name="T24" fmla="*/ 0 w 55"/>
                <a:gd name="T25" fmla="*/ 34 h 55"/>
                <a:gd name="T26" fmla="*/ 0 w 55"/>
                <a:gd name="T27" fmla="*/ 27 h 55"/>
                <a:gd name="T28" fmla="*/ 4 w 55"/>
                <a:gd name="T29" fmla="*/ 13 h 55"/>
                <a:gd name="T30" fmla="*/ 13 w 55"/>
                <a:gd name="T31" fmla="*/ 3 h 55"/>
                <a:gd name="T32" fmla="*/ 27 w 55"/>
                <a:gd name="T3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lnTo>
                    <a:pt x="42" y="3"/>
                  </a:lnTo>
                  <a:lnTo>
                    <a:pt x="51" y="13"/>
                  </a:lnTo>
                  <a:lnTo>
                    <a:pt x="55" y="27"/>
                  </a:lnTo>
                  <a:lnTo>
                    <a:pt x="51" y="41"/>
                  </a:lnTo>
                  <a:lnTo>
                    <a:pt x="42" y="52"/>
                  </a:lnTo>
                  <a:lnTo>
                    <a:pt x="27" y="55"/>
                  </a:lnTo>
                  <a:lnTo>
                    <a:pt x="25" y="55"/>
                  </a:lnTo>
                  <a:lnTo>
                    <a:pt x="18" y="53"/>
                  </a:lnTo>
                  <a:lnTo>
                    <a:pt x="12" y="51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4" y="13"/>
                  </a:lnTo>
                  <a:lnTo>
                    <a:pt x="13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Freeform 994"/>
            <p:cNvSpPr>
              <a:spLocks/>
            </p:cNvSpPr>
            <p:nvPr/>
          </p:nvSpPr>
          <p:spPr bwMode="auto">
            <a:xfrm>
              <a:off x="5975577" y="3709195"/>
              <a:ext cx="368300" cy="49213"/>
            </a:xfrm>
            <a:custGeom>
              <a:avLst/>
              <a:gdLst>
                <a:gd name="T0" fmla="*/ 2 w 232"/>
                <a:gd name="T1" fmla="*/ 0 h 31"/>
                <a:gd name="T2" fmla="*/ 232 w 232"/>
                <a:gd name="T3" fmla="*/ 0 h 31"/>
                <a:gd name="T4" fmla="*/ 232 w 232"/>
                <a:gd name="T5" fmla="*/ 5 h 31"/>
                <a:gd name="T6" fmla="*/ 232 w 232"/>
                <a:gd name="T7" fmla="*/ 10 h 31"/>
                <a:gd name="T8" fmla="*/ 232 w 232"/>
                <a:gd name="T9" fmla="*/ 31 h 31"/>
                <a:gd name="T10" fmla="*/ 0 w 232"/>
                <a:gd name="T11" fmla="*/ 31 h 31"/>
                <a:gd name="T12" fmla="*/ 0 w 232"/>
                <a:gd name="T13" fmla="*/ 13 h 31"/>
                <a:gd name="T14" fmla="*/ 0 w 232"/>
                <a:gd name="T15" fmla="*/ 9 h 31"/>
                <a:gd name="T16" fmla="*/ 2 w 232"/>
                <a:gd name="T17" fmla="*/ 5 h 31"/>
                <a:gd name="T18" fmla="*/ 2 w 232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31">
                  <a:moveTo>
                    <a:pt x="2" y="0"/>
                  </a:moveTo>
                  <a:lnTo>
                    <a:pt x="232" y="0"/>
                  </a:lnTo>
                  <a:lnTo>
                    <a:pt x="232" y="5"/>
                  </a:lnTo>
                  <a:lnTo>
                    <a:pt x="232" y="10"/>
                  </a:lnTo>
                  <a:lnTo>
                    <a:pt x="232" y="31"/>
                  </a:lnTo>
                  <a:lnTo>
                    <a:pt x="0" y="31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Freeform 995"/>
            <p:cNvSpPr>
              <a:spLocks/>
            </p:cNvSpPr>
            <p:nvPr/>
          </p:nvSpPr>
          <p:spPr bwMode="auto">
            <a:xfrm>
              <a:off x="5497740" y="2717800"/>
              <a:ext cx="430213" cy="358775"/>
            </a:xfrm>
            <a:custGeom>
              <a:avLst/>
              <a:gdLst>
                <a:gd name="T0" fmla="*/ 120 w 271"/>
                <a:gd name="T1" fmla="*/ 0 h 226"/>
                <a:gd name="T2" fmla="*/ 149 w 271"/>
                <a:gd name="T3" fmla="*/ 1 h 226"/>
                <a:gd name="T4" fmla="*/ 177 w 271"/>
                <a:gd name="T5" fmla="*/ 9 h 226"/>
                <a:gd name="T6" fmla="*/ 203 w 271"/>
                <a:gd name="T7" fmla="*/ 22 h 226"/>
                <a:gd name="T8" fmla="*/ 226 w 271"/>
                <a:gd name="T9" fmla="*/ 42 h 226"/>
                <a:gd name="T10" fmla="*/ 245 w 271"/>
                <a:gd name="T11" fmla="*/ 63 h 226"/>
                <a:gd name="T12" fmla="*/ 259 w 271"/>
                <a:gd name="T13" fmla="*/ 89 h 226"/>
                <a:gd name="T14" fmla="*/ 267 w 271"/>
                <a:gd name="T15" fmla="*/ 115 h 226"/>
                <a:gd name="T16" fmla="*/ 271 w 271"/>
                <a:gd name="T17" fmla="*/ 143 h 226"/>
                <a:gd name="T18" fmla="*/ 268 w 271"/>
                <a:gd name="T19" fmla="*/ 171 h 226"/>
                <a:gd name="T20" fmla="*/ 260 w 271"/>
                <a:gd name="T21" fmla="*/ 199 h 226"/>
                <a:gd name="T22" fmla="*/ 247 w 271"/>
                <a:gd name="T23" fmla="*/ 226 h 226"/>
                <a:gd name="T24" fmla="*/ 0 w 271"/>
                <a:gd name="T25" fmla="*/ 67 h 226"/>
                <a:gd name="T26" fmla="*/ 18 w 271"/>
                <a:gd name="T27" fmla="*/ 43 h 226"/>
                <a:gd name="T28" fmla="*/ 40 w 271"/>
                <a:gd name="T29" fmla="*/ 25 h 226"/>
                <a:gd name="T30" fmla="*/ 65 w 271"/>
                <a:gd name="T31" fmla="*/ 12 h 226"/>
                <a:gd name="T32" fmla="*/ 93 w 271"/>
                <a:gd name="T33" fmla="*/ 2 h 226"/>
                <a:gd name="T34" fmla="*/ 120 w 271"/>
                <a:gd name="T3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226">
                  <a:moveTo>
                    <a:pt x="120" y="0"/>
                  </a:moveTo>
                  <a:lnTo>
                    <a:pt x="149" y="1"/>
                  </a:lnTo>
                  <a:lnTo>
                    <a:pt x="177" y="9"/>
                  </a:lnTo>
                  <a:lnTo>
                    <a:pt x="203" y="22"/>
                  </a:lnTo>
                  <a:lnTo>
                    <a:pt x="226" y="42"/>
                  </a:lnTo>
                  <a:lnTo>
                    <a:pt x="245" y="63"/>
                  </a:lnTo>
                  <a:lnTo>
                    <a:pt x="259" y="89"/>
                  </a:lnTo>
                  <a:lnTo>
                    <a:pt x="267" y="115"/>
                  </a:lnTo>
                  <a:lnTo>
                    <a:pt x="271" y="143"/>
                  </a:lnTo>
                  <a:lnTo>
                    <a:pt x="268" y="171"/>
                  </a:lnTo>
                  <a:lnTo>
                    <a:pt x="260" y="199"/>
                  </a:lnTo>
                  <a:lnTo>
                    <a:pt x="247" y="226"/>
                  </a:lnTo>
                  <a:lnTo>
                    <a:pt x="0" y="67"/>
                  </a:lnTo>
                  <a:lnTo>
                    <a:pt x="18" y="43"/>
                  </a:lnTo>
                  <a:lnTo>
                    <a:pt x="40" y="25"/>
                  </a:lnTo>
                  <a:lnTo>
                    <a:pt x="65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Freeform 996"/>
            <p:cNvSpPr>
              <a:spLocks/>
            </p:cNvSpPr>
            <p:nvPr/>
          </p:nvSpPr>
          <p:spPr bwMode="auto">
            <a:xfrm>
              <a:off x="5773965" y="2706688"/>
              <a:ext cx="93663" cy="92075"/>
            </a:xfrm>
            <a:custGeom>
              <a:avLst/>
              <a:gdLst>
                <a:gd name="T0" fmla="*/ 30 w 59"/>
                <a:gd name="T1" fmla="*/ 0 h 58"/>
                <a:gd name="T2" fmla="*/ 41 w 59"/>
                <a:gd name="T3" fmla="*/ 3 h 58"/>
                <a:gd name="T4" fmla="*/ 50 w 59"/>
                <a:gd name="T5" fmla="*/ 8 h 58"/>
                <a:gd name="T6" fmla="*/ 56 w 59"/>
                <a:gd name="T7" fmla="*/ 19 h 58"/>
                <a:gd name="T8" fmla="*/ 59 w 59"/>
                <a:gd name="T9" fmla="*/ 29 h 58"/>
                <a:gd name="T10" fmla="*/ 56 w 59"/>
                <a:gd name="T11" fmla="*/ 41 h 58"/>
                <a:gd name="T12" fmla="*/ 50 w 59"/>
                <a:gd name="T13" fmla="*/ 50 h 58"/>
                <a:gd name="T14" fmla="*/ 41 w 59"/>
                <a:gd name="T15" fmla="*/ 57 h 58"/>
                <a:gd name="T16" fmla="*/ 30 w 59"/>
                <a:gd name="T17" fmla="*/ 58 h 58"/>
                <a:gd name="T18" fmla="*/ 18 w 59"/>
                <a:gd name="T19" fmla="*/ 57 h 58"/>
                <a:gd name="T20" fmla="*/ 9 w 59"/>
                <a:gd name="T21" fmla="*/ 50 h 58"/>
                <a:gd name="T22" fmla="*/ 3 w 59"/>
                <a:gd name="T23" fmla="*/ 41 h 58"/>
                <a:gd name="T24" fmla="*/ 0 w 59"/>
                <a:gd name="T25" fmla="*/ 29 h 58"/>
                <a:gd name="T26" fmla="*/ 3 w 59"/>
                <a:gd name="T27" fmla="*/ 19 h 58"/>
                <a:gd name="T28" fmla="*/ 9 w 59"/>
                <a:gd name="T29" fmla="*/ 8 h 58"/>
                <a:gd name="T30" fmla="*/ 18 w 59"/>
                <a:gd name="T31" fmla="*/ 3 h 58"/>
                <a:gd name="T32" fmla="*/ 30 w 59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8">
                  <a:moveTo>
                    <a:pt x="30" y="0"/>
                  </a:moveTo>
                  <a:lnTo>
                    <a:pt x="41" y="3"/>
                  </a:lnTo>
                  <a:lnTo>
                    <a:pt x="50" y="8"/>
                  </a:lnTo>
                  <a:lnTo>
                    <a:pt x="56" y="19"/>
                  </a:lnTo>
                  <a:lnTo>
                    <a:pt x="59" y="29"/>
                  </a:lnTo>
                  <a:lnTo>
                    <a:pt x="56" y="41"/>
                  </a:lnTo>
                  <a:lnTo>
                    <a:pt x="50" y="50"/>
                  </a:lnTo>
                  <a:lnTo>
                    <a:pt x="41" y="57"/>
                  </a:lnTo>
                  <a:lnTo>
                    <a:pt x="30" y="58"/>
                  </a:lnTo>
                  <a:lnTo>
                    <a:pt x="18" y="57"/>
                  </a:lnTo>
                  <a:lnTo>
                    <a:pt x="9" y="50"/>
                  </a:lnTo>
                  <a:lnTo>
                    <a:pt x="3" y="41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9" y="8"/>
                  </a:lnTo>
                  <a:lnTo>
                    <a:pt x="18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7756" y="691521"/>
            <a:ext cx="10576488" cy="738664"/>
            <a:chOff x="592428" y="600007"/>
            <a:chExt cx="3940935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539906" y="219483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9907" y="186107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14580" y="186107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51" y="2074432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539906" y="31828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39907" y="28491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614580" y="284912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39906" y="417146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9907" y="383770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14580" y="383770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539906" y="515706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39907" y="482329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14580" y="482329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51" y="3062489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40" y="4051065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40" y="50541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97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4077548" y="2324532"/>
            <a:ext cx="4036902" cy="3169545"/>
            <a:chOff x="2808288" y="3811588"/>
            <a:chExt cx="2778125" cy="2181225"/>
          </a:xfrm>
        </p:grpSpPr>
        <p:sp>
          <p:nvSpPr>
            <p:cNvPr id="524" name="Freeform 498"/>
            <p:cNvSpPr>
              <a:spLocks/>
            </p:cNvSpPr>
            <p:nvPr/>
          </p:nvSpPr>
          <p:spPr bwMode="auto">
            <a:xfrm>
              <a:off x="3294063" y="4387851"/>
              <a:ext cx="679450" cy="676275"/>
            </a:xfrm>
            <a:custGeom>
              <a:avLst/>
              <a:gdLst>
                <a:gd name="T0" fmla="*/ 214 w 428"/>
                <a:gd name="T1" fmla="*/ 0 h 426"/>
                <a:gd name="T2" fmla="*/ 233 w 428"/>
                <a:gd name="T3" fmla="*/ 3 h 426"/>
                <a:gd name="T4" fmla="*/ 250 w 428"/>
                <a:gd name="T5" fmla="*/ 11 h 426"/>
                <a:gd name="T6" fmla="*/ 265 w 428"/>
                <a:gd name="T7" fmla="*/ 25 h 426"/>
                <a:gd name="T8" fmla="*/ 274 w 428"/>
                <a:gd name="T9" fmla="*/ 42 h 426"/>
                <a:gd name="T10" fmla="*/ 277 w 428"/>
                <a:gd name="T11" fmla="*/ 63 h 426"/>
                <a:gd name="T12" fmla="*/ 277 w 428"/>
                <a:gd name="T13" fmla="*/ 151 h 426"/>
                <a:gd name="T14" fmla="*/ 365 w 428"/>
                <a:gd name="T15" fmla="*/ 151 h 426"/>
                <a:gd name="T16" fmla="*/ 384 w 428"/>
                <a:gd name="T17" fmla="*/ 154 h 426"/>
                <a:gd name="T18" fmla="*/ 401 w 428"/>
                <a:gd name="T19" fmla="*/ 162 h 426"/>
                <a:gd name="T20" fmla="*/ 416 w 428"/>
                <a:gd name="T21" fmla="*/ 176 h 426"/>
                <a:gd name="T22" fmla="*/ 425 w 428"/>
                <a:gd name="T23" fmla="*/ 193 h 426"/>
                <a:gd name="T24" fmla="*/ 428 w 428"/>
                <a:gd name="T25" fmla="*/ 212 h 426"/>
                <a:gd name="T26" fmla="*/ 425 w 428"/>
                <a:gd name="T27" fmla="*/ 233 h 426"/>
                <a:gd name="T28" fmla="*/ 416 w 428"/>
                <a:gd name="T29" fmla="*/ 250 h 426"/>
                <a:gd name="T30" fmla="*/ 401 w 428"/>
                <a:gd name="T31" fmla="*/ 264 h 426"/>
                <a:gd name="T32" fmla="*/ 384 w 428"/>
                <a:gd name="T33" fmla="*/ 272 h 426"/>
                <a:gd name="T34" fmla="*/ 365 w 428"/>
                <a:gd name="T35" fmla="*/ 275 h 426"/>
                <a:gd name="T36" fmla="*/ 277 w 428"/>
                <a:gd name="T37" fmla="*/ 275 h 426"/>
                <a:gd name="T38" fmla="*/ 277 w 428"/>
                <a:gd name="T39" fmla="*/ 363 h 426"/>
                <a:gd name="T40" fmla="*/ 274 w 428"/>
                <a:gd name="T41" fmla="*/ 384 h 426"/>
                <a:gd name="T42" fmla="*/ 265 w 428"/>
                <a:gd name="T43" fmla="*/ 401 h 426"/>
                <a:gd name="T44" fmla="*/ 250 w 428"/>
                <a:gd name="T45" fmla="*/ 414 h 426"/>
                <a:gd name="T46" fmla="*/ 233 w 428"/>
                <a:gd name="T47" fmla="*/ 423 h 426"/>
                <a:gd name="T48" fmla="*/ 214 w 428"/>
                <a:gd name="T49" fmla="*/ 426 h 426"/>
                <a:gd name="T50" fmla="*/ 194 w 428"/>
                <a:gd name="T51" fmla="*/ 423 h 426"/>
                <a:gd name="T52" fmla="*/ 177 w 428"/>
                <a:gd name="T53" fmla="*/ 414 h 426"/>
                <a:gd name="T54" fmla="*/ 164 w 428"/>
                <a:gd name="T55" fmla="*/ 401 h 426"/>
                <a:gd name="T56" fmla="*/ 155 w 428"/>
                <a:gd name="T57" fmla="*/ 384 h 426"/>
                <a:gd name="T58" fmla="*/ 151 w 428"/>
                <a:gd name="T59" fmla="*/ 363 h 426"/>
                <a:gd name="T60" fmla="*/ 151 w 428"/>
                <a:gd name="T61" fmla="*/ 275 h 426"/>
                <a:gd name="T62" fmla="*/ 63 w 428"/>
                <a:gd name="T63" fmla="*/ 275 h 426"/>
                <a:gd name="T64" fmla="*/ 43 w 428"/>
                <a:gd name="T65" fmla="*/ 272 h 426"/>
                <a:gd name="T66" fmla="*/ 27 w 428"/>
                <a:gd name="T67" fmla="*/ 264 h 426"/>
                <a:gd name="T68" fmla="*/ 13 w 428"/>
                <a:gd name="T69" fmla="*/ 250 h 426"/>
                <a:gd name="T70" fmla="*/ 4 w 428"/>
                <a:gd name="T71" fmla="*/ 233 h 426"/>
                <a:gd name="T72" fmla="*/ 0 w 428"/>
                <a:gd name="T73" fmla="*/ 212 h 426"/>
                <a:gd name="T74" fmla="*/ 4 w 428"/>
                <a:gd name="T75" fmla="*/ 193 h 426"/>
                <a:gd name="T76" fmla="*/ 13 w 428"/>
                <a:gd name="T77" fmla="*/ 176 h 426"/>
                <a:gd name="T78" fmla="*/ 27 w 428"/>
                <a:gd name="T79" fmla="*/ 162 h 426"/>
                <a:gd name="T80" fmla="*/ 43 w 428"/>
                <a:gd name="T81" fmla="*/ 154 h 426"/>
                <a:gd name="T82" fmla="*/ 63 w 428"/>
                <a:gd name="T83" fmla="*/ 151 h 426"/>
                <a:gd name="T84" fmla="*/ 151 w 428"/>
                <a:gd name="T85" fmla="*/ 151 h 426"/>
                <a:gd name="T86" fmla="*/ 151 w 428"/>
                <a:gd name="T87" fmla="*/ 63 h 426"/>
                <a:gd name="T88" fmla="*/ 155 w 428"/>
                <a:gd name="T89" fmla="*/ 42 h 426"/>
                <a:gd name="T90" fmla="*/ 164 w 428"/>
                <a:gd name="T91" fmla="*/ 25 h 426"/>
                <a:gd name="T92" fmla="*/ 177 w 428"/>
                <a:gd name="T93" fmla="*/ 11 h 426"/>
                <a:gd name="T94" fmla="*/ 194 w 428"/>
                <a:gd name="T95" fmla="*/ 3 h 426"/>
                <a:gd name="T96" fmla="*/ 214 w 428"/>
                <a:gd name="T9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8" h="426">
                  <a:moveTo>
                    <a:pt x="214" y="0"/>
                  </a:moveTo>
                  <a:lnTo>
                    <a:pt x="233" y="3"/>
                  </a:lnTo>
                  <a:lnTo>
                    <a:pt x="250" y="11"/>
                  </a:lnTo>
                  <a:lnTo>
                    <a:pt x="265" y="25"/>
                  </a:lnTo>
                  <a:lnTo>
                    <a:pt x="274" y="42"/>
                  </a:lnTo>
                  <a:lnTo>
                    <a:pt x="277" y="63"/>
                  </a:lnTo>
                  <a:lnTo>
                    <a:pt x="277" y="151"/>
                  </a:lnTo>
                  <a:lnTo>
                    <a:pt x="365" y="151"/>
                  </a:lnTo>
                  <a:lnTo>
                    <a:pt x="384" y="154"/>
                  </a:lnTo>
                  <a:lnTo>
                    <a:pt x="401" y="162"/>
                  </a:lnTo>
                  <a:lnTo>
                    <a:pt x="416" y="176"/>
                  </a:lnTo>
                  <a:lnTo>
                    <a:pt x="425" y="193"/>
                  </a:lnTo>
                  <a:lnTo>
                    <a:pt x="428" y="212"/>
                  </a:lnTo>
                  <a:lnTo>
                    <a:pt x="425" y="233"/>
                  </a:lnTo>
                  <a:lnTo>
                    <a:pt x="416" y="250"/>
                  </a:lnTo>
                  <a:lnTo>
                    <a:pt x="401" y="264"/>
                  </a:lnTo>
                  <a:lnTo>
                    <a:pt x="384" y="272"/>
                  </a:lnTo>
                  <a:lnTo>
                    <a:pt x="365" y="275"/>
                  </a:lnTo>
                  <a:lnTo>
                    <a:pt x="277" y="275"/>
                  </a:lnTo>
                  <a:lnTo>
                    <a:pt x="277" y="363"/>
                  </a:lnTo>
                  <a:lnTo>
                    <a:pt x="274" y="384"/>
                  </a:lnTo>
                  <a:lnTo>
                    <a:pt x="265" y="401"/>
                  </a:lnTo>
                  <a:lnTo>
                    <a:pt x="250" y="414"/>
                  </a:lnTo>
                  <a:lnTo>
                    <a:pt x="233" y="423"/>
                  </a:lnTo>
                  <a:lnTo>
                    <a:pt x="214" y="426"/>
                  </a:lnTo>
                  <a:lnTo>
                    <a:pt x="194" y="423"/>
                  </a:lnTo>
                  <a:lnTo>
                    <a:pt x="177" y="414"/>
                  </a:lnTo>
                  <a:lnTo>
                    <a:pt x="164" y="401"/>
                  </a:lnTo>
                  <a:lnTo>
                    <a:pt x="155" y="384"/>
                  </a:lnTo>
                  <a:lnTo>
                    <a:pt x="151" y="363"/>
                  </a:lnTo>
                  <a:lnTo>
                    <a:pt x="151" y="275"/>
                  </a:lnTo>
                  <a:lnTo>
                    <a:pt x="63" y="275"/>
                  </a:lnTo>
                  <a:lnTo>
                    <a:pt x="43" y="272"/>
                  </a:lnTo>
                  <a:lnTo>
                    <a:pt x="27" y="264"/>
                  </a:lnTo>
                  <a:lnTo>
                    <a:pt x="13" y="250"/>
                  </a:lnTo>
                  <a:lnTo>
                    <a:pt x="4" y="233"/>
                  </a:lnTo>
                  <a:lnTo>
                    <a:pt x="0" y="212"/>
                  </a:lnTo>
                  <a:lnTo>
                    <a:pt x="4" y="193"/>
                  </a:lnTo>
                  <a:lnTo>
                    <a:pt x="13" y="176"/>
                  </a:lnTo>
                  <a:lnTo>
                    <a:pt x="27" y="162"/>
                  </a:lnTo>
                  <a:lnTo>
                    <a:pt x="43" y="154"/>
                  </a:lnTo>
                  <a:lnTo>
                    <a:pt x="63" y="151"/>
                  </a:lnTo>
                  <a:lnTo>
                    <a:pt x="151" y="151"/>
                  </a:lnTo>
                  <a:lnTo>
                    <a:pt x="151" y="63"/>
                  </a:lnTo>
                  <a:lnTo>
                    <a:pt x="155" y="42"/>
                  </a:lnTo>
                  <a:lnTo>
                    <a:pt x="164" y="25"/>
                  </a:lnTo>
                  <a:lnTo>
                    <a:pt x="177" y="11"/>
                  </a:lnTo>
                  <a:lnTo>
                    <a:pt x="19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499"/>
            <p:cNvSpPr>
              <a:spLocks noEditPoints="1"/>
            </p:cNvSpPr>
            <p:nvPr/>
          </p:nvSpPr>
          <p:spPr bwMode="auto">
            <a:xfrm>
              <a:off x="2808288" y="3811588"/>
              <a:ext cx="2778125" cy="2181225"/>
            </a:xfrm>
            <a:custGeom>
              <a:avLst/>
              <a:gdLst>
                <a:gd name="T0" fmla="*/ 1173 w 1750"/>
                <a:gd name="T1" fmla="*/ 700 h 1374"/>
                <a:gd name="T2" fmla="*/ 1225 w 1750"/>
                <a:gd name="T3" fmla="*/ 803 h 1374"/>
                <a:gd name="T4" fmla="*/ 1329 w 1750"/>
                <a:gd name="T5" fmla="*/ 751 h 1374"/>
                <a:gd name="T6" fmla="*/ 1277 w 1750"/>
                <a:gd name="T7" fmla="*/ 648 h 1374"/>
                <a:gd name="T8" fmla="*/ 1363 w 1750"/>
                <a:gd name="T9" fmla="*/ 497 h 1374"/>
                <a:gd name="T10" fmla="*/ 1381 w 1750"/>
                <a:gd name="T11" fmla="*/ 611 h 1374"/>
                <a:gd name="T12" fmla="*/ 1495 w 1750"/>
                <a:gd name="T13" fmla="*/ 594 h 1374"/>
                <a:gd name="T14" fmla="*/ 1478 w 1750"/>
                <a:gd name="T15" fmla="*/ 479 h 1374"/>
                <a:gd name="T16" fmla="*/ 1024 w 1750"/>
                <a:gd name="T17" fmla="*/ 479 h 1374"/>
                <a:gd name="T18" fmla="*/ 1005 w 1750"/>
                <a:gd name="T19" fmla="*/ 594 h 1374"/>
                <a:gd name="T20" fmla="*/ 1121 w 1750"/>
                <a:gd name="T21" fmla="*/ 611 h 1374"/>
                <a:gd name="T22" fmla="*/ 1138 w 1750"/>
                <a:gd name="T23" fmla="*/ 497 h 1374"/>
                <a:gd name="T24" fmla="*/ 475 w 1750"/>
                <a:gd name="T25" fmla="*/ 317 h 1374"/>
                <a:gd name="T26" fmla="*/ 302 w 1750"/>
                <a:gd name="T27" fmla="*/ 438 h 1374"/>
                <a:gd name="T28" fmla="*/ 283 w 1750"/>
                <a:gd name="T29" fmla="*/ 655 h 1374"/>
                <a:gd name="T30" fmla="*/ 432 w 1750"/>
                <a:gd name="T31" fmla="*/ 803 h 1374"/>
                <a:gd name="T32" fmla="*/ 648 w 1750"/>
                <a:gd name="T33" fmla="*/ 784 h 1374"/>
                <a:gd name="T34" fmla="*/ 769 w 1750"/>
                <a:gd name="T35" fmla="*/ 611 h 1374"/>
                <a:gd name="T36" fmla="*/ 714 w 1750"/>
                <a:gd name="T37" fmla="*/ 404 h 1374"/>
                <a:gd name="T38" fmla="*/ 520 w 1750"/>
                <a:gd name="T39" fmla="*/ 314 h 1374"/>
                <a:gd name="T40" fmla="*/ 1173 w 1750"/>
                <a:gd name="T41" fmla="*/ 341 h 1374"/>
                <a:gd name="T42" fmla="*/ 1225 w 1750"/>
                <a:gd name="T43" fmla="*/ 445 h 1374"/>
                <a:gd name="T44" fmla="*/ 1329 w 1750"/>
                <a:gd name="T45" fmla="*/ 393 h 1374"/>
                <a:gd name="T46" fmla="*/ 1277 w 1750"/>
                <a:gd name="T47" fmla="*/ 289 h 1374"/>
                <a:gd name="T48" fmla="*/ 553 w 1750"/>
                <a:gd name="T49" fmla="*/ 17 h 1374"/>
                <a:gd name="T50" fmla="*/ 678 w 1750"/>
                <a:gd name="T51" fmla="*/ 103 h 1374"/>
                <a:gd name="T52" fmla="*/ 833 w 1750"/>
                <a:gd name="T53" fmla="*/ 122 h 1374"/>
                <a:gd name="T54" fmla="*/ 1025 w 1750"/>
                <a:gd name="T55" fmla="*/ 114 h 1374"/>
                <a:gd name="T56" fmla="*/ 1129 w 1750"/>
                <a:gd name="T57" fmla="*/ 53 h 1374"/>
                <a:gd name="T58" fmla="*/ 1307 w 1750"/>
                <a:gd name="T59" fmla="*/ 0 h 1374"/>
                <a:gd name="T60" fmla="*/ 1456 w 1750"/>
                <a:gd name="T61" fmla="*/ 36 h 1374"/>
                <a:gd name="T62" fmla="*/ 1594 w 1750"/>
                <a:gd name="T63" fmla="*/ 217 h 1374"/>
                <a:gd name="T64" fmla="*/ 1711 w 1750"/>
                <a:gd name="T65" fmla="*/ 591 h 1374"/>
                <a:gd name="T66" fmla="*/ 1749 w 1750"/>
                <a:gd name="T67" fmla="*/ 1027 h 1374"/>
                <a:gd name="T68" fmla="*/ 1698 w 1750"/>
                <a:gd name="T69" fmla="*/ 1275 h 1374"/>
                <a:gd name="T70" fmla="*/ 1560 w 1750"/>
                <a:gd name="T71" fmla="*/ 1369 h 1374"/>
                <a:gd name="T72" fmla="*/ 1363 w 1750"/>
                <a:gd name="T73" fmla="*/ 1318 h 1374"/>
                <a:gd name="T74" fmla="*/ 1182 w 1750"/>
                <a:gd name="T75" fmla="*/ 1163 h 1374"/>
                <a:gd name="T76" fmla="*/ 1014 w 1750"/>
                <a:gd name="T77" fmla="*/ 1071 h 1374"/>
                <a:gd name="T78" fmla="*/ 891 w 1750"/>
                <a:gd name="T79" fmla="*/ 1069 h 1374"/>
                <a:gd name="T80" fmla="*/ 862 w 1750"/>
                <a:gd name="T81" fmla="*/ 1069 h 1374"/>
                <a:gd name="T82" fmla="*/ 783 w 1750"/>
                <a:gd name="T83" fmla="*/ 1066 h 1374"/>
                <a:gd name="T84" fmla="*/ 601 w 1750"/>
                <a:gd name="T85" fmla="*/ 1135 h 1374"/>
                <a:gd name="T86" fmla="*/ 424 w 1750"/>
                <a:gd name="T87" fmla="*/ 1289 h 1374"/>
                <a:gd name="T88" fmla="*/ 229 w 1750"/>
                <a:gd name="T89" fmla="*/ 1374 h 1374"/>
                <a:gd name="T90" fmla="*/ 72 w 1750"/>
                <a:gd name="T91" fmla="*/ 1305 h 1374"/>
                <a:gd name="T92" fmla="*/ 4 w 1750"/>
                <a:gd name="T93" fmla="*/ 1091 h 1374"/>
                <a:gd name="T94" fmla="*/ 23 w 1750"/>
                <a:gd name="T95" fmla="*/ 681 h 1374"/>
                <a:gd name="T96" fmla="*/ 130 w 1750"/>
                <a:gd name="T97" fmla="*/ 280 h 1374"/>
                <a:gd name="T98" fmla="*/ 264 w 1750"/>
                <a:gd name="T99" fmla="*/ 58 h 1374"/>
                <a:gd name="T100" fmla="*/ 413 w 1750"/>
                <a:gd name="T101" fmla="*/ 1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50" h="1374">
                  <a:moveTo>
                    <a:pt x="1250" y="643"/>
                  </a:moveTo>
                  <a:lnTo>
                    <a:pt x="1225" y="648"/>
                  </a:lnTo>
                  <a:lnTo>
                    <a:pt x="1203" y="659"/>
                  </a:lnTo>
                  <a:lnTo>
                    <a:pt x="1184" y="676"/>
                  </a:lnTo>
                  <a:lnTo>
                    <a:pt x="1173" y="700"/>
                  </a:lnTo>
                  <a:lnTo>
                    <a:pt x="1168" y="725"/>
                  </a:lnTo>
                  <a:lnTo>
                    <a:pt x="1173" y="751"/>
                  </a:lnTo>
                  <a:lnTo>
                    <a:pt x="1184" y="773"/>
                  </a:lnTo>
                  <a:lnTo>
                    <a:pt x="1203" y="791"/>
                  </a:lnTo>
                  <a:lnTo>
                    <a:pt x="1225" y="803"/>
                  </a:lnTo>
                  <a:lnTo>
                    <a:pt x="1250" y="806"/>
                  </a:lnTo>
                  <a:lnTo>
                    <a:pt x="1277" y="803"/>
                  </a:lnTo>
                  <a:lnTo>
                    <a:pt x="1299" y="791"/>
                  </a:lnTo>
                  <a:lnTo>
                    <a:pt x="1318" y="773"/>
                  </a:lnTo>
                  <a:lnTo>
                    <a:pt x="1329" y="751"/>
                  </a:lnTo>
                  <a:lnTo>
                    <a:pt x="1333" y="725"/>
                  </a:lnTo>
                  <a:lnTo>
                    <a:pt x="1329" y="700"/>
                  </a:lnTo>
                  <a:lnTo>
                    <a:pt x="1318" y="676"/>
                  </a:lnTo>
                  <a:lnTo>
                    <a:pt x="1299" y="659"/>
                  </a:lnTo>
                  <a:lnTo>
                    <a:pt x="1277" y="648"/>
                  </a:lnTo>
                  <a:lnTo>
                    <a:pt x="1250" y="643"/>
                  </a:lnTo>
                  <a:close/>
                  <a:moveTo>
                    <a:pt x="1429" y="464"/>
                  </a:moveTo>
                  <a:lnTo>
                    <a:pt x="1404" y="468"/>
                  </a:lnTo>
                  <a:lnTo>
                    <a:pt x="1381" y="479"/>
                  </a:lnTo>
                  <a:lnTo>
                    <a:pt x="1363" y="497"/>
                  </a:lnTo>
                  <a:lnTo>
                    <a:pt x="1352" y="520"/>
                  </a:lnTo>
                  <a:lnTo>
                    <a:pt x="1348" y="545"/>
                  </a:lnTo>
                  <a:lnTo>
                    <a:pt x="1352" y="572"/>
                  </a:lnTo>
                  <a:lnTo>
                    <a:pt x="1363" y="594"/>
                  </a:lnTo>
                  <a:lnTo>
                    <a:pt x="1381" y="611"/>
                  </a:lnTo>
                  <a:lnTo>
                    <a:pt x="1404" y="624"/>
                  </a:lnTo>
                  <a:lnTo>
                    <a:pt x="1429" y="629"/>
                  </a:lnTo>
                  <a:lnTo>
                    <a:pt x="1456" y="624"/>
                  </a:lnTo>
                  <a:lnTo>
                    <a:pt x="1478" y="611"/>
                  </a:lnTo>
                  <a:lnTo>
                    <a:pt x="1495" y="594"/>
                  </a:lnTo>
                  <a:lnTo>
                    <a:pt x="1508" y="572"/>
                  </a:lnTo>
                  <a:lnTo>
                    <a:pt x="1513" y="545"/>
                  </a:lnTo>
                  <a:lnTo>
                    <a:pt x="1508" y="520"/>
                  </a:lnTo>
                  <a:lnTo>
                    <a:pt x="1495" y="497"/>
                  </a:lnTo>
                  <a:lnTo>
                    <a:pt x="1478" y="479"/>
                  </a:lnTo>
                  <a:lnTo>
                    <a:pt x="1456" y="468"/>
                  </a:lnTo>
                  <a:lnTo>
                    <a:pt x="1429" y="464"/>
                  </a:lnTo>
                  <a:close/>
                  <a:moveTo>
                    <a:pt x="1072" y="464"/>
                  </a:moveTo>
                  <a:lnTo>
                    <a:pt x="1046" y="468"/>
                  </a:lnTo>
                  <a:lnTo>
                    <a:pt x="1024" y="479"/>
                  </a:lnTo>
                  <a:lnTo>
                    <a:pt x="1005" y="497"/>
                  </a:lnTo>
                  <a:lnTo>
                    <a:pt x="994" y="520"/>
                  </a:lnTo>
                  <a:lnTo>
                    <a:pt x="989" y="545"/>
                  </a:lnTo>
                  <a:lnTo>
                    <a:pt x="994" y="572"/>
                  </a:lnTo>
                  <a:lnTo>
                    <a:pt x="1005" y="594"/>
                  </a:lnTo>
                  <a:lnTo>
                    <a:pt x="1024" y="611"/>
                  </a:lnTo>
                  <a:lnTo>
                    <a:pt x="1046" y="624"/>
                  </a:lnTo>
                  <a:lnTo>
                    <a:pt x="1072" y="629"/>
                  </a:lnTo>
                  <a:lnTo>
                    <a:pt x="1097" y="624"/>
                  </a:lnTo>
                  <a:lnTo>
                    <a:pt x="1121" y="611"/>
                  </a:lnTo>
                  <a:lnTo>
                    <a:pt x="1138" y="594"/>
                  </a:lnTo>
                  <a:lnTo>
                    <a:pt x="1149" y="572"/>
                  </a:lnTo>
                  <a:lnTo>
                    <a:pt x="1154" y="545"/>
                  </a:lnTo>
                  <a:lnTo>
                    <a:pt x="1149" y="520"/>
                  </a:lnTo>
                  <a:lnTo>
                    <a:pt x="1138" y="497"/>
                  </a:lnTo>
                  <a:lnTo>
                    <a:pt x="1121" y="479"/>
                  </a:lnTo>
                  <a:lnTo>
                    <a:pt x="1097" y="468"/>
                  </a:lnTo>
                  <a:lnTo>
                    <a:pt x="1072" y="464"/>
                  </a:lnTo>
                  <a:close/>
                  <a:moveTo>
                    <a:pt x="520" y="314"/>
                  </a:moveTo>
                  <a:lnTo>
                    <a:pt x="475" y="317"/>
                  </a:lnTo>
                  <a:lnTo>
                    <a:pt x="432" y="330"/>
                  </a:lnTo>
                  <a:lnTo>
                    <a:pt x="393" y="349"/>
                  </a:lnTo>
                  <a:lnTo>
                    <a:pt x="357" y="374"/>
                  </a:lnTo>
                  <a:lnTo>
                    <a:pt x="327" y="404"/>
                  </a:lnTo>
                  <a:lnTo>
                    <a:pt x="302" y="438"/>
                  </a:lnTo>
                  <a:lnTo>
                    <a:pt x="283" y="478"/>
                  </a:lnTo>
                  <a:lnTo>
                    <a:pt x="272" y="522"/>
                  </a:lnTo>
                  <a:lnTo>
                    <a:pt x="267" y="567"/>
                  </a:lnTo>
                  <a:lnTo>
                    <a:pt x="272" y="611"/>
                  </a:lnTo>
                  <a:lnTo>
                    <a:pt x="283" y="655"/>
                  </a:lnTo>
                  <a:lnTo>
                    <a:pt x="302" y="695"/>
                  </a:lnTo>
                  <a:lnTo>
                    <a:pt x="327" y="729"/>
                  </a:lnTo>
                  <a:lnTo>
                    <a:pt x="357" y="761"/>
                  </a:lnTo>
                  <a:lnTo>
                    <a:pt x="393" y="784"/>
                  </a:lnTo>
                  <a:lnTo>
                    <a:pt x="432" y="803"/>
                  </a:lnTo>
                  <a:lnTo>
                    <a:pt x="475" y="816"/>
                  </a:lnTo>
                  <a:lnTo>
                    <a:pt x="520" y="819"/>
                  </a:lnTo>
                  <a:lnTo>
                    <a:pt x="566" y="816"/>
                  </a:lnTo>
                  <a:lnTo>
                    <a:pt x="608" y="803"/>
                  </a:lnTo>
                  <a:lnTo>
                    <a:pt x="648" y="784"/>
                  </a:lnTo>
                  <a:lnTo>
                    <a:pt x="684" y="761"/>
                  </a:lnTo>
                  <a:lnTo>
                    <a:pt x="714" y="729"/>
                  </a:lnTo>
                  <a:lnTo>
                    <a:pt x="739" y="695"/>
                  </a:lnTo>
                  <a:lnTo>
                    <a:pt x="758" y="655"/>
                  </a:lnTo>
                  <a:lnTo>
                    <a:pt x="769" y="611"/>
                  </a:lnTo>
                  <a:lnTo>
                    <a:pt x="774" y="567"/>
                  </a:lnTo>
                  <a:lnTo>
                    <a:pt x="769" y="522"/>
                  </a:lnTo>
                  <a:lnTo>
                    <a:pt x="758" y="478"/>
                  </a:lnTo>
                  <a:lnTo>
                    <a:pt x="739" y="438"/>
                  </a:lnTo>
                  <a:lnTo>
                    <a:pt x="714" y="404"/>
                  </a:lnTo>
                  <a:lnTo>
                    <a:pt x="684" y="374"/>
                  </a:lnTo>
                  <a:lnTo>
                    <a:pt x="648" y="349"/>
                  </a:lnTo>
                  <a:lnTo>
                    <a:pt x="608" y="330"/>
                  </a:lnTo>
                  <a:lnTo>
                    <a:pt x="566" y="317"/>
                  </a:lnTo>
                  <a:lnTo>
                    <a:pt x="520" y="314"/>
                  </a:lnTo>
                  <a:close/>
                  <a:moveTo>
                    <a:pt x="1250" y="284"/>
                  </a:moveTo>
                  <a:lnTo>
                    <a:pt x="1225" y="289"/>
                  </a:lnTo>
                  <a:lnTo>
                    <a:pt x="1203" y="300"/>
                  </a:lnTo>
                  <a:lnTo>
                    <a:pt x="1184" y="319"/>
                  </a:lnTo>
                  <a:lnTo>
                    <a:pt x="1173" y="341"/>
                  </a:lnTo>
                  <a:lnTo>
                    <a:pt x="1168" y="366"/>
                  </a:lnTo>
                  <a:lnTo>
                    <a:pt x="1173" y="393"/>
                  </a:lnTo>
                  <a:lnTo>
                    <a:pt x="1184" y="415"/>
                  </a:lnTo>
                  <a:lnTo>
                    <a:pt x="1203" y="434"/>
                  </a:lnTo>
                  <a:lnTo>
                    <a:pt x="1225" y="445"/>
                  </a:lnTo>
                  <a:lnTo>
                    <a:pt x="1250" y="449"/>
                  </a:lnTo>
                  <a:lnTo>
                    <a:pt x="1277" y="445"/>
                  </a:lnTo>
                  <a:lnTo>
                    <a:pt x="1299" y="434"/>
                  </a:lnTo>
                  <a:lnTo>
                    <a:pt x="1318" y="415"/>
                  </a:lnTo>
                  <a:lnTo>
                    <a:pt x="1329" y="393"/>
                  </a:lnTo>
                  <a:lnTo>
                    <a:pt x="1333" y="366"/>
                  </a:lnTo>
                  <a:lnTo>
                    <a:pt x="1329" y="341"/>
                  </a:lnTo>
                  <a:lnTo>
                    <a:pt x="1318" y="319"/>
                  </a:lnTo>
                  <a:lnTo>
                    <a:pt x="1299" y="300"/>
                  </a:lnTo>
                  <a:lnTo>
                    <a:pt x="1277" y="289"/>
                  </a:lnTo>
                  <a:lnTo>
                    <a:pt x="1250" y="284"/>
                  </a:lnTo>
                  <a:close/>
                  <a:moveTo>
                    <a:pt x="443" y="0"/>
                  </a:moveTo>
                  <a:lnTo>
                    <a:pt x="470" y="0"/>
                  </a:lnTo>
                  <a:lnTo>
                    <a:pt x="514" y="6"/>
                  </a:lnTo>
                  <a:lnTo>
                    <a:pt x="553" y="17"/>
                  </a:lnTo>
                  <a:lnTo>
                    <a:pt x="589" y="33"/>
                  </a:lnTo>
                  <a:lnTo>
                    <a:pt x="621" y="53"/>
                  </a:lnTo>
                  <a:lnTo>
                    <a:pt x="646" y="75"/>
                  </a:lnTo>
                  <a:lnTo>
                    <a:pt x="668" y="97"/>
                  </a:lnTo>
                  <a:lnTo>
                    <a:pt x="678" y="103"/>
                  </a:lnTo>
                  <a:lnTo>
                    <a:pt x="698" y="110"/>
                  </a:lnTo>
                  <a:lnTo>
                    <a:pt x="725" y="114"/>
                  </a:lnTo>
                  <a:lnTo>
                    <a:pt x="756" y="118"/>
                  </a:lnTo>
                  <a:lnTo>
                    <a:pt x="794" y="121"/>
                  </a:lnTo>
                  <a:lnTo>
                    <a:pt x="833" y="122"/>
                  </a:lnTo>
                  <a:lnTo>
                    <a:pt x="874" y="122"/>
                  </a:lnTo>
                  <a:lnTo>
                    <a:pt x="917" y="122"/>
                  </a:lnTo>
                  <a:lnTo>
                    <a:pt x="956" y="121"/>
                  </a:lnTo>
                  <a:lnTo>
                    <a:pt x="994" y="118"/>
                  </a:lnTo>
                  <a:lnTo>
                    <a:pt x="1025" y="114"/>
                  </a:lnTo>
                  <a:lnTo>
                    <a:pt x="1052" y="110"/>
                  </a:lnTo>
                  <a:lnTo>
                    <a:pt x="1072" y="103"/>
                  </a:lnTo>
                  <a:lnTo>
                    <a:pt x="1082" y="97"/>
                  </a:lnTo>
                  <a:lnTo>
                    <a:pt x="1104" y="75"/>
                  </a:lnTo>
                  <a:lnTo>
                    <a:pt x="1129" y="53"/>
                  </a:lnTo>
                  <a:lnTo>
                    <a:pt x="1160" y="33"/>
                  </a:lnTo>
                  <a:lnTo>
                    <a:pt x="1197" y="17"/>
                  </a:lnTo>
                  <a:lnTo>
                    <a:pt x="1236" y="6"/>
                  </a:lnTo>
                  <a:lnTo>
                    <a:pt x="1280" y="0"/>
                  </a:lnTo>
                  <a:lnTo>
                    <a:pt x="1307" y="0"/>
                  </a:lnTo>
                  <a:lnTo>
                    <a:pt x="1337" y="1"/>
                  </a:lnTo>
                  <a:lnTo>
                    <a:pt x="1365" y="4"/>
                  </a:lnTo>
                  <a:lnTo>
                    <a:pt x="1396" y="11"/>
                  </a:lnTo>
                  <a:lnTo>
                    <a:pt x="1426" y="20"/>
                  </a:lnTo>
                  <a:lnTo>
                    <a:pt x="1456" y="36"/>
                  </a:lnTo>
                  <a:lnTo>
                    <a:pt x="1486" y="58"/>
                  </a:lnTo>
                  <a:lnTo>
                    <a:pt x="1514" y="85"/>
                  </a:lnTo>
                  <a:lnTo>
                    <a:pt x="1543" y="121"/>
                  </a:lnTo>
                  <a:lnTo>
                    <a:pt x="1569" y="165"/>
                  </a:lnTo>
                  <a:lnTo>
                    <a:pt x="1594" y="217"/>
                  </a:lnTo>
                  <a:lnTo>
                    <a:pt x="1620" y="280"/>
                  </a:lnTo>
                  <a:lnTo>
                    <a:pt x="1645" y="349"/>
                  </a:lnTo>
                  <a:lnTo>
                    <a:pt x="1668" y="424"/>
                  </a:lnTo>
                  <a:lnTo>
                    <a:pt x="1690" y="506"/>
                  </a:lnTo>
                  <a:lnTo>
                    <a:pt x="1711" y="591"/>
                  </a:lnTo>
                  <a:lnTo>
                    <a:pt x="1727" y="681"/>
                  </a:lnTo>
                  <a:lnTo>
                    <a:pt x="1739" y="770"/>
                  </a:lnTo>
                  <a:lnTo>
                    <a:pt x="1747" y="863"/>
                  </a:lnTo>
                  <a:lnTo>
                    <a:pt x="1750" y="954"/>
                  </a:lnTo>
                  <a:lnTo>
                    <a:pt x="1749" y="1027"/>
                  </a:lnTo>
                  <a:lnTo>
                    <a:pt x="1745" y="1091"/>
                  </a:lnTo>
                  <a:lnTo>
                    <a:pt x="1738" y="1148"/>
                  </a:lnTo>
                  <a:lnTo>
                    <a:pt x="1728" y="1196"/>
                  </a:lnTo>
                  <a:lnTo>
                    <a:pt x="1716" y="1239"/>
                  </a:lnTo>
                  <a:lnTo>
                    <a:pt x="1698" y="1275"/>
                  </a:lnTo>
                  <a:lnTo>
                    <a:pt x="1678" y="1305"/>
                  </a:lnTo>
                  <a:lnTo>
                    <a:pt x="1654" y="1330"/>
                  </a:lnTo>
                  <a:lnTo>
                    <a:pt x="1627" y="1349"/>
                  </a:lnTo>
                  <a:lnTo>
                    <a:pt x="1596" y="1362"/>
                  </a:lnTo>
                  <a:lnTo>
                    <a:pt x="1560" y="1369"/>
                  </a:lnTo>
                  <a:lnTo>
                    <a:pt x="1521" y="1374"/>
                  </a:lnTo>
                  <a:lnTo>
                    <a:pt x="1481" y="1371"/>
                  </a:lnTo>
                  <a:lnTo>
                    <a:pt x="1442" y="1360"/>
                  </a:lnTo>
                  <a:lnTo>
                    <a:pt x="1403" y="1341"/>
                  </a:lnTo>
                  <a:lnTo>
                    <a:pt x="1363" y="1318"/>
                  </a:lnTo>
                  <a:lnTo>
                    <a:pt x="1326" y="1289"/>
                  </a:lnTo>
                  <a:lnTo>
                    <a:pt x="1288" y="1259"/>
                  </a:lnTo>
                  <a:lnTo>
                    <a:pt x="1252" y="1226"/>
                  </a:lnTo>
                  <a:lnTo>
                    <a:pt x="1215" y="1195"/>
                  </a:lnTo>
                  <a:lnTo>
                    <a:pt x="1182" y="1163"/>
                  </a:lnTo>
                  <a:lnTo>
                    <a:pt x="1149" y="1135"/>
                  </a:lnTo>
                  <a:lnTo>
                    <a:pt x="1120" y="1112"/>
                  </a:lnTo>
                  <a:lnTo>
                    <a:pt x="1091" y="1094"/>
                  </a:lnTo>
                  <a:lnTo>
                    <a:pt x="1064" y="1083"/>
                  </a:lnTo>
                  <a:lnTo>
                    <a:pt x="1014" y="1071"/>
                  </a:lnTo>
                  <a:lnTo>
                    <a:pt x="967" y="1066"/>
                  </a:lnTo>
                  <a:lnTo>
                    <a:pt x="926" y="1064"/>
                  </a:lnTo>
                  <a:lnTo>
                    <a:pt x="893" y="1066"/>
                  </a:lnTo>
                  <a:lnTo>
                    <a:pt x="893" y="1069"/>
                  </a:lnTo>
                  <a:lnTo>
                    <a:pt x="891" y="1069"/>
                  </a:lnTo>
                  <a:lnTo>
                    <a:pt x="888" y="1069"/>
                  </a:lnTo>
                  <a:lnTo>
                    <a:pt x="882" y="1069"/>
                  </a:lnTo>
                  <a:lnTo>
                    <a:pt x="874" y="1068"/>
                  </a:lnTo>
                  <a:lnTo>
                    <a:pt x="868" y="1069"/>
                  </a:lnTo>
                  <a:lnTo>
                    <a:pt x="862" y="1069"/>
                  </a:lnTo>
                  <a:lnTo>
                    <a:pt x="858" y="1069"/>
                  </a:lnTo>
                  <a:lnTo>
                    <a:pt x="857" y="1069"/>
                  </a:lnTo>
                  <a:lnTo>
                    <a:pt x="857" y="1066"/>
                  </a:lnTo>
                  <a:lnTo>
                    <a:pt x="824" y="1064"/>
                  </a:lnTo>
                  <a:lnTo>
                    <a:pt x="783" y="1066"/>
                  </a:lnTo>
                  <a:lnTo>
                    <a:pt x="736" y="1071"/>
                  </a:lnTo>
                  <a:lnTo>
                    <a:pt x="685" y="1083"/>
                  </a:lnTo>
                  <a:lnTo>
                    <a:pt x="659" y="1094"/>
                  </a:lnTo>
                  <a:lnTo>
                    <a:pt x="630" y="1112"/>
                  </a:lnTo>
                  <a:lnTo>
                    <a:pt x="601" y="1135"/>
                  </a:lnTo>
                  <a:lnTo>
                    <a:pt x="567" y="1163"/>
                  </a:lnTo>
                  <a:lnTo>
                    <a:pt x="534" y="1195"/>
                  </a:lnTo>
                  <a:lnTo>
                    <a:pt x="498" y="1226"/>
                  </a:lnTo>
                  <a:lnTo>
                    <a:pt x="462" y="1259"/>
                  </a:lnTo>
                  <a:lnTo>
                    <a:pt x="424" y="1289"/>
                  </a:lnTo>
                  <a:lnTo>
                    <a:pt x="387" y="1318"/>
                  </a:lnTo>
                  <a:lnTo>
                    <a:pt x="347" y="1341"/>
                  </a:lnTo>
                  <a:lnTo>
                    <a:pt x="308" y="1360"/>
                  </a:lnTo>
                  <a:lnTo>
                    <a:pt x="269" y="1371"/>
                  </a:lnTo>
                  <a:lnTo>
                    <a:pt x="229" y="1374"/>
                  </a:lnTo>
                  <a:lnTo>
                    <a:pt x="190" y="1369"/>
                  </a:lnTo>
                  <a:lnTo>
                    <a:pt x="154" y="1362"/>
                  </a:lnTo>
                  <a:lnTo>
                    <a:pt x="122" y="1349"/>
                  </a:lnTo>
                  <a:lnTo>
                    <a:pt x="96" y="1330"/>
                  </a:lnTo>
                  <a:lnTo>
                    <a:pt x="72" y="1305"/>
                  </a:lnTo>
                  <a:lnTo>
                    <a:pt x="52" y="1275"/>
                  </a:lnTo>
                  <a:lnTo>
                    <a:pt x="34" y="1239"/>
                  </a:lnTo>
                  <a:lnTo>
                    <a:pt x="22" y="1196"/>
                  </a:lnTo>
                  <a:lnTo>
                    <a:pt x="12" y="1148"/>
                  </a:lnTo>
                  <a:lnTo>
                    <a:pt x="4" y="1091"/>
                  </a:lnTo>
                  <a:lnTo>
                    <a:pt x="1" y="1027"/>
                  </a:lnTo>
                  <a:lnTo>
                    <a:pt x="0" y="954"/>
                  </a:lnTo>
                  <a:lnTo>
                    <a:pt x="3" y="863"/>
                  </a:lnTo>
                  <a:lnTo>
                    <a:pt x="11" y="770"/>
                  </a:lnTo>
                  <a:lnTo>
                    <a:pt x="23" y="681"/>
                  </a:lnTo>
                  <a:lnTo>
                    <a:pt x="39" y="591"/>
                  </a:lnTo>
                  <a:lnTo>
                    <a:pt x="59" y="506"/>
                  </a:lnTo>
                  <a:lnTo>
                    <a:pt x="82" y="424"/>
                  </a:lnTo>
                  <a:lnTo>
                    <a:pt x="105" y="349"/>
                  </a:lnTo>
                  <a:lnTo>
                    <a:pt x="130" y="280"/>
                  </a:lnTo>
                  <a:lnTo>
                    <a:pt x="155" y="217"/>
                  </a:lnTo>
                  <a:lnTo>
                    <a:pt x="181" y="165"/>
                  </a:lnTo>
                  <a:lnTo>
                    <a:pt x="207" y="121"/>
                  </a:lnTo>
                  <a:lnTo>
                    <a:pt x="236" y="85"/>
                  </a:lnTo>
                  <a:lnTo>
                    <a:pt x="264" y="58"/>
                  </a:lnTo>
                  <a:lnTo>
                    <a:pt x="294" y="36"/>
                  </a:lnTo>
                  <a:lnTo>
                    <a:pt x="324" y="20"/>
                  </a:lnTo>
                  <a:lnTo>
                    <a:pt x="354" y="11"/>
                  </a:lnTo>
                  <a:lnTo>
                    <a:pt x="385" y="4"/>
                  </a:lnTo>
                  <a:lnTo>
                    <a:pt x="413" y="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7756" y="797003"/>
            <a:ext cx="10576488" cy="738664"/>
            <a:chOff x="592428" y="600007"/>
            <a:chExt cx="3940935" cy="738664"/>
          </a:xfrm>
        </p:grpSpPr>
        <p:sp>
          <p:nvSpPr>
            <p:cNvPr id="21" name="TextBox 2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19889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9890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7727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728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19889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19890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7727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728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19888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9889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7726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727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2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28023"/>
            <a:ext cx="12192000" cy="794076"/>
            <a:chOff x="0" y="633031"/>
            <a:chExt cx="12192000" cy="794076"/>
          </a:xfrm>
        </p:grpSpPr>
        <p:sp>
          <p:nvSpPr>
            <p:cNvPr id="5" name="TextBox 4"/>
            <p:cNvSpPr txBox="1"/>
            <p:nvPr/>
          </p:nvSpPr>
          <p:spPr>
            <a:xfrm>
              <a:off x="0" y="633031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 THE COMPANY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3667" y="1119330"/>
              <a:ext cx="109446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247" y="1477584"/>
            <a:ext cx="1104750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998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241179" y="1606550"/>
            <a:ext cx="5440363" cy="4705350"/>
            <a:chOff x="6241179" y="1606550"/>
            <a:chExt cx="5440363" cy="4705350"/>
          </a:xfrm>
        </p:grpSpPr>
        <p:grpSp>
          <p:nvGrpSpPr>
            <p:cNvPr id="4" name="Group 3"/>
            <p:cNvGrpSpPr/>
            <p:nvPr/>
          </p:nvGrpSpPr>
          <p:grpSpPr>
            <a:xfrm>
              <a:off x="6241179" y="2632075"/>
              <a:ext cx="5195888" cy="3679825"/>
              <a:chOff x="5682017" y="2374479"/>
              <a:chExt cx="5195888" cy="3679825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5761392" y="3709567"/>
                <a:ext cx="5037138" cy="2270125"/>
              </a:xfrm>
              <a:custGeom>
                <a:avLst/>
                <a:gdLst>
                  <a:gd name="T0" fmla="*/ 1317 w 1341"/>
                  <a:gd name="T1" fmla="*/ 5 h 604"/>
                  <a:gd name="T2" fmla="*/ 1289 w 1341"/>
                  <a:gd name="T3" fmla="*/ 4 h 604"/>
                  <a:gd name="T4" fmla="*/ 1266 w 1341"/>
                  <a:gd name="T5" fmla="*/ 19 h 604"/>
                  <a:gd name="T6" fmla="*/ 590 w 1341"/>
                  <a:gd name="T7" fmla="*/ 515 h 604"/>
                  <a:gd name="T8" fmla="*/ 579 w 1341"/>
                  <a:gd name="T9" fmla="*/ 517 h 604"/>
                  <a:gd name="T10" fmla="*/ 24 w 1341"/>
                  <a:gd name="T11" fmla="*/ 210 h 604"/>
                  <a:gd name="T12" fmla="*/ 15 w 1341"/>
                  <a:gd name="T13" fmla="*/ 260 h 604"/>
                  <a:gd name="T14" fmla="*/ 0 w 1341"/>
                  <a:gd name="T15" fmla="*/ 275 h 604"/>
                  <a:gd name="T16" fmla="*/ 596 w 1341"/>
                  <a:gd name="T17" fmla="*/ 604 h 604"/>
                  <a:gd name="T18" fmla="*/ 1301 w 1341"/>
                  <a:gd name="T19" fmla="*/ 88 h 604"/>
                  <a:gd name="T20" fmla="*/ 1301 w 1341"/>
                  <a:gd name="T21" fmla="*/ 87 h 604"/>
                  <a:gd name="T22" fmla="*/ 1322 w 1341"/>
                  <a:gd name="T23" fmla="*/ 69 h 604"/>
                  <a:gd name="T24" fmla="*/ 1317 w 1341"/>
                  <a:gd name="T25" fmla="*/ 5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1" h="604">
                    <a:moveTo>
                      <a:pt x="1317" y="5"/>
                    </a:moveTo>
                    <a:cubicBezTo>
                      <a:pt x="1311" y="3"/>
                      <a:pt x="1299" y="0"/>
                      <a:pt x="1289" y="4"/>
                    </a:cubicBezTo>
                    <a:cubicBezTo>
                      <a:pt x="1278" y="10"/>
                      <a:pt x="1266" y="19"/>
                      <a:pt x="1266" y="19"/>
                    </a:cubicBezTo>
                    <a:cubicBezTo>
                      <a:pt x="590" y="515"/>
                      <a:pt x="590" y="515"/>
                      <a:pt x="590" y="515"/>
                    </a:cubicBezTo>
                    <a:cubicBezTo>
                      <a:pt x="586" y="518"/>
                      <a:pt x="582" y="519"/>
                      <a:pt x="579" y="517"/>
                    </a:cubicBezTo>
                    <a:cubicBezTo>
                      <a:pt x="24" y="210"/>
                      <a:pt x="24" y="210"/>
                      <a:pt x="24" y="210"/>
                    </a:cubicBezTo>
                    <a:cubicBezTo>
                      <a:pt x="31" y="225"/>
                      <a:pt x="29" y="244"/>
                      <a:pt x="15" y="260"/>
                    </a:cubicBezTo>
                    <a:cubicBezTo>
                      <a:pt x="11" y="265"/>
                      <a:pt x="6" y="270"/>
                      <a:pt x="0" y="275"/>
                    </a:cubicBezTo>
                    <a:cubicBezTo>
                      <a:pt x="596" y="604"/>
                      <a:pt x="596" y="604"/>
                      <a:pt x="596" y="604"/>
                    </a:cubicBezTo>
                    <a:cubicBezTo>
                      <a:pt x="1301" y="88"/>
                      <a:pt x="1301" y="88"/>
                      <a:pt x="1301" y="88"/>
                    </a:cubicBezTo>
                    <a:cubicBezTo>
                      <a:pt x="1301" y="87"/>
                      <a:pt x="1301" y="87"/>
                      <a:pt x="1301" y="87"/>
                    </a:cubicBezTo>
                    <a:cubicBezTo>
                      <a:pt x="1310" y="81"/>
                      <a:pt x="1317" y="75"/>
                      <a:pt x="1322" y="69"/>
                    </a:cubicBezTo>
                    <a:cubicBezTo>
                      <a:pt x="1341" y="46"/>
                      <a:pt x="1338" y="18"/>
                      <a:pt x="1317" y="5"/>
                    </a:cubicBezTo>
                    <a:close/>
                  </a:path>
                </a:pathLst>
              </a:custGeom>
              <a:solidFill>
                <a:srgbClr val="EDEAC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5682017" y="2374479"/>
                <a:ext cx="5195888" cy="3679825"/>
              </a:xfrm>
              <a:custGeom>
                <a:avLst/>
                <a:gdLst>
                  <a:gd name="T0" fmla="*/ 1352 w 1383"/>
                  <a:gd name="T1" fmla="*/ 346 h 979"/>
                  <a:gd name="T2" fmla="*/ 1351 w 1383"/>
                  <a:gd name="T3" fmla="*/ 344 h 979"/>
                  <a:gd name="T4" fmla="*/ 1349 w 1383"/>
                  <a:gd name="T5" fmla="*/ 343 h 979"/>
                  <a:gd name="T6" fmla="*/ 731 w 1383"/>
                  <a:gd name="T7" fmla="*/ 2 h 979"/>
                  <a:gd name="T8" fmla="*/ 720 w 1383"/>
                  <a:gd name="T9" fmla="*/ 4 h 979"/>
                  <a:gd name="T10" fmla="*/ 317 w 1383"/>
                  <a:gd name="T11" fmla="*/ 299 h 979"/>
                  <a:gd name="T12" fmla="*/ 315 w 1383"/>
                  <a:gd name="T13" fmla="*/ 301 h 979"/>
                  <a:gd name="T14" fmla="*/ 315 w 1383"/>
                  <a:gd name="T15" fmla="*/ 301 h 979"/>
                  <a:gd name="T16" fmla="*/ 4 w 1383"/>
                  <a:gd name="T17" fmla="*/ 528 h 979"/>
                  <a:gd name="T18" fmla="*/ 2 w 1383"/>
                  <a:gd name="T19" fmla="*/ 530 h 979"/>
                  <a:gd name="T20" fmla="*/ 0 w 1383"/>
                  <a:gd name="T21" fmla="*/ 536 h 979"/>
                  <a:gd name="T22" fmla="*/ 3 w 1383"/>
                  <a:gd name="T23" fmla="*/ 542 h 979"/>
                  <a:gd name="T24" fmla="*/ 81 w 1383"/>
                  <a:gd name="T25" fmla="*/ 585 h 979"/>
                  <a:gd name="T26" fmla="*/ 600 w 1383"/>
                  <a:gd name="T27" fmla="*/ 872 h 979"/>
                  <a:gd name="T28" fmla="*/ 611 w 1383"/>
                  <a:gd name="T29" fmla="*/ 870 h 979"/>
                  <a:gd name="T30" fmla="*/ 840 w 1383"/>
                  <a:gd name="T31" fmla="*/ 702 h 979"/>
                  <a:gd name="T32" fmla="*/ 840 w 1383"/>
                  <a:gd name="T33" fmla="*/ 702 h 979"/>
                  <a:gd name="T34" fmla="*/ 857 w 1383"/>
                  <a:gd name="T35" fmla="*/ 690 h 979"/>
                  <a:gd name="T36" fmla="*/ 857 w 1383"/>
                  <a:gd name="T37" fmla="*/ 690 h 979"/>
                  <a:gd name="T38" fmla="*/ 924 w 1383"/>
                  <a:gd name="T39" fmla="*/ 641 h 979"/>
                  <a:gd name="T40" fmla="*/ 924 w 1383"/>
                  <a:gd name="T41" fmla="*/ 641 h 979"/>
                  <a:gd name="T42" fmla="*/ 1025 w 1383"/>
                  <a:gd name="T43" fmla="*/ 567 h 979"/>
                  <a:gd name="T44" fmla="*/ 1025 w 1383"/>
                  <a:gd name="T45" fmla="*/ 567 h 979"/>
                  <a:gd name="T46" fmla="*/ 1287 w 1383"/>
                  <a:gd name="T47" fmla="*/ 374 h 979"/>
                  <a:gd name="T48" fmla="*/ 1310 w 1383"/>
                  <a:gd name="T49" fmla="*/ 359 h 979"/>
                  <a:gd name="T50" fmla="*/ 1338 w 1383"/>
                  <a:gd name="T51" fmla="*/ 360 h 979"/>
                  <a:gd name="T52" fmla="*/ 1343 w 1383"/>
                  <a:gd name="T53" fmla="*/ 424 h 979"/>
                  <a:gd name="T54" fmla="*/ 1322 w 1383"/>
                  <a:gd name="T55" fmla="*/ 442 h 979"/>
                  <a:gd name="T56" fmla="*/ 1322 w 1383"/>
                  <a:gd name="T57" fmla="*/ 443 h 979"/>
                  <a:gd name="T58" fmla="*/ 913 w 1383"/>
                  <a:gd name="T59" fmla="*/ 742 h 979"/>
                  <a:gd name="T60" fmla="*/ 913 w 1383"/>
                  <a:gd name="T61" fmla="*/ 743 h 979"/>
                  <a:gd name="T62" fmla="*/ 617 w 1383"/>
                  <a:gd name="T63" fmla="*/ 959 h 979"/>
                  <a:gd name="T64" fmla="*/ 21 w 1383"/>
                  <a:gd name="T65" fmla="*/ 630 h 979"/>
                  <a:gd name="T66" fmla="*/ 21 w 1383"/>
                  <a:gd name="T67" fmla="*/ 629 h 979"/>
                  <a:gd name="T68" fmla="*/ 12 w 1383"/>
                  <a:gd name="T69" fmla="*/ 636 h 979"/>
                  <a:gd name="T70" fmla="*/ 13 w 1383"/>
                  <a:gd name="T71" fmla="*/ 648 h 979"/>
                  <a:gd name="T72" fmla="*/ 610 w 1383"/>
                  <a:gd name="T73" fmla="*/ 978 h 979"/>
                  <a:gd name="T74" fmla="*/ 621 w 1383"/>
                  <a:gd name="T75" fmla="*/ 976 h 979"/>
                  <a:gd name="T76" fmla="*/ 1024 w 1383"/>
                  <a:gd name="T77" fmla="*/ 681 h 979"/>
                  <a:gd name="T78" fmla="*/ 1026 w 1383"/>
                  <a:gd name="T79" fmla="*/ 679 h 979"/>
                  <a:gd name="T80" fmla="*/ 1026 w 1383"/>
                  <a:gd name="T81" fmla="*/ 679 h 979"/>
                  <a:gd name="T82" fmla="*/ 1337 w 1383"/>
                  <a:gd name="T83" fmla="*/ 451 h 979"/>
                  <a:gd name="T84" fmla="*/ 1339 w 1383"/>
                  <a:gd name="T85" fmla="*/ 450 h 979"/>
                  <a:gd name="T86" fmla="*/ 1357 w 1383"/>
                  <a:gd name="T87" fmla="*/ 432 h 979"/>
                  <a:gd name="T88" fmla="*/ 1352 w 1383"/>
                  <a:gd name="T89" fmla="*/ 346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3" h="979">
                    <a:moveTo>
                      <a:pt x="1352" y="346"/>
                    </a:moveTo>
                    <a:cubicBezTo>
                      <a:pt x="1352" y="345"/>
                      <a:pt x="1351" y="345"/>
                      <a:pt x="1351" y="344"/>
                    </a:cubicBezTo>
                    <a:cubicBezTo>
                      <a:pt x="1349" y="343"/>
                      <a:pt x="1349" y="343"/>
                      <a:pt x="1349" y="343"/>
                    </a:cubicBezTo>
                    <a:cubicBezTo>
                      <a:pt x="731" y="2"/>
                      <a:pt x="731" y="2"/>
                      <a:pt x="731" y="2"/>
                    </a:cubicBezTo>
                    <a:cubicBezTo>
                      <a:pt x="728" y="0"/>
                      <a:pt x="724" y="1"/>
                      <a:pt x="720" y="4"/>
                    </a:cubicBezTo>
                    <a:cubicBezTo>
                      <a:pt x="317" y="299"/>
                      <a:pt x="317" y="299"/>
                      <a:pt x="317" y="299"/>
                    </a:cubicBezTo>
                    <a:cubicBezTo>
                      <a:pt x="316" y="299"/>
                      <a:pt x="316" y="300"/>
                      <a:pt x="315" y="301"/>
                    </a:cubicBezTo>
                    <a:cubicBezTo>
                      <a:pt x="315" y="301"/>
                      <a:pt x="315" y="301"/>
                      <a:pt x="315" y="301"/>
                    </a:cubicBezTo>
                    <a:cubicBezTo>
                      <a:pt x="4" y="528"/>
                      <a:pt x="4" y="528"/>
                      <a:pt x="4" y="528"/>
                    </a:cubicBezTo>
                    <a:cubicBezTo>
                      <a:pt x="4" y="529"/>
                      <a:pt x="3" y="530"/>
                      <a:pt x="2" y="530"/>
                    </a:cubicBezTo>
                    <a:cubicBezTo>
                      <a:pt x="1" y="532"/>
                      <a:pt x="0" y="534"/>
                      <a:pt x="0" y="536"/>
                    </a:cubicBezTo>
                    <a:cubicBezTo>
                      <a:pt x="0" y="538"/>
                      <a:pt x="1" y="541"/>
                      <a:pt x="3" y="542"/>
                    </a:cubicBezTo>
                    <a:cubicBezTo>
                      <a:pt x="81" y="585"/>
                      <a:pt x="81" y="585"/>
                      <a:pt x="81" y="585"/>
                    </a:cubicBezTo>
                    <a:cubicBezTo>
                      <a:pt x="600" y="872"/>
                      <a:pt x="600" y="872"/>
                      <a:pt x="600" y="872"/>
                    </a:cubicBezTo>
                    <a:cubicBezTo>
                      <a:pt x="603" y="874"/>
                      <a:pt x="607" y="873"/>
                      <a:pt x="611" y="870"/>
                    </a:cubicBezTo>
                    <a:cubicBezTo>
                      <a:pt x="840" y="702"/>
                      <a:pt x="840" y="702"/>
                      <a:pt x="840" y="702"/>
                    </a:cubicBezTo>
                    <a:cubicBezTo>
                      <a:pt x="840" y="702"/>
                      <a:pt x="840" y="702"/>
                      <a:pt x="840" y="702"/>
                    </a:cubicBezTo>
                    <a:cubicBezTo>
                      <a:pt x="857" y="690"/>
                      <a:pt x="857" y="690"/>
                      <a:pt x="857" y="690"/>
                    </a:cubicBezTo>
                    <a:cubicBezTo>
                      <a:pt x="857" y="690"/>
                      <a:pt x="857" y="690"/>
                      <a:pt x="857" y="690"/>
                    </a:cubicBezTo>
                    <a:cubicBezTo>
                      <a:pt x="924" y="641"/>
                      <a:pt x="924" y="641"/>
                      <a:pt x="924" y="641"/>
                    </a:cubicBezTo>
                    <a:cubicBezTo>
                      <a:pt x="924" y="641"/>
                      <a:pt x="924" y="641"/>
                      <a:pt x="924" y="641"/>
                    </a:cubicBezTo>
                    <a:cubicBezTo>
                      <a:pt x="1025" y="567"/>
                      <a:pt x="1025" y="567"/>
                      <a:pt x="1025" y="567"/>
                    </a:cubicBezTo>
                    <a:cubicBezTo>
                      <a:pt x="1025" y="567"/>
                      <a:pt x="1025" y="567"/>
                      <a:pt x="1025" y="567"/>
                    </a:cubicBezTo>
                    <a:cubicBezTo>
                      <a:pt x="1287" y="374"/>
                      <a:pt x="1287" y="374"/>
                      <a:pt x="1287" y="374"/>
                    </a:cubicBezTo>
                    <a:cubicBezTo>
                      <a:pt x="1287" y="374"/>
                      <a:pt x="1299" y="365"/>
                      <a:pt x="1310" y="359"/>
                    </a:cubicBezTo>
                    <a:cubicBezTo>
                      <a:pt x="1320" y="355"/>
                      <a:pt x="1332" y="358"/>
                      <a:pt x="1338" y="360"/>
                    </a:cubicBezTo>
                    <a:cubicBezTo>
                      <a:pt x="1359" y="373"/>
                      <a:pt x="1362" y="401"/>
                      <a:pt x="1343" y="424"/>
                    </a:cubicBezTo>
                    <a:cubicBezTo>
                      <a:pt x="1338" y="430"/>
                      <a:pt x="1331" y="436"/>
                      <a:pt x="1322" y="442"/>
                    </a:cubicBezTo>
                    <a:cubicBezTo>
                      <a:pt x="1322" y="442"/>
                      <a:pt x="1322" y="442"/>
                      <a:pt x="1322" y="443"/>
                    </a:cubicBezTo>
                    <a:cubicBezTo>
                      <a:pt x="913" y="742"/>
                      <a:pt x="913" y="742"/>
                      <a:pt x="913" y="742"/>
                    </a:cubicBezTo>
                    <a:cubicBezTo>
                      <a:pt x="913" y="743"/>
                      <a:pt x="913" y="743"/>
                      <a:pt x="913" y="743"/>
                    </a:cubicBezTo>
                    <a:cubicBezTo>
                      <a:pt x="617" y="959"/>
                      <a:pt x="617" y="959"/>
                      <a:pt x="617" y="959"/>
                    </a:cubicBezTo>
                    <a:cubicBezTo>
                      <a:pt x="21" y="630"/>
                      <a:pt x="21" y="630"/>
                      <a:pt x="21" y="630"/>
                    </a:cubicBezTo>
                    <a:cubicBezTo>
                      <a:pt x="21" y="630"/>
                      <a:pt x="21" y="629"/>
                      <a:pt x="21" y="629"/>
                    </a:cubicBezTo>
                    <a:cubicBezTo>
                      <a:pt x="13" y="635"/>
                      <a:pt x="13" y="636"/>
                      <a:pt x="12" y="636"/>
                    </a:cubicBezTo>
                    <a:cubicBezTo>
                      <a:pt x="9" y="640"/>
                      <a:pt x="9" y="646"/>
                      <a:pt x="13" y="648"/>
                    </a:cubicBezTo>
                    <a:cubicBezTo>
                      <a:pt x="610" y="978"/>
                      <a:pt x="610" y="978"/>
                      <a:pt x="610" y="978"/>
                    </a:cubicBezTo>
                    <a:cubicBezTo>
                      <a:pt x="613" y="979"/>
                      <a:pt x="618" y="979"/>
                      <a:pt x="621" y="976"/>
                    </a:cubicBezTo>
                    <a:cubicBezTo>
                      <a:pt x="1024" y="681"/>
                      <a:pt x="1024" y="681"/>
                      <a:pt x="1024" y="681"/>
                    </a:cubicBezTo>
                    <a:cubicBezTo>
                      <a:pt x="1025" y="681"/>
                      <a:pt x="1025" y="680"/>
                      <a:pt x="1026" y="679"/>
                    </a:cubicBezTo>
                    <a:cubicBezTo>
                      <a:pt x="1026" y="679"/>
                      <a:pt x="1026" y="679"/>
                      <a:pt x="1026" y="679"/>
                    </a:cubicBezTo>
                    <a:cubicBezTo>
                      <a:pt x="1337" y="451"/>
                      <a:pt x="1337" y="451"/>
                      <a:pt x="1337" y="451"/>
                    </a:cubicBezTo>
                    <a:cubicBezTo>
                      <a:pt x="1338" y="451"/>
                      <a:pt x="1338" y="450"/>
                      <a:pt x="1339" y="450"/>
                    </a:cubicBezTo>
                    <a:cubicBezTo>
                      <a:pt x="1346" y="444"/>
                      <a:pt x="1352" y="438"/>
                      <a:pt x="1357" y="432"/>
                    </a:cubicBezTo>
                    <a:cubicBezTo>
                      <a:pt x="1383" y="401"/>
                      <a:pt x="1380" y="364"/>
                      <a:pt x="1352" y="3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868242" y="2178050"/>
              <a:ext cx="4610100" cy="3248025"/>
              <a:chOff x="6309080" y="1920454"/>
              <a:chExt cx="4610100" cy="3248025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6391630" y="3253954"/>
                <a:ext cx="4448175" cy="1838325"/>
              </a:xfrm>
              <a:custGeom>
                <a:avLst/>
                <a:gdLst>
                  <a:gd name="T0" fmla="*/ 1160 w 1184"/>
                  <a:gd name="T1" fmla="*/ 5 h 489"/>
                  <a:gd name="T2" fmla="*/ 1133 w 1184"/>
                  <a:gd name="T3" fmla="*/ 4 h 489"/>
                  <a:gd name="T4" fmla="*/ 1110 w 1184"/>
                  <a:gd name="T5" fmla="*/ 19 h 489"/>
                  <a:gd name="T6" fmla="*/ 590 w 1184"/>
                  <a:gd name="T7" fmla="*/ 400 h 489"/>
                  <a:gd name="T8" fmla="*/ 579 w 1184"/>
                  <a:gd name="T9" fmla="*/ 402 h 489"/>
                  <a:gd name="T10" fmla="*/ 24 w 1184"/>
                  <a:gd name="T11" fmla="*/ 95 h 489"/>
                  <a:gd name="T12" fmla="*/ 15 w 1184"/>
                  <a:gd name="T13" fmla="*/ 145 h 489"/>
                  <a:gd name="T14" fmla="*/ 0 w 1184"/>
                  <a:gd name="T15" fmla="*/ 159 h 489"/>
                  <a:gd name="T16" fmla="*/ 596 w 1184"/>
                  <a:gd name="T17" fmla="*/ 489 h 489"/>
                  <a:gd name="T18" fmla="*/ 1144 w 1184"/>
                  <a:gd name="T19" fmla="*/ 88 h 489"/>
                  <a:gd name="T20" fmla="*/ 1145 w 1184"/>
                  <a:gd name="T21" fmla="*/ 87 h 489"/>
                  <a:gd name="T22" fmla="*/ 1165 w 1184"/>
                  <a:gd name="T23" fmla="*/ 69 h 489"/>
                  <a:gd name="T24" fmla="*/ 1160 w 1184"/>
                  <a:gd name="T25" fmla="*/ 5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4" h="489">
                    <a:moveTo>
                      <a:pt x="1160" y="5"/>
                    </a:moveTo>
                    <a:cubicBezTo>
                      <a:pt x="1155" y="3"/>
                      <a:pt x="1142" y="0"/>
                      <a:pt x="1133" y="4"/>
                    </a:cubicBezTo>
                    <a:cubicBezTo>
                      <a:pt x="1122" y="10"/>
                      <a:pt x="1110" y="19"/>
                      <a:pt x="1110" y="19"/>
                    </a:cubicBezTo>
                    <a:cubicBezTo>
                      <a:pt x="590" y="400"/>
                      <a:pt x="590" y="400"/>
                      <a:pt x="590" y="400"/>
                    </a:cubicBezTo>
                    <a:cubicBezTo>
                      <a:pt x="586" y="403"/>
                      <a:pt x="582" y="404"/>
                      <a:pt x="579" y="402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1" y="110"/>
                      <a:pt x="29" y="129"/>
                      <a:pt x="15" y="145"/>
                    </a:cubicBezTo>
                    <a:cubicBezTo>
                      <a:pt x="11" y="150"/>
                      <a:pt x="6" y="155"/>
                      <a:pt x="0" y="159"/>
                    </a:cubicBezTo>
                    <a:cubicBezTo>
                      <a:pt x="596" y="489"/>
                      <a:pt x="596" y="489"/>
                      <a:pt x="596" y="489"/>
                    </a:cubicBezTo>
                    <a:cubicBezTo>
                      <a:pt x="1144" y="88"/>
                      <a:pt x="1144" y="88"/>
                      <a:pt x="1144" y="88"/>
                    </a:cubicBezTo>
                    <a:cubicBezTo>
                      <a:pt x="1144" y="87"/>
                      <a:pt x="1145" y="87"/>
                      <a:pt x="1145" y="87"/>
                    </a:cubicBezTo>
                    <a:cubicBezTo>
                      <a:pt x="1154" y="81"/>
                      <a:pt x="1160" y="75"/>
                      <a:pt x="1165" y="69"/>
                    </a:cubicBezTo>
                    <a:cubicBezTo>
                      <a:pt x="1184" y="46"/>
                      <a:pt x="1182" y="18"/>
                      <a:pt x="1160" y="5"/>
                    </a:cubicBezTo>
                    <a:close/>
                  </a:path>
                </a:pathLst>
              </a:custGeom>
              <a:solidFill>
                <a:srgbClr val="EDEAC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309080" y="1920454"/>
                <a:ext cx="4610100" cy="3248025"/>
              </a:xfrm>
              <a:custGeom>
                <a:avLst/>
                <a:gdLst>
                  <a:gd name="T0" fmla="*/ 1197 w 1227"/>
                  <a:gd name="T1" fmla="*/ 346 h 864"/>
                  <a:gd name="T2" fmla="*/ 1195 w 1227"/>
                  <a:gd name="T3" fmla="*/ 344 h 864"/>
                  <a:gd name="T4" fmla="*/ 1193 w 1227"/>
                  <a:gd name="T5" fmla="*/ 343 h 864"/>
                  <a:gd name="T6" fmla="*/ 576 w 1227"/>
                  <a:gd name="T7" fmla="*/ 2 h 864"/>
                  <a:gd name="T8" fmla="*/ 565 w 1227"/>
                  <a:gd name="T9" fmla="*/ 4 h 864"/>
                  <a:gd name="T10" fmla="*/ 409 w 1227"/>
                  <a:gd name="T11" fmla="*/ 118 h 864"/>
                  <a:gd name="T12" fmla="*/ 408 w 1227"/>
                  <a:gd name="T13" fmla="*/ 118 h 864"/>
                  <a:gd name="T14" fmla="*/ 5 w 1227"/>
                  <a:gd name="T15" fmla="*/ 413 h 864"/>
                  <a:gd name="T16" fmla="*/ 3 w 1227"/>
                  <a:gd name="T17" fmla="*/ 415 h 864"/>
                  <a:gd name="T18" fmla="*/ 1 w 1227"/>
                  <a:gd name="T19" fmla="*/ 421 h 864"/>
                  <a:gd name="T20" fmla="*/ 4 w 1227"/>
                  <a:gd name="T21" fmla="*/ 427 h 864"/>
                  <a:gd name="T22" fmla="*/ 82 w 1227"/>
                  <a:gd name="T23" fmla="*/ 470 h 864"/>
                  <a:gd name="T24" fmla="*/ 601 w 1227"/>
                  <a:gd name="T25" fmla="*/ 757 h 864"/>
                  <a:gd name="T26" fmla="*/ 612 w 1227"/>
                  <a:gd name="T27" fmla="*/ 755 h 864"/>
                  <a:gd name="T28" fmla="*/ 684 w 1227"/>
                  <a:gd name="T29" fmla="*/ 702 h 864"/>
                  <a:gd name="T30" fmla="*/ 684 w 1227"/>
                  <a:gd name="T31" fmla="*/ 702 h 864"/>
                  <a:gd name="T32" fmla="*/ 702 w 1227"/>
                  <a:gd name="T33" fmla="*/ 690 h 864"/>
                  <a:gd name="T34" fmla="*/ 702 w 1227"/>
                  <a:gd name="T35" fmla="*/ 689 h 864"/>
                  <a:gd name="T36" fmla="*/ 766 w 1227"/>
                  <a:gd name="T37" fmla="*/ 642 h 864"/>
                  <a:gd name="T38" fmla="*/ 767 w 1227"/>
                  <a:gd name="T39" fmla="*/ 642 h 864"/>
                  <a:gd name="T40" fmla="*/ 1132 w 1227"/>
                  <a:gd name="T41" fmla="*/ 374 h 864"/>
                  <a:gd name="T42" fmla="*/ 1155 w 1227"/>
                  <a:gd name="T43" fmla="*/ 359 h 864"/>
                  <a:gd name="T44" fmla="*/ 1182 w 1227"/>
                  <a:gd name="T45" fmla="*/ 360 h 864"/>
                  <a:gd name="T46" fmla="*/ 1187 w 1227"/>
                  <a:gd name="T47" fmla="*/ 424 h 864"/>
                  <a:gd name="T48" fmla="*/ 1167 w 1227"/>
                  <a:gd name="T49" fmla="*/ 442 h 864"/>
                  <a:gd name="T50" fmla="*/ 1166 w 1227"/>
                  <a:gd name="T51" fmla="*/ 443 h 864"/>
                  <a:gd name="T52" fmla="*/ 1060 w 1227"/>
                  <a:gd name="T53" fmla="*/ 521 h 864"/>
                  <a:gd name="T54" fmla="*/ 1060 w 1227"/>
                  <a:gd name="T55" fmla="*/ 521 h 864"/>
                  <a:gd name="T56" fmla="*/ 618 w 1227"/>
                  <a:gd name="T57" fmla="*/ 844 h 864"/>
                  <a:gd name="T58" fmla="*/ 22 w 1227"/>
                  <a:gd name="T59" fmla="*/ 514 h 864"/>
                  <a:gd name="T60" fmla="*/ 22 w 1227"/>
                  <a:gd name="T61" fmla="*/ 514 h 864"/>
                  <a:gd name="T62" fmla="*/ 13 w 1227"/>
                  <a:gd name="T63" fmla="*/ 521 h 864"/>
                  <a:gd name="T64" fmla="*/ 14 w 1227"/>
                  <a:gd name="T65" fmla="*/ 533 h 864"/>
                  <a:gd name="T66" fmla="*/ 611 w 1227"/>
                  <a:gd name="T67" fmla="*/ 862 h 864"/>
                  <a:gd name="T68" fmla="*/ 622 w 1227"/>
                  <a:gd name="T69" fmla="*/ 861 h 864"/>
                  <a:gd name="T70" fmla="*/ 778 w 1227"/>
                  <a:gd name="T71" fmla="*/ 747 h 864"/>
                  <a:gd name="T72" fmla="*/ 779 w 1227"/>
                  <a:gd name="T73" fmla="*/ 747 h 864"/>
                  <a:gd name="T74" fmla="*/ 1181 w 1227"/>
                  <a:gd name="T75" fmla="*/ 451 h 864"/>
                  <a:gd name="T76" fmla="*/ 1183 w 1227"/>
                  <a:gd name="T77" fmla="*/ 450 h 864"/>
                  <a:gd name="T78" fmla="*/ 1202 w 1227"/>
                  <a:gd name="T79" fmla="*/ 432 h 864"/>
                  <a:gd name="T80" fmla="*/ 1197 w 1227"/>
                  <a:gd name="T81" fmla="*/ 346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27" h="864">
                    <a:moveTo>
                      <a:pt x="1197" y="346"/>
                    </a:moveTo>
                    <a:cubicBezTo>
                      <a:pt x="1196" y="345"/>
                      <a:pt x="1196" y="345"/>
                      <a:pt x="1195" y="344"/>
                    </a:cubicBezTo>
                    <a:cubicBezTo>
                      <a:pt x="1193" y="343"/>
                      <a:pt x="1193" y="343"/>
                      <a:pt x="1193" y="343"/>
                    </a:cubicBezTo>
                    <a:cubicBezTo>
                      <a:pt x="576" y="2"/>
                      <a:pt x="576" y="2"/>
                      <a:pt x="576" y="2"/>
                    </a:cubicBezTo>
                    <a:cubicBezTo>
                      <a:pt x="573" y="0"/>
                      <a:pt x="568" y="1"/>
                      <a:pt x="565" y="4"/>
                    </a:cubicBezTo>
                    <a:cubicBezTo>
                      <a:pt x="409" y="118"/>
                      <a:pt x="409" y="118"/>
                      <a:pt x="409" y="118"/>
                    </a:cubicBezTo>
                    <a:cubicBezTo>
                      <a:pt x="409" y="118"/>
                      <a:pt x="408" y="118"/>
                      <a:pt x="408" y="118"/>
                    </a:cubicBezTo>
                    <a:cubicBezTo>
                      <a:pt x="5" y="413"/>
                      <a:pt x="5" y="413"/>
                      <a:pt x="5" y="413"/>
                    </a:cubicBezTo>
                    <a:cubicBezTo>
                      <a:pt x="4" y="414"/>
                      <a:pt x="4" y="415"/>
                      <a:pt x="3" y="415"/>
                    </a:cubicBezTo>
                    <a:cubicBezTo>
                      <a:pt x="2" y="417"/>
                      <a:pt x="1" y="419"/>
                      <a:pt x="1" y="421"/>
                    </a:cubicBezTo>
                    <a:cubicBezTo>
                      <a:pt x="0" y="423"/>
                      <a:pt x="2" y="426"/>
                      <a:pt x="4" y="427"/>
                    </a:cubicBezTo>
                    <a:cubicBezTo>
                      <a:pt x="82" y="470"/>
                      <a:pt x="82" y="470"/>
                      <a:pt x="82" y="470"/>
                    </a:cubicBezTo>
                    <a:cubicBezTo>
                      <a:pt x="601" y="757"/>
                      <a:pt x="601" y="757"/>
                      <a:pt x="601" y="757"/>
                    </a:cubicBezTo>
                    <a:cubicBezTo>
                      <a:pt x="604" y="759"/>
                      <a:pt x="608" y="758"/>
                      <a:pt x="612" y="755"/>
                    </a:cubicBezTo>
                    <a:cubicBezTo>
                      <a:pt x="684" y="702"/>
                      <a:pt x="684" y="702"/>
                      <a:pt x="684" y="702"/>
                    </a:cubicBezTo>
                    <a:cubicBezTo>
                      <a:pt x="684" y="702"/>
                      <a:pt x="684" y="702"/>
                      <a:pt x="684" y="702"/>
                    </a:cubicBezTo>
                    <a:cubicBezTo>
                      <a:pt x="702" y="690"/>
                      <a:pt x="702" y="690"/>
                      <a:pt x="702" y="690"/>
                    </a:cubicBezTo>
                    <a:cubicBezTo>
                      <a:pt x="702" y="689"/>
                      <a:pt x="702" y="689"/>
                      <a:pt x="702" y="689"/>
                    </a:cubicBezTo>
                    <a:cubicBezTo>
                      <a:pt x="766" y="642"/>
                      <a:pt x="766" y="642"/>
                      <a:pt x="766" y="642"/>
                    </a:cubicBezTo>
                    <a:cubicBezTo>
                      <a:pt x="766" y="642"/>
                      <a:pt x="767" y="642"/>
                      <a:pt x="767" y="642"/>
                    </a:cubicBezTo>
                    <a:cubicBezTo>
                      <a:pt x="1132" y="374"/>
                      <a:pt x="1132" y="374"/>
                      <a:pt x="1132" y="374"/>
                    </a:cubicBezTo>
                    <a:cubicBezTo>
                      <a:pt x="1132" y="374"/>
                      <a:pt x="1144" y="365"/>
                      <a:pt x="1155" y="359"/>
                    </a:cubicBezTo>
                    <a:cubicBezTo>
                      <a:pt x="1164" y="355"/>
                      <a:pt x="1177" y="358"/>
                      <a:pt x="1182" y="360"/>
                    </a:cubicBezTo>
                    <a:cubicBezTo>
                      <a:pt x="1204" y="373"/>
                      <a:pt x="1206" y="401"/>
                      <a:pt x="1187" y="424"/>
                    </a:cubicBezTo>
                    <a:cubicBezTo>
                      <a:pt x="1182" y="430"/>
                      <a:pt x="1176" y="436"/>
                      <a:pt x="1167" y="442"/>
                    </a:cubicBezTo>
                    <a:cubicBezTo>
                      <a:pt x="1167" y="442"/>
                      <a:pt x="1166" y="442"/>
                      <a:pt x="1166" y="443"/>
                    </a:cubicBezTo>
                    <a:cubicBezTo>
                      <a:pt x="1060" y="521"/>
                      <a:pt x="1060" y="521"/>
                      <a:pt x="1060" y="521"/>
                    </a:cubicBezTo>
                    <a:cubicBezTo>
                      <a:pt x="1060" y="521"/>
                      <a:pt x="1060" y="521"/>
                      <a:pt x="1060" y="521"/>
                    </a:cubicBezTo>
                    <a:cubicBezTo>
                      <a:pt x="618" y="844"/>
                      <a:pt x="618" y="844"/>
                      <a:pt x="618" y="844"/>
                    </a:cubicBezTo>
                    <a:cubicBezTo>
                      <a:pt x="22" y="514"/>
                      <a:pt x="22" y="514"/>
                      <a:pt x="22" y="514"/>
                    </a:cubicBezTo>
                    <a:cubicBezTo>
                      <a:pt x="22" y="514"/>
                      <a:pt x="22" y="514"/>
                      <a:pt x="22" y="514"/>
                    </a:cubicBezTo>
                    <a:cubicBezTo>
                      <a:pt x="14" y="520"/>
                      <a:pt x="14" y="520"/>
                      <a:pt x="13" y="521"/>
                    </a:cubicBezTo>
                    <a:cubicBezTo>
                      <a:pt x="10" y="525"/>
                      <a:pt x="10" y="530"/>
                      <a:pt x="14" y="533"/>
                    </a:cubicBezTo>
                    <a:cubicBezTo>
                      <a:pt x="611" y="862"/>
                      <a:pt x="611" y="862"/>
                      <a:pt x="611" y="862"/>
                    </a:cubicBezTo>
                    <a:cubicBezTo>
                      <a:pt x="614" y="864"/>
                      <a:pt x="619" y="864"/>
                      <a:pt x="622" y="861"/>
                    </a:cubicBezTo>
                    <a:cubicBezTo>
                      <a:pt x="778" y="747"/>
                      <a:pt x="778" y="747"/>
                      <a:pt x="778" y="747"/>
                    </a:cubicBezTo>
                    <a:cubicBezTo>
                      <a:pt x="778" y="747"/>
                      <a:pt x="778" y="747"/>
                      <a:pt x="779" y="747"/>
                    </a:cubicBezTo>
                    <a:cubicBezTo>
                      <a:pt x="1181" y="451"/>
                      <a:pt x="1181" y="451"/>
                      <a:pt x="1181" y="451"/>
                    </a:cubicBezTo>
                    <a:cubicBezTo>
                      <a:pt x="1182" y="451"/>
                      <a:pt x="1182" y="450"/>
                      <a:pt x="1183" y="450"/>
                    </a:cubicBezTo>
                    <a:cubicBezTo>
                      <a:pt x="1190" y="444"/>
                      <a:pt x="1197" y="438"/>
                      <a:pt x="1202" y="432"/>
                    </a:cubicBezTo>
                    <a:cubicBezTo>
                      <a:pt x="1227" y="401"/>
                      <a:pt x="1225" y="364"/>
                      <a:pt x="1197" y="3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661992" y="1606550"/>
              <a:ext cx="4019550" cy="2814638"/>
              <a:chOff x="7102830" y="1348954"/>
              <a:chExt cx="4019550" cy="2814638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7180617" y="2607842"/>
                <a:ext cx="3862388" cy="1481138"/>
              </a:xfrm>
              <a:custGeom>
                <a:avLst/>
                <a:gdLst>
                  <a:gd name="T0" fmla="*/ 579 w 1028"/>
                  <a:gd name="T1" fmla="*/ 307 h 394"/>
                  <a:gd name="T2" fmla="*/ 25 w 1028"/>
                  <a:gd name="T3" fmla="*/ 0 h 394"/>
                  <a:gd name="T4" fmla="*/ 16 w 1028"/>
                  <a:gd name="T5" fmla="*/ 50 h 394"/>
                  <a:gd name="T6" fmla="*/ 0 w 1028"/>
                  <a:gd name="T7" fmla="*/ 65 h 394"/>
                  <a:gd name="T8" fmla="*/ 597 w 1028"/>
                  <a:gd name="T9" fmla="*/ 394 h 394"/>
                  <a:gd name="T10" fmla="*/ 989 w 1028"/>
                  <a:gd name="T11" fmla="*/ 107 h 394"/>
                  <a:gd name="T12" fmla="*/ 989 w 1028"/>
                  <a:gd name="T13" fmla="*/ 107 h 394"/>
                  <a:gd name="T14" fmla="*/ 1009 w 1028"/>
                  <a:gd name="T15" fmla="*/ 89 h 394"/>
                  <a:gd name="T16" fmla="*/ 1004 w 1028"/>
                  <a:gd name="T17" fmla="*/ 24 h 394"/>
                  <a:gd name="T18" fmla="*/ 977 w 1028"/>
                  <a:gd name="T19" fmla="*/ 24 h 394"/>
                  <a:gd name="T20" fmla="*/ 954 w 1028"/>
                  <a:gd name="T21" fmla="*/ 39 h 394"/>
                  <a:gd name="T22" fmla="*/ 591 w 1028"/>
                  <a:gd name="T23" fmla="*/ 305 h 394"/>
                  <a:gd name="T24" fmla="*/ 579 w 1028"/>
                  <a:gd name="T25" fmla="*/ 30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8" h="394">
                    <a:moveTo>
                      <a:pt x="579" y="307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2" y="15"/>
                      <a:pt x="29" y="34"/>
                      <a:pt x="16" y="50"/>
                    </a:cubicBezTo>
                    <a:cubicBezTo>
                      <a:pt x="12" y="55"/>
                      <a:pt x="6" y="60"/>
                      <a:pt x="0" y="65"/>
                    </a:cubicBezTo>
                    <a:cubicBezTo>
                      <a:pt x="597" y="394"/>
                      <a:pt x="597" y="394"/>
                      <a:pt x="597" y="394"/>
                    </a:cubicBezTo>
                    <a:cubicBezTo>
                      <a:pt x="989" y="107"/>
                      <a:pt x="989" y="107"/>
                      <a:pt x="989" y="107"/>
                    </a:cubicBezTo>
                    <a:cubicBezTo>
                      <a:pt x="989" y="107"/>
                      <a:pt x="989" y="107"/>
                      <a:pt x="989" y="107"/>
                    </a:cubicBezTo>
                    <a:cubicBezTo>
                      <a:pt x="998" y="101"/>
                      <a:pt x="1004" y="95"/>
                      <a:pt x="1009" y="89"/>
                    </a:cubicBezTo>
                    <a:cubicBezTo>
                      <a:pt x="1028" y="65"/>
                      <a:pt x="1026" y="37"/>
                      <a:pt x="1004" y="24"/>
                    </a:cubicBezTo>
                    <a:cubicBezTo>
                      <a:pt x="999" y="22"/>
                      <a:pt x="986" y="19"/>
                      <a:pt x="977" y="24"/>
                    </a:cubicBezTo>
                    <a:cubicBezTo>
                      <a:pt x="966" y="30"/>
                      <a:pt x="954" y="39"/>
                      <a:pt x="954" y="39"/>
                    </a:cubicBezTo>
                    <a:cubicBezTo>
                      <a:pt x="591" y="305"/>
                      <a:pt x="591" y="305"/>
                      <a:pt x="591" y="305"/>
                    </a:cubicBezTo>
                    <a:cubicBezTo>
                      <a:pt x="587" y="308"/>
                      <a:pt x="582" y="309"/>
                      <a:pt x="579" y="307"/>
                    </a:cubicBezTo>
                    <a:close/>
                  </a:path>
                </a:pathLst>
              </a:custGeom>
              <a:solidFill>
                <a:srgbClr val="EDEAC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7102830" y="1348954"/>
                <a:ext cx="4019550" cy="2814638"/>
              </a:xfrm>
              <a:custGeom>
                <a:avLst/>
                <a:gdLst>
                  <a:gd name="T0" fmla="*/ 1040 w 1070"/>
                  <a:gd name="T1" fmla="*/ 346 h 749"/>
                  <a:gd name="T2" fmla="*/ 1038 w 1070"/>
                  <a:gd name="T3" fmla="*/ 344 h 749"/>
                  <a:gd name="T4" fmla="*/ 1036 w 1070"/>
                  <a:gd name="T5" fmla="*/ 343 h 749"/>
                  <a:gd name="T6" fmla="*/ 419 w 1070"/>
                  <a:gd name="T7" fmla="*/ 2 h 749"/>
                  <a:gd name="T8" fmla="*/ 408 w 1070"/>
                  <a:gd name="T9" fmla="*/ 3 h 749"/>
                  <a:gd name="T10" fmla="*/ 5 w 1070"/>
                  <a:gd name="T11" fmla="*/ 298 h 749"/>
                  <a:gd name="T12" fmla="*/ 3 w 1070"/>
                  <a:gd name="T13" fmla="*/ 300 h 749"/>
                  <a:gd name="T14" fmla="*/ 0 w 1070"/>
                  <a:gd name="T15" fmla="*/ 306 h 749"/>
                  <a:gd name="T16" fmla="*/ 4 w 1070"/>
                  <a:gd name="T17" fmla="*/ 312 h 749"/>
                  <a:gd name="T18" fmla="*/ 82 w 1070"/>
                  <a:gd name="T19" fmla="*/ 355 h 749"/>
                  <a:gd name="T20" fmla="*/ 82 w 1070"/>
                  <a:gd name="T21" fmla="*/ 355 h 749"/>
                  <a:gd name="T22" fmla="*/ 600 w 1070"/>
                  <a:gd name="T23" fmla="*/ 642 h 749"/>
                  <a:gd name="T24" fmla="*/ 612 w 1070"/>
                  <a:gd name="T25" fmla="*/ 640 h 749"/>
                  <a:gd name="T26" fmla="*/ 975 w 1070"/>
                  <a:gd name="T27" fmla="*/ 374 h 749"/>
                  <a:gd name="T28" fmla="*/ 998 w 1070"/>
                  <a:gd name="T29" fmla="*/ 359 h 749"/>
                  <a:gd name="T30" fmla="*/ 1025 w 1070"/>
                  <a:gd name="T31" fmla="*/ 359 h 749"/>
                  <a:gd name="T32" fmla="*/ 1030 w 1070"/>
                  <a:gd name="T33" fmla="*/ 424 h 749"/>
                  <a:gd name="T34" fmla="*/ 1010 w 1070"/>
                  <a:gd name="T35" fmla="*/ 442 h 749"/>
                  <a:gd name="T36" fmla="*/ 1010 w 1070"/>
                  <a:gd name="T37" fmla="*/ 442 h 749"/>
                  <a:gd name="T38" fmla="*/ 618 w 1070"/>
                  <a:gd name="T39" fmla="*/ 729 h 749"/>
                  <a:gd name="T40" fmla="*/ 21 w 1070"/>
                  <a:gd name="T41" fmla="*/ 400 h 749"/>
                  <a:gd name="T42" fmla="*/ 22 w 1070"/>
                  <a:gd name="T43" fmla="*/ 399 h 749"/>
                  <a:gd name="T44" fmla="*/ 13 w 1070"/>
                  <a:gd name="T45" fmla="*/ 406 h 749"/>
                  <a:gd name="T46" fmla="*/ 14 w 1070"/>
                  <a:gd name="T47" fmla="*/ 418 h 749"/>
                  <a:gd name="T48" fmla="*/ 610 w 1070"/>
                  <a:gd name="T49" fmla="*/ 748 h 749"/>
                  <a:gd name="T50" fmla="*/ 622 w 1070"/>
                  <a:gd name="T51" fmla="*/ 746 h 749"/>
                  <a:gd name="T52" fmla="*/ 1025 w 1070"/>
                  <a:gd name="T53" fmla="*/ 451 h 749"/>
                  <a:gd name="T54" fmla="*/ 1026 w 1070"/>
                  <a:gd name="T55" fmla="*/ 449 h 749"/>
                  <a:gd name="T56" fmla="*/ 1045 w 1070"/>
                  <a:gd name="T57" fmla="*/ 432 h 749"/>
                  <a:gd name="T58" fmla="*/ 1040 w 1070"/>
                  <a:gd name="T59" fmla="*/ 346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70" h="749">
                    <a:moveTo>
                      <a:pt x="1040" y="346"/>
                    </a:moveTo>
                    <a:cubicBezTo>
                      <a:pt x="1040" y="345"/>
                      <a:pt x="1039" y="344"/>
                      <a:pt x="1038" y="344"/>
                    </a:cubicBezTo>
                    <a:cubicBezTo>
                      <a:pt x="1036" y="343"/>
                      <a:pt x="1036" y="343"/>
                      <a:pt x="1036" y="343"/>
                    </a:cubicBezTo>
                    <a:cubicBezTo>
                      <a:pt x="419" y="2"/>
                      <a:pt x="419" y="2"/>
                      <a:pt x="419" y="2"/>
                    </a:cubicBezTo>
                    <a:cubicBezTo>
                      <a:pt x="416" y="0"/>
                      <a:pt x="411" y="1"/>
                      <a:pt x="408" y="3"/>
                    </a:cubicBezTo>
                    <a:cubicBezTo>
                      <a:pt x="5" y="298"/>
                      <a:pt x="5" y="298"/>
                      <a:pt x="5" y="298"/>
                    </a:cubicBezTo>
                    <a:cubicBezTo>
                      <a:pt x="4" y="299"/>
                      <a:pt x="3" y="300"/>
                      <a:pt x="3" y="300"/>
                    </a:cubicBezTo>
                    <a:cubicBezTo>
                      <a:pt x="1" y="302"/>
                      <a:pt x="1" y="304"/>
                      <a:pt x="0" y="306"/>
                    </a:cubicBezTo>
                    <a:cubicBezTo>
                      <a:pt x="0" y="308"/>
                      <a:pt x="1" y="311"/>
                      <a:pt x="4" y="312"/>
                    </a:cubicBezTo>
                    <a:cubicBezTo>
                      <a:pt x="82" y="355"/>
                      <a:pt x="82" y="355"/>
                      <a:pt x="82" y="355"/>
                    </a:cubicBezTo>
                    <a:cubicBezTo>
                      <a:pt x="82" y="355"/>
                      <a:pt x="82" y="355"/>
                      <a:pt x="82" y="355"/>
                    </a:cubicBezTo>
                    <a:cubicBezTo>
                      <a:pt x="600" y="642"/>
                      <a:pt x="600" y="642"/>
                      <a:pt x="600" y="642"/>
                    </a:cubicBezTo>
                    <a:cubicBezTo>
                      <a:pt x="603" y="644"/>
                      <a:pt x="608" y="643"/>
                      <a:pt x="612" y="640"/>
                    </a:cubicBezTo>
                    <a:cubicBezTo>
                      <a:pt x="975" y="374"/>
                      <a:pt x="975" y="374"/>
                      <a:pt x="975" y="374"/>
                    </a:cubicBezTo>
                    <a:cubicBezTo>
                      <a:pt x="975" y="374"/>
                      <a:pt x="987" y="365"/>
                      <a:pt x="998" y="359"/>
                    </a:cubicBezTo>
                    <a:cubicBezTo>
                      <a:pt x="1007" y="354"/>
                      <a:pt x="1020" y="357"/>
                      <a:pt x="1025" y="359"/>
                    </a:cubicBezTo>
                    <a:cubicBezTo>
                      <a:pt x="1047" y="372"/>
                      <a:pt x="1049" y="400"/>
                      <a:pt x="1030" y="424"/>
                    </a:cubicBezTo>
                    <a:cubicBezTo>
                      <a:pt x="1025" y="430"/>
                      <a:pt x="1019" y="436"/>
                      <a:pt x="1010" y="442"/>
                    </a:cubicBezTo>
                    <a:cubicBezTo>
                      <a:pt x="1010" y="442"/>
                      <a:pt x="1010" y="442"/>
                      <a:pt x="1010" y="442"/>
                    </a:cubicBezTo>
                    <a:cubicBezTo>
                      <a:pt x="618" y="729"/>
                      <a:pt x="618" y="729"/>
                      <a:pt x="618" y="729"/>
                    </a:cubicBezTo>
                    <a:cubicBezTo>
                      <a:pt x="21" y="400"/>
                      <a:pt x="21" y="400"/>
                      <a:pt x="21" y="400"/>
                    </a:cubicBezTo>
                    <a:cubicBezTo>
                      <a:pt x="21" y="399"/>
                      <a:pt x="22" y="399"/>
                      <a:pt x="22" y="399"/>
                    </a:cubicBezTo>
                    <a:cubicBezTo>
                      <a:pt x="14" y="405"/>
                      <a:pt x="13" y="406"/>
                      <a:pt x="13" y="406"/>
                    </a:cubicBezTo>
                    <a:cubicBezTo>
                      <a:pt x="9" y="410"/>
                      <a:pt x="10" y="416"/>
                      <a:pt x="14" y="418"/>
                    </a:cubicBezTo>
                    <a:cubicBezTo>
                      <a:pt x="610" y="748"/>
                      <a:pt x="610" y="748"/>
                      <a:pt x="610" y="748"/>
                    </a:cubicBezTo>
                    <a:cubicBezTo>
                      <a:pt x="614" y="749"/>
                      <a:pt x="618" y="749"/>
                      <a:pt x="622" y="746"/>
                    </a:cubicBezTo>
                    <a:cubicBezTo>
                      <a:pt x="1025" y="451"/>
                      <a:pt x="1025" y="451"/>
                      <a:pt x="1025" y="451"/>
                    </a:cubicBezTo>
                    <a:cubicBezTo>
                      <a:pt x="1025" y="450"/>
                      <a:pt x="1026" y="450"/>
                      <a:pt x="1026" y="449"/>
                    </a:cubicBezTo>
                    <a:cubicBezTo>
                      <a:pt x="1034" y="444"/>
                      <a:pt x="1040" y="438"/>
                      <a:pt x="1045" y="432"/>
                    </a:cubicBezTo>
                    <a:cubicBezTo>
                      <a:pt x="1070" y="401"/>
                      <a:pt x="1068" y="364"/>
                      <a:pt x="1040" y="3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07756" y="838628"/>
            <a:ext cx="10576488" cy="738664"/>
            <a:chOff x="592428" y="600007"/>
            <a:chExt cx="3940935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359511" y="23419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9512" y="20081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4185" y="200817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2221539"/>
            <a:ext cx="304800" cy="304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59511" y="33299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9512" y="29962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4185" y="299623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11" y="43185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9512" y="39848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4185" y="398481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359511" y="530416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9512" y="497040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4185" y="497040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3209596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5" y="4198172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5" y="5201237"/>
            <a:ext cx="304800" cy="3048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784991">
            <a:off x="6928186" y="4667949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784991">
            <a:off x="7675973" y="3741717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784991">
            <a:off x="8807859" y="2505515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03" name="Group 77202"/>
          <p:cNvGrpSpPr/>
          <p:nvPr/>
        </p:nvGrpSpPr>
        <p:grpSpPr>
          <a:xfrm>
            <a:off x="3872107" y="1645294"/>
            <a:ext cx="4400087" cy="4401544"/>
            <a:chOff x="3697288" y="1479550"/>
            <a:chExt cx="4794250" cy="4795838"/>
          </a:xfrm>
        </p:grpSpPr>
        <p:sp>
          <p:nvSpPr>
            <p:cNvPr id="3571" name="Freeform 3570"/>
            <p:cNvSpPr>
              <a:spLocks/>
            </p:cNvSpPr>
            <p:nvPr/>
          </p:nvSpPr>
          <p:spPr bwMode="auto">
            <a:xfrm>
              <a:off x="3697288" y="3635375"/>
              <a:ext cx="4794250" cy="484188"/>
            </a:xfrm>
            <a:custGeom>
              <a:avLst/>
              <a:gdLst>
                <a:gd name="T0" fmla="*/ 3020 w 3020"/>
                <a:gd name="T1" fmla="*/ 152 h 305"/>
                <a:gd name="T2" fmla="*/ 2825 w 3020"/>
                <a:gd name="T3" fmla="*/ 0 h 305"/>
                <a:gd name="T4" fmla="*/ 2825 w 3020"/>
                <a:gd name="T5" fmla="*/ 121 h 305"/>
                <a:gd name="T6" fmla="*/ 195 w 3020"/>
                <a:gd name="T7" fmla="*/ 121 h 305"/>
                <a:gd name="T8" fmla="*/ 195 w 3020"/>
                <a:gd name="T9" fmla="*/ 0 h 305"/>
                <a:gd name="T10" fmla="*/ 0 w 3020"/>
                <a:gd name="T11" fmla="*/ 152 h 305"/>
                <a:gd name="T12" fmla="*/ 195 w 3020"/>
                <a:gd name="T13" fmla="*/ 305 h 305"/>
                <a:gd name="T14" fmla="*/ 195 w 3020"/>
                <a:gd name="T15" fmla="*/ 196 h 305"/>
                <a:gd name="T16" fmla="*/ 2825 w 3020"/>
                <a:gd name="T17" fmla="*/ 196 h 305"/>
                <a:gd name="T18" fmla="*/ 2825 w 3020"/>
                <a:gd name="T19" fmla="*/ 305 h 305"/>
                <a:gd name="T20" fmla="*/ 3020 w 3020"/>
                <a:gd name="T21" fmla="*/ 15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0" h="305">
                  <a:moveTo>
                    <a:pt x="3020" y="152"/>
                  </a:moveTo>
                  <a:lnTo>
                    <a:pt x="2825" y="0"/>
                  </a:lnTo>
                  <a:lnTo>
                    <a:pt x="2825" y="121"/>
                  </a:lnTo>
                  <a:lnTo>
                    <a:pt x="195" y="121"/>
                  </a:lnTo>
                  <a:lnTo>
                    <a:pt x="195" y="0"/>
                  </a:lnTo>
                  <a:lnTo>
                    <a:pt x="0" y="152"/>
                  </a:lnTo>
                  <a:lnTo>
                    <a:pt x="195" y="305"/>
                  </a:lnTo>
                  <a:lnTo>
                    <a:pt x="195" y="196"/>
                  </a:lnTo>
                  <a:lnTo>
                    <a:pt x="2825" y="196"/>
                  </a:lnTo>
                  <a:lnTo>
                    <a:pt x="2825" y="305"/>
                  </a:lnTo>
                  <a:lnTo>
                    <a:pt x="3020" y="1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2" name="Freeform 3571"/>
            <p:cNvSpPr>
              <a:spLocks/>
            </p:cNvSpPr>
            <p:nvPr/>
          </p:nvSpPr>
          <p:spPr bwMode="auto">
            <a:xfrm>
              <a:off x="5853113" y="1479550"/>
              <a:ext cx="482600" cy="4795838"/>
            </a:xfrm>
            <a:custGeom>
              <a:avLst/>
              <a:gdLst>
                <a:gd name="T0" fmla="*/ 184 w 304"/>
                <a:gd name="T1" fmla="*/ 195 h 3021"/>
                <a:gd name="T2" fmla="*/ 304 w 304"/>
                <a:gd name="T3" fmla="*/ 195 h 3021"/>
                <a:gd name="T4" fmla="*/ 152 w 304"/>
                <a:gd name="T5" fmla="*/ 0 h 3021"/>
                <a:gd name="T6" fmla="*/ 0 w 304"/>
                <a:gd name="T7" fmla="*/ 195 h 3021"/>
                <a:gd name="T8" fmla="*/ 108 w 304"/>
                <a:gd name="T9" fmla="*/ 195 h 3021"/>
                <a:gd name="T10" fmla="*/ 108 w 304"/>
                <a:gd name="T11" fmla="*/ 2826 h 3021"/>
                <a:gd name="T12" fmla="*/ 0 w 304"/>
                <a:gd name="T13" fmla="*/ 2826 h 3021"/>
                <a:gd name="T14" fmla="*/ 152 w 304"/>
                <a:gd name="T15" fmla="*/ 3021 h 3021"/>
                <a:gd name="T16" fmla="*/ 304 w 304"/>
                <a:gd name="T17" fmla="*/ 2826 h 3021"/>
                <a:gd name="T18" fmla="*/ 184 w 304"/>
                <a:gd name="T19" fmla="*/ 2826 h 3021"/>
                <a:gd name="T20" fmla="*/ 184 w 304"/>
                <a:gd name="T21" fmla="*/ 195 h 3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4" h="3021">
                  <a:moveTo>
                    <a:pt x="184" y="195"/>
                  </a:moveTo>
                  <a:lnTo>
                    <a:pt x="304" y="195"/>
                  </a:lnTo>
                  <a:lnTo>
                    <a:pt x="152" y="0"/>
                  </a:lnTo>
                  <a:lnTo>
                    <a:pt x="0" y="195"/>
                  </a:lnTo>
                  <a:lnTo>
                    <a:pt x="108" y="195"/>
                  </a:lnTo>
                  <a:lnTo>
                    <a:pt x="108" y="2826"/>
                  </a:lnTo>
                  <a:lnTo>
                    <a:pt x="0" y="2826"/>
                  </a:lnTo>
                  <a:lnTo>
                    <a:pt x="152" y="3021"/>
                  </a:lnTo>
                  <a:lnTo>
                    <a:pt x="304" y="2826"/>
                  </a:lnTo>
                  <a:lnTo>
                    <a:pt x="184" y="2826"/>
                  </a:lnTo>
                  <a:lnTo>
                    <a:pt x="184" y="19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574" name="Group 3573"/>
            <p:cNvGrpSpPr/>
            <p:nvPr/>
          </p:nvGrpSpPr>
          <p:grpSpPr>
            <a:xfrm>
              <a:off x="4228623" y="1998332"/>
              <a:ext cx="1677212" cy="1738276"/>
              <a:chOff x="1934067" y="2570684"/>
              <a:chExt cx="1941921" cy="2012622"/>
            </a:xfrm>
          </p:grpSpPr>
          <p:sp>
            <p:nvSpPr>
              <p:cNvPr id="3576" name="Rounded Rectangle 6"/>
              <p:cNvSpPr/>
              <p:nvPr/>
            </p:nvSpPr>
            <p:spPr>
              <a:xfrm>
                <a:off x="1934067" y="2641385"/>
                <a:ext cx="1941921" cy="1941921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77" name="Rounded Rectangle 7"/>
              <p:cNvSpPr/>
              <p:nvPr/>
            </p:nvSpPr>
            <p:spPr>
              <a:xfrm>
                <a:off x="1934067" y="2570684"/>
                <a:ext cx="1941921" cy="194192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579" name="Group 3578"/>
            <p:cNvGrpSpPr/>
            <p:nvPr/>
          </p:nvGrpSpPr>
          <p:grpSpPr>
            <a:xfrm>
              <a:off x="6272655" y="1985632"/>
              <a:ext cx="1677212" cy="1738276"/>
              <a:chOff x="3979683" y="2570684"/>
              <a:chExt cx="1941921" cy="2012622"/>
            </a:xfrm>
          </p:grpSpPr>
          <p:sp>
            <p:nvSpPr>
              <p:cNvPr id="3581" name="Rounded Rectangle 11"/>
              <p:cNvSpPr/>
              <p:nvPr/>
            </p:nvSpPr>
            <p:spPr>
              <a:xfrm>
                <a:off x="3979683" y="2641385"/>
                <a:ext cx="1941921" cy="194192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82" name="Rounded Rectangle 12"/>
              <p:cNvSpPr/>
              <p:nvPr/>
            </p:nvSpPr>
            <p:spPr>
              <a:xfrm>
                <a:off x="3979683" y="2570684"/>
                <a:ext cx="1941921" cy="194192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584" name="Group 3583"/>
            <p:cNvGrpSpPr/>
            <p:nvPr/>
          </p:nvGrpSpPr>
          <p:grpSpPr>
            <a:xfrm>
              <a:off x="4264663" y="4047099"/>
              <a:ext cx="1677212" cy="1738276"/>
              <a:chOff x="1934067" y="4649295"/>
              <a:chExt cx="1941921" cy="2012622"/>
            </a:xfrm>
          </p:grpSpPr>
          <p:sp>
            <p:nvSpPr>
              <p:cNvPr id="3586" name="Rounded Rectangle 16"/>
              <p:cNvSpPr/>
              <p:nvPr/>
            </p:nvSpPr>
            <p:spPr>
              <a:xfrm>
                <a:off x="1934067" y="4719996"/>
                <a:ext cx="1941921" cy="194192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87" name="Rounded Rectangle 17"/>
              <p:cNvSpPr/>
              <p:nvPr/>
            </p:nvSpPr>
            <p:spPr>
              <a:xfrm>
                <a:off x="1934067" y="4649295"/>
                <a:ext cx="1941921" cy="19419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589" name="Group 3588"/>
            <p:cNvGrpSpPr/>
            <p:nvPr/>
          </p:nvGrpSpPr>
          <p:grpSpPr>
            <a:xfrm>
              <a:off x="6259955" y="4052924"/>
              <a:ext cx="1677212" cy="1738276"/>
              <a:chOff x="3979683" y="4649295"/>
              <a:chExt cx="1941921" cy="2012622"/>
            </a:xfrm>
          </p:grpSpPr>
          <p:sp>
            <p:nvSpPr>
              <p:cNvPr id="3591" name="Rounded Rectangle 21"/>
              <p:cNvSpPr/>
              <p:nvPr/>
            </p:nvSpPr>
            <p:spPr>
              <a:xfrm>
                <a:off x="3979683" y="4719996"/>
                <a:ext cx="1941921" cy="194192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92" name="Rounded Rectangle 22"/>
              <p:cNvSpPr/>
              <p:nvPr/>
            </p:nvSpPr>
            <p:spPr>
              <a:xfrm>
                <a:off x="3979683" y="4649295"/>
                <a:ext cx="1941921" cy="194192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594" name="Group 3593"/>
          <p:cNvGrpSpPr/>
          <p:nvPr/>
        </p:nvGrpSpPr>
        <p:grpSpPr>
          <a:xfrm>
            <a:off x="807756" y="629632"/>
            <a:ext cx="10576488" cy="738664"/>
            <a:chOff x="592428" y="600007"/>
            <a:chExt cx="3940935" cy="738664"/>
          </a:xfrm>
        </p:grpSpPr>
        <p:sp>
          <p:nvSpPr>
            <p:cNvPr id="3595" name="TextBox 359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96" name="Rectangle 359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597" name="Rectangle 3596"/>
          <p:cNvSpPr/>
          <p:nvPr/>
        </p:nvSpPr>
        <p:spPr>
          <a:xfrm>
            <a:off x="8319889" y="2403610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98" name="TextBox 3597"/>
          <p:cNvSpPr txBox="1"/>
          <p:nvPr/>
        </p:nvSpPr>
        <p:spPr>
          <a:xfrm>
            <a:off x="8319890" y="2069847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99" name="Rectangle 3598"/>
          <p:cNvSpPr/>
          <p:nvPr/>
        </p:nvSpPr>
        <p:spPr>
          <a:xfrm>
            <a:off x="127727" y="2403610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00" name="TextBox 3599"/>
          <p:cNvSpPr txBox="1"/>
          <p:nvPr/>
        </p:nvSpPr>
        <p:spPr>
          <a:xfrm>
            <a:off x="127728" y="2069847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01" name="Rectangle 3600"/>
          <p:cNvSpPr/>
          <p:nvPr/>
        </p:nvSpPr>
        <p:spPr>
          <a:xfrm>
            <a:off x="8319889" y="3725328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02" name="TextBox 3601"/>
          <p:cNvSpPr txBox="1"/>
          <p:nvPr/>
        </p:nvSpPr>
        <p:spPr>
          <a:xfrm>
            <a:off x="8319890" y="3391565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03" name="Rectangle 3602"/>
          <p:cNvSpPr/>
          <p:nvPr/>
        </p:nvSpPr>
        <p:spPr>
          <a:xfrm>
            <a:off x="127727" y="3725328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04" name="TextBox 3603"/>
          <p:cNvSpPr txBox="1"/>
          <p:nvPr/>
        </p:nvSpPr>
        <p:spPr>
          <a:xfrm>
            <a:off x="127728" y="3391565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05" name="Rectangle 3604"/>
          <p:cNvSpPr/>
          <p:nvPr/>
        </p:nvSpPr>
        <p:spPr>
          <a:xfrm>
            <a:off x="8319888" y="5081391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06" name="TextBox 3605"/>
          <p:cNvSpPr txBox="1"/>
          <p:nvPr/>
        </p:nvSpPr>
        <p:spPr>
          <a:xfrm>
            <a:off x="8319889" y="4747628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07" name="Rectangle 3606"/>
          <p:cNvSpPr/>
          <p:nvPr/>
        </p:nvSpPr>
        <p:spPr>
          <a:xfrm>
            <a:off x="127726" y="5081391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08" name="TextBox 3607"/>
          <p:cNvSpPr txBox="1"/>
          <p:nvPr/>
        </p:nvSpPr>
        <p:spPr>
          <a:xfrm>
            <a:off x="127727" y="4747628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77204" name="Picture 772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22" y="2615243"/>
            <a:ext cx="609600" cy="609600"/>
          </a:xfrm>
          <a:prstGeom prst="rect">
            <a:avLst/>
          </a:prstGeom>
        </p:spPr>
      </p:pic>
      <p:pic>
        <p:nvPicPr>
          <p:cNvPr id="77205" name="Picture 772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44" y="2610741"/>
            <a:ext cx="609600" cy="609600"/>
          </a:xfrm>
          <a:prstGeom prst="rect">
            <a:avLst/>
          </a:prstGeom>
        </p:spPr>
      </p:pic>
      <p:pic>
        <p:nvPicPr>
          <p:cNvPr id="77206" name="Picture 772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35" y="4497552"/>
            <a:ext cx="609600" cy="609600"/>
          </a:xfrm>
          <a:prstGeom prst="rect">
            <a:avLst/>
          </a:prstGeom>
        </p:spPr>
      </p:pic>
      <p:pic>
        <p:nvPicPr>
          <p:cNvPr id="77207" name="Picture 772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03" y="44514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3429000"/>
            <a:ext cx="2437797" cy="689368"/>
          </a:xfrm>
          <a:custGeom>
            <a:avLst/>
            <a:gdLst>
              <a:gd name="connsiteX0" fmla="*/ 1240903 w 2410017"/>
              <a:gd name="connsiteY0" fmla="*/ 0 h 681512"/>
              <a:gd name="connsiteX1" fmla="*/ 1395956 w 2410017"/>
              <a:gd name="connsiteY1" fmla="*/ 180000 h 681512"/>
              <a:gd name="connsiteX2" fmla="*/ 2410017 w 2410017"/>
              <a:gd name="connsiteY2" fmla="*/ 180000 h 681512"/>
              <a:gd name="connsiteX3" fmla="*/ 2410017 w 2410017"/>
              <a:gd name="connsiteY3" fmla="*/ 681512 h 681512"/>
              <a:gd name="connsiteX4" fmla="*/ 0 w 2410017"/>
              <a:gd name="connsiteY4" fmla="*/ 681512 h 681512"/>
              <a:gd name="connsiteX5" fmla="*/ 0 w 2410017"/>
              <a:gd name="connsiteY5" fmla="*/ 180000 h 681512"/>
              <a:gd name="connsiteX6" fmla="*/ 1085850 w 2410017"/>
              <a:gd name="connsiteY6" fmla="*/ 180000 h 6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0017" h="681512">
                <a:moveTo>
                  <a:pt x="1240903" y="0"/>
                </a:moveTo>
                <a:lnTo>
                  <a:pt x="1395956" y="180000"/>
                </a:lnTo>
                <a:lnTo>
                  <a:pt x="2410017" y="180000"/>
                </a:lnTo>
                <a:lnTo>
                  <a:pt x="2410017" y="681512"/>
                </a:lnTo>
                <a:lnTo>
                  <a:pt x="0" y="681512"/>
                </a:lnTo>
                <a:lnTo>
                  <a:pt x="0" y="180000"/>
                </a:lnTo>
                <a:lnTo>
                  <a:pt x="1085850" y="18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 rot="10800000">
            <a:off x="2437797" y="3611075"/>
            <a:ext cx="2437797" cy="678279"/>
          </a:xfrm>
          <a:custGeom>
            <a:avLst/>
            <a:gdLst>
              <a:gd name="connsiteX0" fmla="*/ 2410017 w 2410017"/>
              <a:gd name="connsiteY0" fmla="*/ 670550 h 670550"/>
              <a:gd name="connsiteX1" fmla="*/ 0 w 2410017"/>
              <a:gd name="connsiteY1" fmla="*/ 670550 h 670550"/>
              <a:gd name="connsiteX2" fmla="*/ 0 w 2410017"/>
              <a:gd name="connsiteY2" fmla="*/ 169038 h 670550"/>
              <a:gd name="connsiteX3" fmla="*/ 1095293 w 2410017"/>
              <a:gd name="connsiteY3" fmla="*/ 169038 h 670550"/>
              <a:gd name="connsiteX4" fmla="*/ 1240903 w 2410017"/>
              <a:gd name="connsiteY4" fmla="*/ 0 h 670550"/>
              <a:gd name="connsiteX5" fmla="*/ 1386513 w 2410017"/>
              <a:gd name="connsiteY5" fmla="*/ 169038 h 670550"/>
              <a:gd name="connsiteX6" fmla="*/ 2410017 w 2410017"/>
              <a:gd name="connsiteY6" fmla="*/ 169038 h 67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0017" h="670550">
                <a:moveTo>
                  <a:pt x="2410017" y="670550"/>
                </a:moveTo>
                <a:lnTo>
                  <a:pt x="0" y="670550"/>
                </a:lnTo>
                <a:lnTo>
                  <a:pt x="0" y="169038"/>
                </a:lnTo>
                <a:lnTo>
                  <a:pt x="1095293" y="169038"/>
                </a:lnTo>
                <a:lnTo>
                  <a:pt x="1240903" y="0"/>
                </a:lnTo>
                <a:lnTo>
                  <a:pt x="1386513" y="169038"/>
                </a:lnTo>
                <a:lnTo>
                  <a:pt x="2410017" y="1690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878609" y="3429000"/>
            <a:ext cx="2437797" cy="689368"/>
          </a:xfrm>
          <a:custGeom>
            <a:avLst/>
            <a:gdLst>
              <a:gd name="connsiteX0" fmla="*/ 1240903 w 2410017"/>
              <a:gd name="connsiteY0" fmla="*/ 0 h 681512"/>
              <a:gd name="connsiteX1" fmla="*/ 1395956 w 2410017"/>
              <a:gd name="connsiteY1" fmla="*/ 180000 h 681512"/>
              <a:gd name="connsiteX2" fmla="*/ 2410017 w 2410017"/>
              <a:gd name="connsiteY2" fmla="*/ 180000 h 681512"/>
              <a:gd name="connsiteX3" fmla="*/ 2410017 w 2410017"/>
              <a:gd name="connsiteY3" fmla="*/ 681512 h 681512"/>
              <a:gd name="connsiteX4" fmla="*/ 0 w 2410017"/>
              <a:gd name="connsiteY4" fmla="*/ 681512 h 681512"/>
              <a:gd name="connsiteX5" fmla="*/ 0 w 2410017"/>
              <a:gd name="connsiteY5" fmla="*/ 180000 h 681512"/>
              <a:gd name="connsiteX6" fmla="*/ 1085850 w 2410017"/>
              <a:gd name="connsiteY6" fmla="*/ 180000 h 6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0017" h="681512">
                <a:moveTo>
                  <a:pt x="1240903" y="0"/>
                </a:moveTo>
                <a:lnTo>
                  <a:pt x="1395956" y="180000"/>
                </a:lnTo>
                <a:lnTo>
                  <a:pt x="2410017" y="180000"/>
                </a:lnTo>
                <a:lnTo>
                  <a:pt x="2410017" y="681512"/>
                </a:lnTo>
                <a:lnTo>
                  <a:pt x="0" y="681512"/>
                </a:lnTo>
                <a:lnTo>
                  <a:pt x="0" y="180000"/>
                </a:lnTo>
                <a:lnTo>
                  <a:pt x="1085850" y="18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0800000">
            <a:off x="7316406" y="3611075"/>
            <a:ext cx="2437797" cy="678279"/>
          </a:xfrm>
          <a:custGeom>
            <a:avLst/>
            <a:gdLst>
              <a:gd name="connsiteX0" fmla="*/ 2410017 w 2410017"/>
              <a:gd name="connsiteY0" fmla="*/ 670550 h 670550"/>
              <a:gd name="connsiteX1" fmla="*/ 0 w 2410017"/>
              <a:gd name="connsiteY1" fmla="*/ 670550 h 670550"/>
              <a:gd name="connsiteX2" fmla="*/ 0 w 2410017"/>
              <a:gd name="connsiteY2" fmla="*/ 169038 h 670550"/>
              <a:gd name="connsiteX3" fmla="*/ 1095293 w 2410017"/>
              <a:gd name="connsiteY3" fmla="*/ 169038 h 670550"/>
              <a:gd name="connsiteX4" fmla="*/ 1240903 w 2410017"/>
              <a:gd name="connsiteY4" fmla="*/ 0 h 670550"/>
              <a:gd name="connsiteX5" fmla="*/ 1386513 w 2410017"/>
              <a:gd name="connsiteY5" fmla="*/ 169038 h 670550"/>
              <a:gd name="connsiteX6" fmla="*/ 2410017 w 2410017"/>
              <a:gd name="connsiteY6" fmla="*/ 169038 h 67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0017" h="670550">
                <a:moveTo>
                  <a:pt x="2410017" y="670550"/>
                </a:moveTo>
                <a:lnTo>
                  <a:pt x="0" y="670550"/>
                </a:lnTo>
                <a:lnTo>
                  <a:pt x="0" y="169038"/>
                </a:lnTo>
                <a:lnTo>
                  <a:pt x="1095293" y="169038"/>
                </a:lnTo>
                <a:lnTo>
                  <a:pt x="1240903" y="0"/>
                </a:lnTo>
                <a:lnTo>
                  <a:pt x="1386513" y="169038"/>
                </a:lnTo>
                <a:lnTo>
                  <a:pt x="2410017" y="1690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754203" y="3429000"/>
            <a:ext cx="2437797" cy="689368"/>
          </a:xfrm>
          <a:custGeom>
            <a:avLst/>
            <a:gdLst>
              <a:gd name="connsiteX0" fmla="*/ 1240903 w 2410017"/>
              <a:gd name="connsiteY0" fmla="*/ 0 h 681512"/>
              <a:gd name="connsiteX1" fmla="*/ 1395956 w 2410017"/>
              <a:gd name="connsiteY1" fmla="*/ 180000 h 681512"/>
              <a:gd name="connsiteX2" fmla="*/ 2410017 w 2410017"/>
              <a:gd name="connsiteY2" fmla="*/ 180000 h 681512"/>
              <a:gd name="connsiteX3" fmla="*/ 2410017 w 2410017"/>
              <a:gd name="connsiteY3" fmla="*/ 681512 h 681512"/>
              <a:gd name="connsiteX4" fmla="*/ 0 w 2410017"/>
              <a:gd name="connsiteY4" fmla="*/ 681512 h 681512"/>
              <a:gd name="connsiteX5" fmla="*/ 0 w 2410017"/>
              <a:gd name="connsiteY5" fmla="*/ 180000 h 681512"/>
              <a:gd name="connsiteX6" fmla="*/ 1085850 w 2410017"/>
              <a:gd name="connsiteY6" fmla="*/ 180000 h 6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0017" h="681512">
                <a:moveTo>
                  <a:pt x="1240903" y="0"/>
                </a:moveTo>
                <a:lnTo>
                  <a:pt x="1395956" y="180000"/>
                </a:lnTo>
                <a:lnTo>
                  <a:pt x="2410017" y="180000"/>
                </a:lnTo>
                <a:lnTo>
                  <a:pt x="2410017" y="681512"/>
                </a:lnTo>
                <a:lnTo>
                  <a:pt x="0" y="681512"/>
                </a:lnTo>
                <a:lnTo>
                  <a:pt x="0" y="180000"/>
                </a:lnTo>
                <a:lnTo>
                  <a:pt x="1085850" y="18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07756" y="718122"/>
            <a:ext cx="10576488" cy="738664"/>
            <a:chOff x="592428" y="600007"/>
            <a:chExt cx="3940935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875595" y="2383660"/>
            <a:ext cx="2440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5595" y="2049897"/>
            <a:ext cx="24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3016" y="2383660"/>
            <a:ext cx="2440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3016" y="2049897"/>
            <a:ext cx="24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51188" y="2383660"/>
            <a:ext cx="2440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1188" y="2049897"/>
            <a:ext cx="24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7795" y="4705140"/>
            <a:ext cx="2440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7795" y="4371377"/>
            <a:ext cx="24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31982" y="4705140"/>
            <a:ext cx="2440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31982" y="4371377"/>
            <a:ext cx="24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750" y="3656703"/>
            <a:ext cx="143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9547" y="3650364"/>
            <a:ext cx="143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2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90014" y="3650364"/>
            <a:ext cx="161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3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19664" y="3650363"/>
            <a:ext cx="143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4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7461" y="3650362"/>
            <a:ext cx="143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5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1025" y="1356689"/>
            <a:ext cx="4341396" cy="5084859"/>
            <a:chOff x="406276" y="1164961"/>
            <a:chExt cx="4341396" cy="5084859"/>
          </a:xfrm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grpSpPr>
        <p:grpSp>
          <p:nvGrpSpPr>
            <p:cNvPr id="5" name="Group 4"/>
            <p:cNvGrpSpPr/>
            <p:nvPr/>
          </p:nvGrpSpPr>
          <p:grpSpPr>
            <a:xfrm>
              <a:off x="406276" y="1801645"/>
              <a:ext cx="3980467" cy="4448175"/>
              <a:chOff x="406276" y="1801645"/>
              <a:chExt cx="3980467" cy="4448175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 rot="18900000">
                <a:off x="3337405" y="1801645"/>
                <a:ext cx="1049338" cy="4448175"/>
              </a:xfrm>
              <a:custGeom>
                <a:avLst/>
                <a:gdLst>
                  <a:gd name="T0" fmla="*/ 142 w 279"/>
                  <a:gd name="T1" fmla="*/ 1183 h 1183"/>
                  <a:gd name="T2" fmla="*/ 40 w 279"/>
                  <a:gd name="T3" fmla="*/ 1143 h 1183"/>
                  <a:gd name="T4" fmla="*/ 0 w 279"/>
                  <a:gd name="T5" fmla="*/ 1051 h 1183"/>
                  <a:gd name="T6" fmla="*/ 0 w 279"/>
                  <a:gd name="T7" fmla="*/ 45 h 1183"/>
                  <a:gd name="T8" fmla="*/ 45 w 279"/>
                  <a:gd name="T9" fmla="*/ 0 h 1183"/>
                  <a:gd name="T10" fmla="*/ 90 w 279"/>
                  <a:gd name="T11" fmla="*/ 45 h 1183"/>
                  <a:gd name="T12" fmla="*/ 90 w 279"/>
                  <a:gd name="T13" fmla="*/ 1051 h 1183"/>
                  <a:gd name="T14" fmla="*/ 103 w 279"/>
                  <a:gd name="T15" fmla="*/ 1077 h 1183"/>
                  <a:gd name="T16" fmla="*/ 145 w 279"/>
                  <a:gd name="T17" fmla="*/ 1093 h 1183"/>
                  <a:gd name="T18" fmla="*/ 189 w 279"/>
                  <a:gd name="T19" fmla="*/ 1051 h 1183"/>
                  <a:gd name="T20" fmla="*/ 189 w 279"/>
                  <a:gd name="T21" fmla="*/ 1007 h 1183"/>
                  <a:gd name="T22" fmla="*/ 234 w 279"/>
                  <a:gd name="T23" fmla="*/ 962 h 1183"/>
                  <a:gd name="T24" fmla="*/ 279 w 279"/>
                  <a:gd name="T25" fmla="*/ 1007 h 1183"/>
                  <a:gd name="T26" fmla="*/ 279 w 279"/>
                  <a:gd name="T27" fmla="*/ 1051 h 1183"/>
                  <a:gd name="T28" fmla="*/ 149 w 279"/>
                  <a:gd name="T29" fmla="*/ 1183 h 1183"/>
                  <a:gd name="T30" fmla="*/ 142 w 279"/>
                  <a:gd name="T31" fmla="*/ 118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9" h="1183">
                    <a:moveTo>
                      <a:pt x="142" y="1183"/>
                    </a:moveTo>
                    <a:cubicBezTo>
                      <a:pt x="104" y="1183"/>
                      <a:pt x="67" y="1169"/>
                      <a:pt x="40" y="1143"/>
                    </a:cubicBezTo>
                    <a:cubicBezTo>
                      <a:pt x="14" y="1118"/>
                      <a:pt x="0" y="1085"/>
                      <a:pt x="0" y="105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1051"/>
                      <a:pt x="90" y="1051"/>
                      <a:pt x="90" y="1051"/>
                    </a:cubicBezTo>
                    <a:cubicBezTo>
                      <a:pt x="90" y="1060"/>
                      <a:pt x="95" y="1070"/>
                      <a:pt x="103" y="1077"/>
                    </a:cubicBezTo>
                    <a:cubicBezTo>
                      <a:pt x="114" y="1088"/>
                      <a:pt x="129" y="1093"/>
                      <a:pt x="145" y="1093"/>
                    </a:cubicBezTo>
                    <a:cubicBezTo>
                      <a:pt x="170" y="1092"/>
                      <a:pt x="189" y="1073"/>
                      <a:pt x="189" y="1051"/>
                    </a:cubicBezTo>
                    <a:cubicBezTo>
                      <a:pt x="189" y="1007"/>
                      <a:pt x="189" y="1007"/>
                      <a:pt x="189" y="1007"/>
                    </a:cubicBezTo>
                    <a:cubicBezTo>
                      <a:pt x="189" y="982"/>
                      <a:pt x="209" y="962"/>
                      <a:pt x="234" y="962"/>
                    </a:cubicBezTo>
                    <a:cubicBezTo>
                      <a:pt x="259" y="962"/>
                      <a:pt x="279" y="982"/>
                      <a:pt x="279" y="1007"/>
                    </a:cubicBezTo>
                    <a:cubicBezTo>
                      <a:pt x="279" y="1051"/>
                      <a:pt x="279" y="1051"/>
                      <a:pt x="279" y="1051"/>
                    </a:cubicBezTo>
                    <a:cubicBezTo>
                      <a:pt x="279" y="1122"/>
                      <a:pt x="222" y="1180"/>
                      <a:pt x="149" y="1183"/>
                    </a:cubicBezTo>
                    <a:cubicBezTo>
                      <a:pt x="147" y="1183"/>
                      <a:pt x="144" y="1183"/>
                      <a:pt x="142" y="118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 rot="18900000">
                <a:off x="406276" y="3369422"/>
                <a:ext cx="2116138" cy="1936750"/>
              </a:xfrm>
              <a:custGeom>
                <a:avLst/>
                <a:gdLst>
                  <a:gd name="T0" fmla="*/ 563 w 563"/>
                  <a:gd name="T1" fmla="*/ 0 h 515"/>
                  <a:gd name="T2" fmla="*/ 0 w 563"/>
                  <a:gd name="T3" fmla="*/ 482 h 515"/>
                  <a:gd name="T4" fmla="*/ 113 w 563"/>
                  <a:gd name="T5" fmla="*/ 474 h 515"/>
                  <a:gd name="T6" fmla="*/ 367 w 563"/>
                  <a:gd name="T7" fmla="*/ 515 h 515"/>
                  <a:gd name="T8" fmla="*/ 563 w 563"/>
                  <a:gd name="T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15">
                    <a:moveTo>
                      <a:pt x="563" y="0"/>
                    </a:moveTo>
                    <a:cubicBezTo>
                      <a:pt x="283" y="47"/>
                      <a:pt x="61" y="238"/>
                      <a:pt x="0" y="482"/>
                    </a:cubicBezTo>
                    <a:cubicBezTo>
                      <a:pt x="37" y="477"/>
                      <a:pt x="74" y="474"/>
                      <a:pt x="113" y="474"/>
                    </a:cubicBezTo>
                    <a:cubicBezTo>
                      <a:pt x="202" y="474"/>
                      <a:pt x="288" y="489"/>
                      <a:pt x="367" y="515"/>
                    </a:cubicBezTo>
                    <a:cubicBezTo>
                      <a:pt x="372" y="384"/>
                      <a:pt x="406" y="170"/>
                      <a:pt x="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 rot="18900000">
                <a:off x="1586775" y="2209992"/>
                <a:ext cx="1973263" cy="1997075"/>
              </a:xfrm>
              <a:custGeom>
                <a:avLst/>
                <a:gdLst>
                  <a:gd name="T0" fmla="*/ 251 w 525"/>
                  <a:gd name="T1" fmla="*/ 0 h 531"/>
                  <a:gd name="T2" fmla="*/ 242 w 525"/>
                  <a:gd name="T3" fmla="*/ 0 h 531"/>
                  <a:gd name="T4" fmla="*/ 0 w 525"/>
                  <a:gd name="T5" fmla="*/ 529 h 531"/>
                  <a:gd name="T6" fmla="*/ 259 w 525"/>
                  <a:gd name="T7" fmla="*/ 486 h 531"/>
                  <a:gd name="T8" fmla="*/ 525 w 525"/>
                  <a:gd name="T9" fmla="*/ 531 h 531"/>
                  <a:gd name="T10" fmla="*/ 251 w 525"/>
                  <a:gd name="T11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5" h="531">
                    <a:moveTo>
                      <a:pt x="251" y="0"/>
                    </a:moveTo>
                    <a:cubicBezTo>
                      <a:pt x="248" y="0"/>
                      <a:pt x="245" y="0"/>
                      <a:pt x="242" y="0"/>
                    </a:cubicBezTo>
                    <a:cubicBezTo>
                      <a:pt x="45" y="161"/>
                      <a:pt x="5" y="394"/>
                      <a:pt x="0" y="529"/>
                    </a:cubicBezTo>
                    <a:cubicBezTo>
                      <a:pt x="81" y="501"/>
                      <a:pt x="168" y="486"/>
                      <a:pt x="259" y="486"/>
                    </a:cubicBezTo>
                    <a:cubicBezTo>
                      <a:pt x="353" y="486"/>
                      <a:pt x="443" y="502"/>
                      <a:pt x="525" y="531"/>
                    </a:cubicBezTo>
                    <a:cubicBezTo>
                      <a:pt x="516" y="396"/>
                      <a:pt x="467" y="155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" name="Freeform 5"/>
            <p:cNvSpPr>
              <a:spLocks/>
            </p:cNvSpPr>
            <p:nvPr/>
          </p:nvSpPr>
          <p:spPr bwMode="auto">
            <a:xfrm rot="18900000">
              <a:off x="2552159" y="1164961"/>
              <a:ext cx="2195513" cy="1943100"/>
            </a:xfrm>
            <a:custGeom>
              <a:avLst/>
              <a:gdLst>
                <a:gd name="T0" fmla="*/ 0 w 584"/>
                <a:gd name="T1" fmla="*/ 0 h 517"/>
                <a:gd name="T2" fmla="*/ 223 w 584"/>
                <a:gd name="T3" fmla="*/ 517 h 517"/>
                <a:gd name="T4" fmla="*/ 471 w 584"/>
                <a:gd name="T5" fmla="*/ 478 h 517"/>
                <a:gd name="T6" fmla="*/ 584 w 584"/>
                <a:gd name="T7" fmla="*/ 486 h 517"/>
                <a:gd name="T8" fmla="*/ 0 w 584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17">
                  <a:moveTo>
                    <a:pt x="0" y="0"/>
                  </a:moveTo>
                  <a:cubicBezTo>
                    <a:pt x="170" y="167"/>
                    <a:pt x="213" y="386"/>
                    <a:pt x="223" y="517"/>
                  </a:cubicBezTo>
                  <a:cubicBezTo>
                    <a:pt x="300" y="492"/>
                    <a:pt x="384" y="478"/>
                    <a:pt x="471" y="478"/>
                  </a:cubicBezTo>
                  <a:cubicBezTo>
                    <a:pt x="509" y="478"/>
                    <a:pt x="547" y="481"/>
                    <a:pt x="584" y="486"/>
                  </a:cubicBezTo>
                  <a:cubicBezTo>
                    <a:pt x="521" y="236"/>
                    <a:pt x="290" y="4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7756" y="718122"/>
            <a:ext cx="10576488" cy="738664"/>
            <a:chOff x="592428" y="600007"/>
            <a:chExt cx="394093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21326" y="23941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1327" y="20604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96000" y="206043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273796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21326" y="33822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1327" y="30484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0" y="30484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1326" y="43708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1327" y="40370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96000" y="403706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1326" y="535642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1327" y="502266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096000" y="502266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26185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50429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53494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63" y="3290595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69" y="2175839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94" y="45553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74" name="Group 77173"/>
          <p:cNvGrpSpPr/>
          <p:nvPr/>
        </p:nvGrpSpPr>
        <p:grpSpPr>
          <a:xfrm>
            <a:off x="3182029" y="1554547"/>
            <a:ext cx="5535888" cy="4836099"/>
            <a:chOff x="3255770" y="1634550"/>
            <a:chExt cx="5535888" cy="4836099"/>
          </a:xfrm>
        </p:grpSpPr>
        <p:sp>
          <p:nvSpPr>
            <p:cNvPr id="1302" name="Freeform 26"/>
            <p:cNvSpPr>
              <a:spLocks/>
            </p:cNvSpPr>
            <p:nvPr/>
          </p:nvSpPr>
          <p:spPr bwMode="auto">
            <a:xfrm rot="10800000">
              <a:off x="4796109" y="4558566"/>
              <a:ext cx="2610000" cy="1657111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Freeform 26"/>
            <p:cNvSpPr>
              <a:spLocks/>
            </p:cNvSpPr>
            <p:nvPr/>
          </p:nvSpPr>
          <p:spPr bwMode="auto">
            <a:xfrm rot="10800000">
              <a:off x="6182463" y="2979982"/>
              <a:ext cx="2609195" cy="1606311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Freeform 26"/>
            <p:cNvSpPr>
              <a:spLocks/>
            </p:cNvSpPr>
            <p:nvPr/>
          </p:nvSpPr>
          <p:spPr bwMode="auto">
            <a:xfrm>
              <a:off x="4820785" y="1634550"/>
              <a:ext cx="2610000" cy="1657111"/>
            </a:xfrm>
            <a:prstGeom prst="leftArrow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Freeform 26"/>
            <p:cNvSpPr>
              <a:spLocks/>
            </p:cNvSpPr>
            <p:nvPr/>
          </p:nvSpPr>
          <p:spPr bwMode="auto">
            <a:xfrm>
              <a:off x="3255770" y="3331889"/>
              <a:ext cx="2609195" cy="1555912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306" name="Group 1305"/>
            <p:cNvGrpSpPr/>
            <p:nvPr/>
          </p:nvGrpSpPr>
          <p:grpSpPr>
            <a:xfrm rot="18810804">
              <a:off x="5167596" y="3983596"/>
              <a:ext cx="1122786" cy="720924"/>
              <a:chOff x="4481513" y="3678059"/>
              <a:chExt cx="1614487" cy="1036638"/>
            </a:xfrm>
          </p:grpSpPr>
          <p:sp>
            <p:nvSpPr>
              <p:cNvPr id="1307" name="Rectangle 12"/>
              <p:cNvSpPr>
                <a:spLocks noChangeArrowheads="1"/>
              </p:cNvSpPr>
              <p:nvPr/>
            </p:nvSpPr>
            <p:spPr bwMode="auto">
              <a:xfrm>
                <a:off x="4481513" y="3678059"/>
                <a:ext cx="1614487" cy="34448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8" name="Rectangle 13"/>
              <p:cNvSpPr>
                <a:spLocks noChangeArrowheads="1"/>
              </p:cNvSpPr>
              <p:nvPr/>
            </p:nvSpPr>
            <p:spPr bwMode="auto">
              <a:xfrm>
                <a:off x="4481513" y="4022546"/>
                <a:ext cx="1614487" cy="344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9" name="Rectangle 14"/>
              <p:cNvSpPr>
                <a:spLocks noChangeArrowheads="1"/>
              </p:cNvSpPr>
              <p:nvPr/>
            </p:nvSpPr>
            <p:spPr bwMode="auto">
              <a:xfrm>
                <a:off x="4481513" y="4367034"/>
                <a:ext cx="1614487" cy="3476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0" name="Group 1309"/>
            <p:cNvGrpSpPr/>
            <p:nvPr/>
          </p:nvGrpSpPr>
          <p:grpSpPr>
            <a:xfrm rot="18810804">
              <a:off x="5938217" y="3172976"/>
              <a:ext cx="1122786" cy="717613"/>
              <a:chOff x="6096000" y="3187521"/>
              <a:chExt cx="1614487" cy="1031876"/>
            </a:xfrm>
          </p:grpSpPr>
          <p:sp>
            <p:nvSpPr>
              <p:cNvPr id="1311" name="Rectangle 15"/>
              <p:cNvSpPr>
                <a:spLocks noChangeArrowheads="1"/>
              </p:cNvSpPr>
              <p:nvPr/>
            </p:nvSpPr>
            <p:spPr bwMode="auto">
              <a:xfrm>
                <a:off x="6096000" y="3187521"/>
                <a:ext cx="1614487" cy="3444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2" name="Rectangle 16"/>
              <p:cNvSpPr>
                <a:spLocks noChangeArrowheads="1"/>
              </p:cNvSpPr>
              <p:nvPr/>
            </p:nvSpPr>
            <p:spPr bwMode="auto">
              <a:xfrm>
                <a:off x="6096000" y="3532009"/>
                <a:ext cx="1614487" cy="342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3" name="Rectangle 17"/>
              <p:cNvSpPr>
                <a:spLocks noChangeArrowheads="1"/>
              </p:cNvSpPr>
              <p:nvPr/>
            </p:nvSpPr>
            <p:spPr bwMode="auto">
              <a:xfrm>
                <a:off x="6096000" y="3874909"/>
                <a:ext cx="1614487" cy="3444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4" name="Group 1313"/>
            <p:cNvGrpSpPr/>
            <p:nvPr/>
          </p:nvGrpSpPr>
          <p:grpSpPr>
            <a:xfrm rot="18810804">
              <a:off x="6672753" y="2306639"/>
              <a:ext cx="1290597" cy="720924"/>
              <a:chOff x="7700963" y="3678059"/>
              <a:chExt cx="1855787" cy="1036638"/>
            </a:xfrm>
          </p:grpSpPr>
          <p:sp>
            <p:nvSpPr>
              <p:cNvPr id="1315" name="Freeform 7"/>
              <p:cNvSpPr>
                <a:spLocks/>
              </p:cNvSpPr>
              <p:nvPr/>
            </p:nvSpPr>
            <p:spPr bwMode="auto">
              <a:xfrm>
                <a:off x="9224963" y="3678059"/>
                <a:ext cx="331787" cy="1036638"/>
              </a:xfrm>
              <a:custGeom>
                <a:avLst/>
                <a:gdLst>
                  <a:gd name="T0" fmla="*/ 0 w 209"/>
                  <a:gd name="T1" fmla="*/ 162 h 653"/>
                  <a:gd name="T2" fmla="*/ 135 w 209"/>
                  <a:gd name="T3" fmla="*/ 0 h 653"/>
                  <a:gd name="T4" fmla="*/ 209 w 209"/>
                  <a:gd name="T5" fmla="*/ 210 h 653"/>
                  <a:gd name="T6" fmla="*/ 209 w 209"/>
                  <a:gd name="T7" fmla="*/ 443 h 653"/>
                  <a:gd name="T8" fmla="*/ 135 w 209"/>
                  <a:gd name="T9" fmla="*/ 653 h 653"/>
                  <a:gd name="T10" fmla="*/ 0 w 209"/>
                  <a:gd name="T11" fmla="*/ 488 h 653"/>
                  <a:gd name="T12" fmla="*/ 0 w 209"/>
                  <a:gd name="T13" fmla="*/ 162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653">
                    <a:moveTo>
                      <a:pt x="0" y="162"/>
                    </a:moveTo>
                    <a:lnTo>
                      <a:pt x="135" y="0"/>
                    </a:lnTo>
                    <a:lnTo>
                      <a:pt x="209" y="210"/>
                    </a:lnTo>
                    <a:lnTo>
                      <a:pt x="209" y="443"/>
                    </a:lnTo>
                    <a:lnTo>
                      <a:pt x="135" y="653"/>
                    </a:lnTo>
                    <a:lnTo>
                      <a:pt x="0" y="488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BBA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6" name="Freeform 18"/>
              <p:cNvSpPr>
                <a:spLocks/>
              </p:cNvSpPr>
              <p:nvPr/>
            </p:nvSpPr>
            <p:spPr bwMode="auto">
              <a:xfrm>
                <a:off x="7700963" y="3678059"/>
                <a:ext cx="1738312" cy="344488"/>
              </a:xfrm>
              <a:custGeom>
                <a:avLst/>
                <a:gdLst>
                  <a:gd name="T0" fmla="*/ 1020 w 1095"/>
                  <a:gd name="T1" fmla="*/ 217 h 217"/>
                  <a:gd name="T2" fmla="*/ 1095 w 1095"/>
                  <a:gd name="T3" fmla="*/ 0 h 217"/>
                  <a:gd name="T4" fmla="*/ 0 w 1095"/>
                  <a:gd name="T5" fmla="*/ 0 h 217"/>
                  <a:gd name="T6" fmla="*/ 0 w 1095"/>
                  <a:gd name="T7" fmla="*/ 217 h 217"/>
                  <a:gd name="T8" fmla="*/ 1020 w 109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217">
                    <a:moveTo>
                      <a:pt x="1020" y="217"/>
                    </a:moveTo>
                    <a:lnTo>
                      <a:pt x="1095" y="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1020" y="21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7" name="Rectangle 19"/>
              <p:cNvSpPr>
                <a:spLocks noChangeArrowheads="1"/>
              </p:cNvSpPr>
              <p:nvPr/>
            </p:nvSpPr>
            <p:spPr bwMode="auto">
              <a:xfrm>
                <a:off x="7700963" y="4022546"/>
                <a:ext cx="1619250" cy="34448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8" name="Freeform 20"/>
              <p:cNvSpPr>
                <a:spLocks/>
              </p:cNvSpPr>
              <p:nvPr/>
            </p:nvSpPr>
            <p:spPr bwMode="auto">
              <a:xfrm>
                <a:off x="7700963" y="4367034"/>
                <a:ext cx="1738312" cy="347663"/>
              </a:xfrm>
              <a:custGeom>
                <a:avLst/>
                <a:gdLst>
                  <a:gd name="T0" fmla="*/ 1095 w 1095"/>
                  <a:gd name="T1" fmla="*/ 219 h 219"/>
                  <a:gd name="T2" fmla="*/ 1020 w 1095"/>
                  <a:gd name="T3" fmla="*/ 0 h 219"/>
                  <a:gd name="T4" fmla="*/ 0 w 1095"/>
                  <a:gd name="T5" fmla="*/ 0 h 219"/>
                  <a:gd name="T6" fmla="*/ 0 w 1095"/>
                  <a:gd name="T7" fmla="*/ 219 h 219"/>
                  <a:gd name="T8" fmla="*/ 1095 w 1095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219">
                    <a:moveTo>
                      <a:pt x="1095" y="219"/>
                    </a:moveTo>
                    <a:lnTo>
                      <a:pt x="1020" y="0"/>
                    </a:lnTo>
                    <a:lnTo>
                      <a:pt x="0" y="0"/>
                    </a:lnTo>
                    <a:lnTo>
                      <a:pt x="0" y="219"/>
                    </a:lnTo>
                    <a:lnTo>
                      <a:pt x="1095" y="21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9" name="Oval 21"/>
              <p:cNvSpPr>
                <a:spLocks noChangeArrowheads="1"/>
              </p:cNvSpPr>
              <p:nvPr/>
            </p:nvSpPr>
            <p:spPr bwMode="auto">
              <a:xfrm>
                <a:off x="9398000" y="4049534"/>
                <a:ext cx="82550" cy="29368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0" name="Group 1319"/>
            <p:cNvGrpSpPr/>
            <p:nvPr/>
          </p:nvGrpSpPr>
          <p:grpSpPr>
            <a:xfrm rot="18810804">
              <a:off x="3668745" y="5112706"/>
              <a:ext cx="1998273" cy="717613"/>
              <a:chOff x="1608138" y="3187521"/>
              <a:chExt cx="2873375" cy="1031876"/>
            </a:xfrm>
          </p:grpSpPr>
          <p:sp>
            <p:nvSpPr>
              <p:cNvPr id="1321" name="Freeform 8"/>
              <p:cNvSpPr>
                <a:spLocks/>
              </p:cNvSpPr>
              <p:nvPr/>
            </p:nvSpPr>
            <p:spPr bwMode="auto">
              <a:xfrm>
                <a:off x="1608138" y="3187521"/>
                <a:ext cx="1490662" cy="1031875"/>
              </a:xfrm>
              <a:custGeom>
                <a:avLst/>
                <a:gdLst>
                  <a:gd name="T0" fmla="*/ 793 w 939"/>
                  <a:gd name="T1" fmla="*/ 650 h 650"/>
                  <a:gd name="T2" fmla="*/ 0 w 939"/>
                  <a:gd name="T3" fmla="*/ 326 h 650"/>
                  <a:gd name="T4" fmla="*/ 793 w 939"/>
                  <a:gd name="T5" fmla="*/ 0 h 650"/>
                  <a:gd name="T6" fmla="*/ 939 w 939"/>
                  <a:gd name="T7" fmla="*/ 0 h 650"/>
                  <a:gd name="T8" fmla="*/ 939 w 939"/>
                  <a:gd name="T9" fmla="*/ 650 h 650"/>
                  <a:gd name="T10" fmla="*/ 793 w 939"/>
                  <a:gd name="T11" fmla="*/ 65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9" h="650">
                    <a:moveTo>
                      <a:pt x="793" y="650"/>
                    </a:moveTo>
                    <a:lnTo>
                      <a:pt x="0" y="326"/>
                    </a:lnTo>
                    <a:lnTo>
                      <a:pt x="793" y="0"/>
                    </a:lnTo>
                    <a:lnTo>
                      <a:pt x="939" y="0"/>
                    </a:lnTo>
                    <a:lnTo>
                      <a:pt x="939" y="650"/>
                    </a:lnTo>
                    <a:lnTo>
                      <a:pt x="793" y="650"/>
                    </a:lnTo>
                    <a:close/>
                  </a:path>
                </a:pathLst>
              </a:custGeom>
              <a:solidFill>
                <a:srgbClr val="D4A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2" name="Freeform 9"/>
              <p:cNvSpPr>
                <a:spLocks/>
              </p:cNvSpPr>
              <p:nvPr/>
            </p:nvSpPr>
            <p:spPr bwMode="auto">
              <a:xfrm>
                <a:off x="2738438" y="3187521"/>
                <a:ext cx="1743075" cy="344488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1 h 91"/>
                  <a:gd name="T8" fmla="*/ 5 w 464"/>
                  <a:gd name="T9" fmla="*/ 59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0" y="39"/>
                      <a:pt x="0" y="52"/>
                      <a:pt x="5" y="59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3" name="Freeform 10"/>
              <p:cNvSpPr>
                <a:spLocks/>
              </p:cNvSpPr>
              <p:nvPr/>
            </p:nvSpPr>
            <p:spPr bwMode="auto">
              <a:xfrm>
                <a:off x="2738438" y="3532009"/>
                <a:ext cx="1743075" cy="342900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2 h 91"/>
                  <a:gd name="T8" fmla="*/ 5 w 464"/>
                  <a:gd name="T9" fmla="*/ 60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39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4" name="Freeform 11"/>
              <p:cNvSpPr>
                <a:spLocks/>
              </p:cNvSpPr>
              <p:nvPr/>
            </p:nvSpPr>
            <p:spPr bwMode="auto">
              <a:xfrm>
                <a:off x="2738438" y="3874909"/>
                <a:ext cx="1743075" cy="344488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2 h 91"/>
                  <a:gd name="T8" fmla="*/ 5 w 464"/>
                  <a:gd name="T9" fmla="*/ 60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40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5" name="Freeform 22"/>
              <p:cNvSpPr>
                <a:spLocks/>
              </p:cNvSpPr>
              <p:nvPr/>
            </p:nvSpPr>
            <p:spPr bwMode="auto">
              <a:xfrm>
                <a:off x="1608138" y="3538359"/>
                <a:ext cx="428625" cy="333375"/>
              </a:xfrm>
              <a:custGeom>
                <a:avLst/>
                <a:gdLst>
                  <a:gd name="T0" fmla="*/ 114 w 114"/>
                  <a:gd name="T1" fmla="*/ 49 h 88"/>
                  <a:gd name="T2" fmla="*/ 107 w 114"/>
                  <a:gd name="T3" fmla="*/ 0 h 88"/>
                  <a:gd name="T4" fmla="*/ 0 w 114"/>
                  <a:gd name="T5" fmla="*/ 44 h 88"/>
                  <a:gd name="T6" fmla="*/ 109 w 114"/>
                  <a:gd name="T7" fmla="*/ 88 h 88"/>
                  <a:gd name="T8" fmla="*/ 114 w 114"/>
                  <a:gd name="T9" fmla="*/ 4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88">
                    <a:moveTo>
                      <a:pt x="114" y="49"/>
                    </a:moveTo>
                    <a:cubicBezTo>
                      <a:pt x="114" y="32"/>
                      <a:pt x="111" y="15"/>
                      <a:pt x="107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12" y="76"/>
                      <a:pt x="114" y="63"/>
                      <a:pt x="114" y="4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27" name="Group 1326"/>
          <p:cNvGrpSpPr/>
          <p:nvPr/>
        </p:nvGrpSpPr>
        <p:grpSpPr>
          <a:xfrm>
            <a:off x="807756" y="656307"/>
            <a:ext cx="10576488" cy="738664"/>
            <a:chOff x="592428" y="600007"/>
            <a:chExt cx="3940935" cy="738664"/>
          </a:xfrm>
        </p:grpSpPr>
        <p:sp>
          <p:nvSpPr>
            <p:cNvPr id="1328" name="TextBox 132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30" name="Rectangle 1329"/>
          <p:cNvSpPr/>
          <p:nvPr/>
        </p:nvSpPr>
        <p:spPr>
          <a:xfrm>
            <a:off x="7374676" y="5164698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31" name="TextBox 1330"/>
          <p:cNvSpPr txBox="1"/>
          <p:nvPr/>
        </p:nvSpPr>
        <p:spPr>
          <a:xfrm>
            <a:off x="7374677" y="4830935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32" name="Rectangle 1331"/>
          <p:cNvSpPr/>
          <p:nvPr/>
        </p:nvSpPr>
        <p:spPr>
          <a:xfrm>
            <a:off x="8688065" y="3578293"/>
            <a:ext cx="3430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33" name="TextBox 1332"/>
          <p:cNvSpPr txBox="1"/>
          <p:nvPr/>
        </p:nvSpPr>
        <p:spPr>
          <a:xfrm>
            <a:off x="8688065" y="3244530"/>
            <a:ext cx="343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34" name="Rectangle 1333"/>
          <p:cNvSpPr/>
          <p:nvPr/>
        </p:nvSpPr>
        <p:spPr>
          <a:xfrm>
            <a:off x="962265" y="2132180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35" name="TextBox 1334"/>
          <p:cNvSpPr txBox="1"/>
          <p:nvPr/>
        </p:nvSpPr>
        <p:spPr>
          <a:xfrm>
            <a:off x="962266" y="1798417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36" name="Rectangle 1335"/>
          <p:cNvSpPr/>
          <p:nvPr/>
        </p:nvSpPr>
        <p:spPr>
          <a:xfrm>
            <a:off x="73079" y="3749040"/>
            <a:ext cx="3105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37" name="TextBox 1336"/>
          <p:cNvSpPr txBox="1"/>
          <p:nvPr/>
        </p:nvSpPr>
        <p:spPr>
          <a:xfrm>
            <a:off x="73080" y="3415277"/>
            <a:ext cx="310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38" name="TextBox 1337"/>
          <p:cNvSpPr txBox="1"/>
          <p:nvPr/>
        </p:nvSpPr>
        <p:spPr>
          <a:xfrm>
            <a:off x="5087115" y="2070358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39" name="TextBox 1338"/>
          <p:cNvSpPr txBox="1"/>
          <p:nvPr/>
        </p:nvSpPr>
        <p:spPr>
          <a:xfrm>
            <a:off x="6880543" y="3417979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2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40" name="TextBox 1339"/>
          <p:cNvSpPr txBox="1"/>
          <p:nvPr/>
        </p:nvSpPr>
        <p:spPr>
          <a:xfrm>
            <a:off x="3735383" y="3708432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3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41" name="TextBox 1340"/>
          <p:cNvSpPr txBox="1"/>
          <p:nvPr/>
        </p:nvSpPr>
        <p:spPr>
          <a:xfrm>
            <a:off x="5371715" y="4994882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4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Rectangle 877"/>
          <p:cNvSpPr/>
          <p:nvPr/>
        </p:nvSpPr>
        <p:spPr>
          <a:xfrm>
            <a:off x="6096000" y="4013164"/>
            <a:ext cx="4892748" cy="1141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Rectangle 878"/>
          <p:cNvSpPr/>
          <p:nvPr/>
        </p:nvSpPr>
        <p:spPr>
          <a:xfrm>
            <a:off x="1196297" y="2904536"/>
            <a:ext cx="4892748" cy="1141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Rectangle 879"/>
          <p:cNvSpPr/>
          <p:nvPr/>
        </p:nvSpPr>
        <p:spPr>
          <a:xfrm>
            <a:off x="1182388" y="5196895"/>
            <a:ext cx="4892748" cy="1141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38" name="Rectangle 45237"/>
          <p:cNvSpPr/>
          <p:nvPr/>
        </p:nvSpPr>
        <p:spPr>
          <a:xfrm>
            <a:off x="6089045" y="1735138"/>
            <a:ext cx="4892748" cy="1141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237" name="Group 45236"/>
          <p:cNvGrpSpPr/>
          <p:nvPr/>
        </p:nvGrpSpPr>
        <p:grpSpPr>
          <a:xfrm>
            <a:off x="4954588" y="1735138"/>
            <a:ext cx="2282825" cy="4564063"/>
            <a:chOff x="4954588" y="1735138"/>
            <a:chExt cx="2282825" cy="4564063"/>
          </a:xfrm>
        </p:grpSpPr>
        <p:sp>
          <p:nvSpPr>
            <p:cNvPr id="853" name="Freeform 26"/>
            <p:cNvSpPr>
              <a:spLocks/>
            </p:cNvSpPr>
            <p:nvPr/>
          </p:nvSpPr>
          <p:spPr bwMode="auto">
            <a:xfrm>
              <a:off x="4954588" y="4016375"/>
              <a:ext cx="1141413" cy="1141413"/>
            </a:xfrm>
            <a:custGeom>
              <a:avLst/>
              <a:gdLst>
                <a:gd name="T0" fmla="*/ 0 w 719"/>
                <a:gd name="T1" fmla="*/ 0 h 719"/>
                <a:gd name="T2" fmla="*/ 719 w 719"/>
                <a:gd name="T3" fmla="*/ 0 h 719"/>
                <a:gd name="T4" fmla="*/ 719 w 719"/>
                <a:gd name="T5" fmla="*/ 719 h 719"/>
                <a:gd name="T6" fmla="*/ 0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0" y="0"/>
                  </a:moveTo>
                  <a:lnTo>
                    <a:pt x="719" y="0"/>
                  </a:lnTo>
                  <a:lnTo>
                    <a:pt x="719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27"/>
            <p:cNvSpPr>
              <a:spLocks/>
            </p:cNvSpPr>
            <p:nvPr/>
          </p:nvSpPr>
          <p:spPr bwMode="auto">
            <a:xfrm>
              <a:off x="6096000" y="4016375"/>
              <a:ext cx="1141413" cy="1141413"/>
            </a:xfrm>
            <a:custGeom>
              <a:avLst/>
              <a:gdLst>
                <a:gd name="T0" fmla="*/ 0 w 719"/>
                <a:gd name="T1" fmla="*/ 0 h 719"/>
                <a:gd name="T2" fmla="*/ 719 w 719"/>
                <a:gd name="T3" fmla="*/ 719 h 719"/>
                <a:gd name="T4" fmla="*/ 0 w 719"/>
                <a:gd name="T5" fmla="*/ 719 h 719"/>
                <a:gd name="T6" fmla="*/ 0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0" y="0"/>
                  </a:moveTo>
                  <a:lnTo>
                    <a:pt x="719" y="719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28"/>
            <p:cNvSpPr>
              <a:spLocks/>
            </p:cNvSpPr>
            <p:nvPr/>
          </p:nvSpPr>
          <p:spPr bwMode="auto">
            <a:xfrm>
              <a:off x="6096000" y="2876550"/>
              <a:ext cx="1141413" cy="1139825"/>
            </a:xfrm>
            <a:custGeom>
              <a:avLst/>
              <a:gdLst>
                <a:gd name="T0" fmla="*/ 0 w 719"/>
                <a:gd name="T1" fmla="*/ 0 h 718"/>
                <a:gd name="T2" fmla="*/ 719 w 719"/>
                <a:gd name="T3" fmla="*/ 0 h 718"/>
                <a:gd name="T4" fmla="*/ 0 w 719"/>
                <a:gd name="T5" fmla="*/ 718 h 718"/>
                <a:gd name="T6" fmla="*/ 0 w 719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8">
                  <a:moveTo>
                    <a:pt x="0" y="0"/>
                  </a:moveTo>
                  <a:lnTo>
                    <a:pt x="719" y="0"/>
                  </a:lnTo>
                  <a:lnTo>
                    <a:pt x="0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29"/>
            <p:cNvSpPr>
              <a:spLocks/>
            </p:cNvSpPr>
            <p:nvPr/>
          </p:nvSpPr>
          <p:spPr bwMode="auto">
            <a:xfrm>
              <a:off x="4954588" y="2876550"/>
              <a:ext cx="1141413" cy="1139825"/>
            </a:xfrm>
            <a:custGeom>
              <a:avLst/>
              <a:gdLst>
                <a:gd name="T0" fmla="*/ 719 w 719"/>
                <a:gd name="T1" fmla="*/ 0 h 718"/>
                <a:gd name="T2" fmla="*/ 719 w 719"/>
                <a:gd name="T3" fmla="*/ 718 h 718"/>
                <a:gd name="T4" fmla="*/ 0 w 719"/>
                <a:gd name="T5" fmla="*/ 718 h 718"/>
                <a:gd name="T6" fmla="*/ 719 w 719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8">
                  <a:moveTo>
                    <a:pt x="719" y="0"/>
                  </a:moveTo>
                  <a:lnTo>
                    <a:pt x="719" y="718"/>
                  </a:lnTo>
                  <a:lnTo>
                    <a:pt x="0" y="71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30"/>
            <p:cNvSpPr>
              <a:spLocks/>
            </p:cNvSpPr>
            <p:nvPr/>
          </p:nvSpPr>
          <p:spPr bwMode="auto">
            <a:xfrm>
              <a:off x="6096000" y="5157788"/>
              <a:ext cx="1141413" cy="1141413"/>
            </a:xfrm>
            <a:custGeom>
              <a:avLst/>
              <a:gdLst>
                <a:gd name="T0" fmla="*/ 0 w 719"/>
                <a:gd name="T1" fmla="*/ 0 h 719"/>
                <a:gd name="T2" fmla="*/ 719 w 719"/>
                <a:gd name="T3" fmla="*/ 0 h 719"/>
                <a:gd name="T4" fmla="*/ 0 w 719"/>
                <a:gd name="T5" fmla="*/ 719 h 719"/>
                <a:gd name="T6" fmla="*/ 0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0" y="0"/>
                  </a:moveTo>
                  <a:lnTo>
                    <a:pt x="719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1"/>
            <p:cNvSpPr>
              <a:spLocks/>
            </p:cNvSpPr>
            <p:nvPr/>
          </p:nvSpPr>
          <p:spPr bwMode="auto">
            <a:xfrm>
              <a:off x="4954588" y="5157788"/>
              <a:ext cx="1141413" cy="1141413"/>
            </a:xfrm>
            <a:custGeom>
              <a:avLst/>
              <a:gdLst>
                <a:gd name="T0" fmla="*/ 719 w 719"/>
                <a:gd name="T1" fmla="*/ 0 h 719"/>
                <a:gd name="T2" fmla="*/ 719 w 719"/>
                <a:gd name="T3" fmla="*/ 719 h 719"/>
                <a:gd name="T4" fmla="*/ 0 w 719"/>
                <a:gd name="T5" fmla="*/ 719 h 719"/>
                <a:gd name="T6" fmla="*/ 719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719" y="0"/>
                  </a:moveTo>
                  <a:lnTo>
                    <a:pt x="719" y="719"/>
                  </a:lnTo>
                  <a:lnTo>
                    <a:pt x="0" y="7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32"/>
            <p:cNvSpPr>
              <a:spLocks/>
            </p:cNvSpPr>
            <p:nvPr/>
          </p:nvSpPr>
          <p:spPr bwMode="auto">
            <a:xfrm>
              <a:off x="4954588" y="1735138"/>
              <a:ext cx="1141413" cy="1141413"/>
            </a:xfrm>
            <a:custGeom>
              <a:avLst/>
              <a:gdLst>
                <a:gd name="T0" fmla="*/ 0 w 719"/>
                <a:gd name="T1" fmla="*/ 0 h 719"/>
                <a:gd name="T2" fmla="*/ 719 w 719"/>
                <a:gd name="T3" fmla="*/ 0 h 719"/>
                <a:gd name="T4" fmla="*/ 719 w 719"/>
                <a:gd name="T5" fmla="*/ 719 h 719"/>
                <a:gd name="T6" fmla="*/ 0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0" y="0"/>
                  </a:moveTo>
                  <a:lnTo>
                    <a:pt x="719" y="0"/>
                  </a:lnTo>
                  <a:lnTo>
                    <a:pt x="719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33"/>
            <p:cNvSpPr>
              <a:spLocks/>
            </p:cNvSpPr>
            <p:nvPr/>
          </p:nvSpPr>
          <p:spPr bwMode="auto">
            <a:xfrm>
              <a:off x="6096000" y="1735138"/>
              <a:ext cx="1141413" cy="1141413"/>
            </a:xfrm>
            <a:custGeom>
              <a:avLst/>
              <a:gdLst>
                <a:gd name="T0" fmla="*/ 0 w 719"/>
                <a:gd name="T1" fmla="*/ 0 h 719"/>
                <a:gd name="T2" fmla="*/ 719 w 719"/>
                <a:gd name="T3" fmla="*/ 719 h 719"/>
                <a:gd name="T4" fmla="*/ 0 w 719"/>
                <a:gd name="T5" fmla="*/ 719 h 719"/>
                <a:gd name="T6" fmla="*/ 0 w 719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719">
                  <a:moveTo>
                    <a:pt x="0" y="0"/>
                  </a:moveTo>
                  <a:lnTo>
                    <a:pt x="719" y="719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2" name="Rectangle 861"/>
          <p:cNvSpPr/>
          <p:nvPr/>
        </p:nvSpPr>
        <p:spPr>
          <a:xfrm>
            <a:off x="7237412" y="2149559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7237413" y="1815796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64" name="Rectangle 863"/>
          <p:cNvSpPr/>
          <p:nvPr/>
        </p:nvSpPr>
        <p:spPr>
          <a:xfrm>
            <a:off x="7237413" y="4430797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7237414" y="4097034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66" name="Rectangle 865"/>
          <p:cNvSpPr/>
          <p:nvPr/>
        </p:nvSpPr>
        <p:spPr>
          <a:xfrm>
            <a:off x="1210207" y="328515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1210208" y="295139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68" name="Rectangle 867"/>
          <p:cNvSpPr/>
          <p:nvPr/>
        </p:nvSpPr>
        <p:spPr>
          <a:xfrm>
            <a:off x="1210207" y="5592892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69" name="TextBox 868"/>
          <p:cNvSpPr txBox="1"/>
          <p:nvPr/>
        </p:nvSpPr>
        <p:spPr>
          <a:xfrm>
            <a:off x="1210208" y="5259129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870" name="Group 869"/>
          <p:cNvGrpSpPr/>
          <p:nvPr/>
        </p:nvGrpSpPr>
        <p:grpSpPr>
          <a:xfrm>
            <a:off x="807756" y="707006"/>
            <a:ext cx="10576488" cy="738664"/>
            <a:chOff x="592428" y="600007"/>
            <a:chExt cx="3940935" cy="738664"/>
          </a:xfrm>
        </p:grpSpPr>
        <p:sp>
          <p:nvSpPr>
            <p:cNvPr id="871" name="TextBox 87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873" name="TextBox 872"/>
          <p:cNvSpPr txBox="1"/>
          <p:nvPr/>
        </p:nvSpPr>
        <p:spPr>
          <a:xfrm>
            <a:off x="5683223" y="2044759"/>
            <a:ext cx="81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74" name="TextBox 873"/>
          <p:cNvSpPr txBox="1"/>
          <p:nvPr/>
        </p:nvSpPr>
        <p:spPr>
          <a:xfrm>
            <a:off x="5683223" y="3188989"/>
            <a:ext cx="81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75" name="TextBox 874"/>
          <p:cNvSpPr txBox="1"/>
          <p:nvPr/>
        </p:nvSpPr>
        <p:spPr>
          <a:xfrm>
            <a:off x="5669314" y="4298011"/>
            <a:ext cx="81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76" name="TextBox 875"/>
          <p:cNvSpPr txBox="1"/>
          <p:nvPr/>
        </p:nvSpPr>
        <p:spPr>
          <a:xfrm>
            <a:off x="5683223" y="5489962"/>
            <a:ext cx="81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3362" y="1754264"/>
            <a:ext cx="5243478" cy="4151086"/>
            <a:chOff x="7256463" y="3578225"/>
            <a:chExt cx="2476501" cy="1960563"/>
          </a:xfrm>
        </p:grpSpPr>
        <p:sp>
          <p:nvSpPr>
            <p:cNvPr id="7" name="Freeform 382"/>
            <p:cNvSpPr>
              <a:spLocks/>
            </p:cNvSpPr>
            <p:nvPr/>
          </p:nvSpPr>
          <p:spPr bwMode="auto">
            <a:xfrm>
              <a:off x="8829676" y="3578225"/>
              <a:ext cx="404813" cy="401638"/>
            </a:xfrm>
            <a:custGeom>
              <a:avLst/>
              <a:gdLst>
                <a:gd name="T0" fmla="*/ 128 w 255"/>
                <a:gd name="T1" fmla="*/ 0 h 253"/>
                <a:gd name="T2" fmla="*/ 162 w 255"/>
                <a:gd name="T3" fmla="*/ 4 h 253"/>
                <a:gd name="T4" fmla="*/ 192 w 255"/>
                <a:gd name="T5" fmla="*/ 17 h 253"/>
                <a:gd name="T6" fmla="*/ 217 w 255"/>
                <a:gd name="T7" fmla="*/ 37 h 253"/>
                <a:gd name="T8" fmla="*/ 238 w 255"/>
                <a:gd name="T9" fmla="*/ 63 h 253"/>
                <a:gd name="T10" fmla="*/ 250 w 255"/>
                <a:gd name="T11" fmla="*/ 92 h 253"/>
                <a:gd name="T12" fmla="*/ 255 w 255"/>
                <a:gd name="T13" fmla="*/ 127 h 253"/>
                <a:gd name="T14" fmla="*/ 250 w 255"/>
                <a:gd name="T15" fmla="*/ 160 h 253"/>
                <a:gd name="T16" fmla="*/ 238 w 255"/>
                <a:gd name="T17" fmla="*/ 190 h 253"/>
                <a:gd name="T18" fmla="*/ 217 w 255"/>
                <a:gd name="T19" fmla="*/ 217 h 253"/>
                <a:gd name="T20" fmla="*/ 192 w 255"/>
                <a:gd name="T21" fmla="*/ 236 h 253"/>
                <a:gd name="T22" fmla="*/ 162 w 255"/>
                <a:gd name="T23" fmla="*/ 248 h 253"/>
                <a:gd name="T24" fmla="*/ 128 w 255"/>
                <a:gd name="T25" fmla="*/ 253 h 253"/>
                <a:gd name="T26" fmla="*/ 107 w 255"/>
                <a:gd name="T27" fmla="*/ 251 h 253"/>
                <a:gd name="T28" fmla="*/ 87 w 255"/>
                <a:gd name="T29" fmla="*/ 247 h 253"/>
                <a:gd name="T30" fmla="*/ 58 w 255"/>
                <a:gd name="T31" fmla="*/ 232 h 253"/>
                <a:gd name="T32" fmla="*/ 35 w 255"/>
                <a:gd name="T33" fmla="*/ 214 h 253"/>
                <a:gd name="T34" fmla="*/ 17 w 255"/>
                <a:gd name="T35" fmla="*/ 188 h 253"/>
                <a:gd name="T36" fmla="*/ 5 w 255"/>
                <a:gd name="T37" fmla="*/ 159 h 253"/>
                <a:gd name="T38" fmla="*/ 0 w 255"/>
                <a:gd name="T39" fmla="*/ 127 h 253"/>
                <a:gd name="T40" fmla="*/ 5 w 255"/>
                <a:gd name="T41" fmla="*/ 94 h 253"/>
                <a:gd name="T42" fmla="*/ 17 w 255"/>
                <a:gd name="T43" fmla="*/ 66 h 253"/>
                <a:gd name="T44" fmla="*/ 35 w 255"/>
                <a:gd name="T45" fmla="*/ 41 h 253"/>
                <a:gd name="T46" fmla="*/ 58 w 255"/>
                <a:gd name="T47" fmla="*/ 20 h 253"/>
                <a:gd name="T48" fmla="*/ 87 w 255"/>
                <a:gd name="T49" fmla="*/ 6 h 253"/>
                <a:gd name="T50" fmla="*/ 107 w 255"/>
                <a:gd name="T51" fmla="*/ 1 h 253"/>
                <a:gd name="T52" fmla="*/ 128 w 255"/>
                <a:gd name="T5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5" h="253">
                  <a:moveTo>
                    <a:pt x="128" y="0"/>
                  </a:moveTo>
                  <a:lnTo>
                    <a:pt x="162" y="4"/>
                  </a:lnTo>
                  <a:lnTo>
                    <a:pt x="192" y="17"/>
                  </a:lnTo>
                  <a:lnTo>
                    <a:pt x="217" y="37"/>
                  </a:lnTo>
                  <a:lnTo>
                    <a:pt x="238" y="63"/>
                  </a:lnTo>
                  <a:lnTo>
                    <a:pt x="250" y="92"/>
                  </a:lnTo>
                  <a:lnTo>
                    <a:pt x="255" y="127"/>
                  </a:lnTo>
                  <a:lnTo>
                    <a:pt x="250" y="160"/>
                  </a:lnTo>
                  <a:lnTo>
                    <a:pt x="238" y="190"/>
                  </a:lnTo>
                  <a:lnTo>
                    <a:pt x="217" y="217"/>
                  </a:lnTo>
                  <a:lnTo>
                    <a:pt x="192" y="236"/>
                  </a:lnTo>
                  <a:lnTo>
                    <a:pt x="162" y="248"/>
                  </a:lnTo>
                  <a:lnTo>
                    <a:pt x="128" y="253"/>
                  </a:lnTo>
                  <a:lnTo>
                    <a:pt x="107" y="251"/>
                  </a:lnTo>
                  <a:lnTo>
                    <a:pt x="87" y="247"/>
                  </a:lnTo>
                  <a:lnTo>
                    <a:pt x="58" y="232"/>
                  </a:lnTo>
                  <a:lnTo>
                    <a:pt x="35" y="214"/>
                  </a:lnTo>
                  <a:lnTo>
                    <a:pt x="17" y="188"/>
                  </a:lnTo>
                  <a:lnTo>
                    <a:pt x="5" y="159"/>
                  </a:lnTo>
                  <a:lnTo>
                    <a:pt x="0" y="127"/>
                  </a:lnTo>
                  <a:lnTo>
                    <a:pt x="5" y="94"/>
                  </a:lnTo>
                  <a:lnTo>
                    <a:pt x="17" y="66"/>
                  </a:lnTo>
                  <a:lnTo>
                    <a:pt x="35" y="41"/>
                  </a:lnTo>
                  <a:lnTo>
                    <a:pt x="58" y="20"/>
                  </a:lnTo>
                  <a:lnTo>
                    <a:pt x="87" y="6"/>
                  </a:lnTo>
                  <a:lnTo>
                    <a:pt x="107" y="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83"/>
            <p:cNvSpPr>
              <a:spLocks noEditPoints="1"/>
            </p:cNvSpPr>
            <p:nvPr/>
          </p:nvSpPr>
          <p:spPr bwMode="auto">
            <a:xfrm>
              <a:off x="7256463" y="4445000"/>
              <a:ext cx="1395413" cy="1093788"/>
            </a:xfrm>
            <a:custGeom>
              <a:avLst/>
              <a:gdLst>
                <a:gd name="T0" fmla="*/ 395 w 879"/>
                <a:gd name="T1" fmla="*/ 99 h 689"/>
                <a:gd name="T2" fmla="*/ 395 w 879"/>
                <a:gd name="T3" fmla="*/ 132 h 689"/>
                <a:gd name="T4" fmla="*/ 596 w 879"/>
                <a:gd name="T5" fmla="*/ 132 h 689"/>
                <a:gd name="T6" fmla="*/ 596 w 879"/>
                <a:gd name="T7" fmla="*/ 99 h 689"/>
                <a:gd name="T8" fmla="*/ 395 w 879"/>
                <a:gd name="T9" fmla="*/ 99 h 689"/>
                <a:gd name="T10" fmla="*/ 183 w 879"/>
                <a:gd name="T11" fmla="*/ 99 h 689"/>
                <a:gd name="T12" fmla="*/ 183 w 879"/>
                <a:gd name="T13" fmla="*/ 132 h 689"/>
                <a:gd name="T14" fmla="*/ 382 w 879"/>
                <a:gd name="T15" fmla="*/ 132 h 689"/>
                <a:gd name="T16" fmla="*/ 382 w 879"/>
                <a:gd name="T17" fmla="*/ 99 h 689"/>
                <a:gd name="T18" fmla="*/ 183 w 879"/>
                <a:gd name="T19" fmla="*/ 99 h 689"/>
                <a:gd name="T20" fmla="*/ 150 w 879"/>
                <a:gd name="T21" fmla="*/ 0 h 689"/>
                <a:gd name="T22" fmla="*/ 741 w 879"/>
                <a:gd name="T23" fmla="*/ 0 h 689"/>
                <a:gd name="T24" fmla="*/ 749 w 879"/>
                <a:gd name="T25" fmla="*/ 0 h 689"/>
                <a:gd name="T26" fmla="*/ 779 w 879"/>
                <a:gd name="T27" fmla="*/ 1 h 689"/>
                <a:gd name="T28" fmla="*/ 799 w 879"/>
                <a:gd name="T29" fmla="*/ 3 h 689"/>
                <a:gd name="T30" fmla="*/ 815 w 879"/>
                <a:gd name="T31" fmla="*/ 7 h 689"/>
                <a:gd name="T32" fmla="*/ 826 w 879"/>
                <a:gd name="T33" fmla="*/ 14 h 689"/>
                <a:gd name="T34" fmla="*/ 837 w 879"/>
                <a:gd name="T35" fmla="*/ 23 h 689"/>
                <a:gd name="T36" fmla="*/ 848 w 879"/>
                <a:gd name="T37" fmla="*/ 34 h 689"/>
                <a:gd name="T38" fmla="*/ 861 w 879"/>
                <a:gd name="T39" fmla="*/ 50 h 689"/>
                <a:gd name="T40" fmla="*/ 873 w 879"/>
                <a:gd name="T41" fmla="*/ 64 h 689"/>
                <a:gd name="T42" fmla="*/ 879 w 879"/>
                <a:gd name="T43" fmla="*/ 77 h 689"/>
                <a:gd name="T44" fmla="*/ 879 w 879"/>
                <a:gd name="T45" fmla="*/ 86 h 689"/>
                <a:gd name="T46" fmla="*/ 873 w 879"/>
                <a:gd name="T47" fmla="*/ 92 h 689"/>
                <a:gd name="T48" fmla="*/ 861 w 879"/>
                <a:gd name="T49" fmla="*/ 96 h 689"/>
                <a:gd name="T50" fmla="*/ 840 w 879"/>
                <a:gd name="T51" fmla="*/ 97 h 689"/>
                <a:gd name="T52" fmla="*/ 813 w 879"/>
                <a:gd name="T53" fmla="*/ 99 h 689"/>
                <a:gd name="T54" fmla="*/ 609 w 879"/>
                <a:gd name="T55" fmla="*/ 99 h 689"/>
                <a:gd name="T56" fmla="*/ 609 w 879"/>
                <a:gd name="T57" fmla="*/ 132 h 689"/>
                <a:gd name="T58" fmla="*/ 651 w 879"/>
                <a:gd name="T59" fmla="*/ 132 h 689"/>
                <a:gd name="T60" fmla="*/ 651 w 879"/>
                <a:gd name="T61" fmla="*/ 174 h 689"/>
                <a:gd name="T62" fmla="*/ 170 w 879"/>
                <a:gd name="T63" fmla="*/ 174 h 689"/>
                <a:gd name="T64" fmla="*/ 170 w 879"/>
                <a:gd name="T65" fmla="*/ 645 h 689"/>
                <a:gd name="T66" fmla="*/ 651 w 879"/>
                <a:gd name="T67" fmla="*/ 645 h 689"/>
                <a:gd name="T68" fmla="*/ 651 w 879"/>
                <a:gd name="T69" fmla="*/ 689 h 689"/>
                <a:gd name="T70" fmla="*/ 126 w 879"/>
                <a:gd name="T71" fmla="*/ 689 h 689"/>
                <a:gd name="T72" fmla="*/ 126 w 879"/>
                <a:gd name="T73" fmla="*/ 132 h 689"/>
                <a:gd name="T74" fmla="*/ 170 w 879"/>
                <a:gd name="T75" fmla="*/ 132 h 689"/>
                <a:gd name="T76" fmla="*/ 170 w 879"/>
                <a:gd name="T77" fmla="*/ 99 h 689"/>
                <a:gd name="T78" fmla="*/ 77 w 879"/>
                <a:gd name="T79" fmla="*/ 99 h 689"/>
                <a:gd name="T80" fmla="*/ 52 w 879"/>
                <a:gd name="T81" fmla="*/ 99 h 689"/>
                <a:gd name="T82" fmla="*/ 32 w 879"/>
                <a:gd name="T83" fmla="*/ 97 h 689"/>
                <a:gd name="T84" fmla="*/ 16 w 879"/>
                <a:gd name="T85" fmla="*/ 96 h 689"/>
                <a:gd name="T86" fmla="*/ 7 w 879"/>
                <a:gd name="T87" fmla="*/ 91 h 689"/>
                <a:gd name="T88" fmla="*/ 0 w 879"/>
                <a:gd name="T89" fmla="*/ 85 h 689"/>
                <a:gd name="T90" fmla="*/ 2 w 879"/>
                <a:gd name="T91" fmla="*/ 75 h 689"/>
                <a:gd name="T92" fmla="*/ 8 w 879"/>
                <a:gd name="T93" fmla="*/ 64 h 689"/>
                <a:gd name="T94" fmla="*/ 22 w 879"/>
                <a:gd name="T95" fmla="*/ 48 h 689"/>
                <a:gd name="T96" fmla="*/ 35 w 879"/>
                <a:gd name="T97" fmla="*/ 33 h 689"/>
                <a:gd name="T98" fmla="*/ 44 w 879"/>
                <a:gd name="T99" fmla="*/ 22 h 689"/>
                <a:gd name="T100" fmla="*/ 54 w 879"/>
                <a:gd name="T101" fmla="*/ 14 h 689"/>
                <a:gd name="T102" fmla="*/ 65 w 879"/>
                <a:gd name="T103" fmla="*/ 7 h 689"/>
                <a:gd name="T104" fmla="*/ 77 w 879"/>
                <a:gd name="T105" fmla="*/ 3 h 689"/>
                <a:gd name="T106" fmla="*/ 95 w 879"/>
                <a:gd name="T107" fmla="*/ 1 h 689"/>
                <a:gd name="T108" fmla="*/ 118 w 879"/>
                <a:gd name="T109" fmla="*/ 0 h 689"/>
                <a:gd name="T110" fmla="*/ 150 w 879"/>
                <a:gd name="T11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9" h="689">
                  <a:moveTo>
                    <a:pt x="395" y="99"/>
                  </a:moveTo>
                  <a:lnTo>
                    <a:pt x="395" y="132"/>
                  </a:lnTo>
                  <a:lnTo>
                    <a:pt x="596" y="132"/>
                  </a:lnTo>
                  <a:lnTo>
                    <a:pt x="596" y="99"/>
                  </a:lnTo>
                  <a:lnTo>
                    <a:pt x="395" y="99"/>
                  </a:lnTo>
                  <a:close/>
                  <a:moveTo>
                    <a:pt x="183" y="99"/>
                  </a:moveTo>
                  <a:lnTo>
                    <a:pt x="183" y="132"/>
                  </a:lnTo>
                  <a:lnTo>
                    <a:pt x="382" y="132"/>
                  </a:lnTo>
                  <a:lnTo>
                    <a:pt x="382" y="99"/>
                  </a:lnTo>
                  <a:lnTo>
                    <a:pt x="183" y="99"/>
                  </a:lnTo>
                  <a:close/>
                  <a:moveTo>
                    <a:pt x="150" y="0"/>
                  </a:moveTo>
                  <a:lnTo>
                    <a:pt x="741" y="0"/>
                  </a:lnTo>
                  <a:lnTo>
                    <a:pt x="749" y="0"/>
                  </a:lnTo>
                  <a:lnTo>
                    <a:pt x="779" y="1"/>
                  </a:lnTo>
                  <a:lnTo>
                    <a:pt x="799" y="3"/>
                  </a:lnTo>
                  <a:lnTo>
                    <a:pt x="815" y="7"/>
                  </a:lnTo>
                  <a:lnTo>
                    <a:pt x="826" y="14"/>
                  </a:lnTo>
                  <a:lnTo>
                    <a:pt x="837" y="23"/>
                  </a:lnTo>
                  <a:lnTo>
                    <a:pt x="848" y="34"/>
                  </a:lnTo>
                  <a:lnTo>
                    <a:pt x="861" y="50"/>
                  </a:lnTo>
                  <a:lnTo>
                    <a:pt x="873" y="64"/>
                  </a:lnTo>
                  <a:lnTo>
                    <a:pt x="879" y="77"/>
                  </a:lnTo>
                  <a:lnTo>
                    <a:pt x="879" y="86"/>
                  </a:lnTo>
                  <a:lnTo>
                    <a:pt x="873" y="92"/>
                  </a:lnTo>
                  <a:lnTo>
                    <a:pt x="861" y="96"/>
                  </a:lnTo>
                  <a:lnTo>
                    <a:pt x="840" y="97"/>
                  </a:lnTo>
                  <a:lnTo>
                    <a:pt x="813" y="99"/>
                  </a:lnTo>
                  <a:lnTo>
                    <a:pt x="609" y="99"/>
                  </a:lnTo>
                  <a:lnTo>
                    <a:pt x="609" y="132"/>
                  </a:lnTo>
                  <a:lnTo>
                    <a:pt x="651" y="132"/>
                  </a:lnTo>
                  <a:lnTo>
                    <a:pt x="651" y="174"/>
                  </a:lnTo>
                  <a:lnTo>
                    <a:pt x="170" y="174"/>
                  </a:lnTo>
                  <a:lnTo>
                    <a:pt x="170" y="645"/>
                  </a:lnTo>
                  <a:lnTo>
                    <a:pt x="651" y="645"/>
                  </a:lnTo>
                  <a:lnTo>
                    <a:pt x="651" y="689"/>
                  </a:lnTo>
                  <a:lnTo>
                    <a:pt x="126" y="689"/>
                  </a:lnTo>
                  <a:lnTo>
                    <a:pt x="126" y="132"/>
                  </a:lnTo>
                  <a:lnTo>
                    <a:pt x="170" y="132"/>
                  </a:lnTo>
                  <a:lnTo>
                    <a:pt x="170" y="99"/>
                  </a:lnTo>
                  <a:lnTo>
                    <a:pt x="77" y="99"/>
                  </a:lnTo>
                  <a:lnTo>
                    <a:pt x="52" y="99"/>
                  </a:lnTo>
                  <a:lnTo>
                    <a:pt x="32" y="97"/>
                  </a:lnTo>
                  <a:lnTo>
                    <a:pt x="16" y="96"/>
                  </a:lnTo>
                  <a:lnTo>
                    <a:pt x="7" y="91"/>
                  </a:lnTo>
                  <a:lnTo>
                    <a:pt x="0" y="85"/>
                  </a:lnTo>
                  <a:lnTo>
                    <a:pt x="2" y="75"/>
                  </a:lnTo>
                  <a:lnTo>
                    <a:pt x="8" y="64"/>
                  </a:lnTo>
                  <a:lnTo>
                    <a:pt x="22" y="48"/>
                  </a:lnTo>
                  <a:lnTo>
                    <a:pt x="35" y="33"/>
                  </a:lnTo>
                  <a:lnTo>
                    <a:pt x="44" y="22"/>
                  </a:lnTo>
                  <a:lnTo>
                    <a:pt x="54" y="14"/>
                  </a:lnTo>
                  <a:lnTo>
                    <a:pt x="65" y="7"/>
                  </a:lnTo>
                  <a:lnTo>
                    <a:pt x="77" y="3"/>
                  </a:lnTo>
                  <a:lnTo>
                    <a:pt x="95" y="1"/>
                  </a:lnTo>
                  <a:lnTo>
                    <a:pt x="118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84"/>
            <p:cNvSpPr>
              <a:spLocks/>
            </p:cNvSpPr>
            <p:nvPr/>
          </p:nvSpPr>
          <p:spPr bwMode="auto">
            <a:xfrm>
              <a:off x="7926388" y="3754438"/>
              <a:ext cx="536575" cy="690563"/>
            </a:xfrm>
            <a:custGeom>
              <a:avLst/>
              <a:gdLst>
                <a:gd name="T0" fmla="*/ 107 w 338"/>
                <a:gd name="T1" fmla="*/ 0 h 435"/>
                <a:gd name="T2" fmla="*/ 151 w 338"/>
                <a:gd name="T3" fmla="*/ 0 h 435"/>
                <a:gd name="T4" fmla="*/ 151 w 338"/>
                <a:gd name="T5" fmla="*/ 348 h 435"/>
                <a:gd name="T6" fmla="*/ 107 w 338"/>
                <a:gd name="T7" fmla="*/ 348 h 435"/>
                <a:gd name="T8" fmla="*/ 107 w 338"/>
                <a:gd name="T9" fmla="*/ 221 h 435"/>
                <a:gd name="T10" fmla="*/ 22 w 338"/>
                <a:gd name="T11" fmla="*/ 221 h 435"/>
                <a:gd name="T12" fmla="*/ 22 w 338"/>
                <a:gd name="T13" fmla="*/ 406 h 435"/>
                <a:gd name="T14" fmla="*/ 338 w 338"/>
                <a:gd name="T15" fmla="*/ 406 h 435"/>
                <a:gd name="T16" fmla="*/ 338 w 338"/>
                <a:gd name="T17" fmla="*/ 435 h 435"/>
                <a:gd name="T18" fmla="*/ 0 w 338"/>
                <a:gd name="T19" fmla="*/ 435 h 435"/>
                <a:gd name="T20" fmla="*/ 0 w 338"/>
                <a:gd name="T21" fmla="*/ 200 h 435"/>
                <a:gd name="T22" fmla="*/ 107 w 338"/>
                <a:gd name="T23" fmla="*/ 200 h 435"/>
                <a:gd name="T24" fmla="*/ 107 w 338"/>
                <a:gd name="T25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8" h="435">
                  <a:moveTo>
                    <a:pt x="107" y="0"/>
                  </a:moveTo>
                  <a:lnTo>
                    <a:pt x="151" y="0"/>
                  </a:lnTo>
                  <a:lnTo>
                    <a:pt x="151" y="348"/>
                  </a:lnTo>
                  <a:lnTo>
                    <a:pt x="107" y="348"/>
                  </a:lnTo>
                  <a:lnTo>
                    <a:pt x="107" y="221"/>
                  </a:lnTo>
                  <a:lnTo>
                    <a:pt x="22" y="221"/>
                  </a:lnTo>
                  <a:lnTo>
                    <a:pt x="22" y="406"/>
                  </a:lnTo>
                  <a:lnTo>
                    <a:pt x="338" y="406"/>
                  </a:lnTo>
                  <a:lnTo>
                    <a:pt x="338" y="435"/>
                  </a:lnTo>
                  <a:lnTo>
                    <a:pt x="0" y="435"/>
                  </a:lnTo>
                  <a:lnTo>
                    <a:pt x="0" y="200"/>
                  </a:lnTo>
                  <a:lnTo>
                    <a:pt x="107" y="20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85"/>
            <p:cNvSpPr>
              <a:spLocks/>
            </p:cNvSpPr>
            <p:nvPr/>
          </p:nvSpPr>
          <p:spPr bwMode="auto">
            <a:xfrm>
              <a:off x="8431213" y="3944938"/>
              <a:ext cx="768350" cy="1593850"/>
            </a:xfrm>
            <a:custGeom>
              <a:avLst/>
              <a:gdLst>
                <a:gd name="T0" fmla="*/ 273 w 484"/>
                <a:gd name="T1" fmla="*/ 0 h 1004"/>
                <a:gd name="T2" fmla="*/ 294 w 484"/>
                <a:gd name="T3" fmla="*/ 17 h 1004"/>
                <a:gd name="T4" fmla="*/ 314 w 484"/>
                <a:gd name="T5" fmla="*/ 30 h 1004"/>
                <a:gd name="T6" fmla="*/ 338 w 484"/>
                <a:gd name="T7" fmla="*/ 38 h 1004"/>
                <a:gd name="T8" fmla="*/ 358 w 484"/>
                <a:gd name="T9" fmla="*/ 42 h 1004"/>
                <a:gd name="T10" fmla="*/ 379 w 484"/>
                <a:gd name="T11" fmla="*/ 44 h 1004"/>
                <a:gd name="T12" fmla="*/ 408 w 484"/>
                <a:gd name="T13" fmla="*/ 41 h 1004"/>
                <a:gd name="T14" fmla="*/ 437 w 484"/>
                <a:gd name="T15" fmla="*/ 33 h 1004"/>
                <a:gd name="T16" fmla="*/ 462 w 484"/>
                <a:gd name="T17" fmla="*/ 19 h 1004"/>
                <a:gd name="T18" fmla="*/ 484 w 484"/>
                <a:gd name="T19" fmla="*/ 0 h 1004"/>
                <a:gd name="T20" fmla="*/ 484 w 484"/>
                <a:gd name="T21" fmla="*/ 563 h 1004"/>
                <a:gd name="T22" fmla="*/ 146 w 484"/>
                <a:gd name="T23" fmla="*/ 563 h 1004"/>
                <a:gd name="T24" fmla="*/ 146 w 484"/>
                <a:gd name="T25" fmla="*/ 1004 h 1004"/>
                <a:gd name="T26" fmla="*/ 45 w 484"/>
                <a:gd name="T27" fmla="*/ 1004 h 1004"/>
                <a:gd name="T28" fmla="*/ 45 w 484"/>
                <a:gd name="T29" fmla="*/ 463 h 1004"/>
                <a:gd name="T30" fmla="*/ 273 w 484"/>
                <a:gd name="T31" fmla="*/ 463 h 1004"/>
                <a:gd name="T32" fmla="*/ 273 w 484"/>
                <a:gd name="T33" fmla="*/ 212 h 1004"/>
                <a:gd name="T34" fmla="*/ 9 w 484"/>
                <a:gd name="T35" fmla="*/ 252 h 1004"/>
                <a:gd name="T36" fmla="*/ 0 w 484"/>
                <a:gd name="T37" fmla="*/ 253 h 1004"/>
                <a:gd name="T38" fmla="*/ 0 w 484"/>
                <a:gd name="T39" fmla="*/ 153 h 1004"/>
                <a:gd name="T40" fmla="*/ 9 w 484"/>
                <a:gd name="T41" fmla="*/ 151 h 1004"/>
                <a:gd name="T42" fmla="*/ 273 w 484"/>
                <a:gd name="T43" fmla="*/ 110 h 1004"/>
                <a:gd name="T44" fmla="*/ 273 w 484"/>
                <a:gd name="T45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4" h="1004">
                  <a:moveTo>
                    <a:pt x="273" y="0"/>
                  </a:moveTo>
                  <a:lnTo>
                    <a:pt x="294" y="17"/>
                  </a:lnTo>
                  <a:lnTo>
                    <a:pt x="314" y="30"/>
                  </a:lnTo>
                  <a:lnTo>
                    <a:pt x="338" y="38"/>
                  </a:lnTo>
                  <a:lnTo>
                    <a:pt x="358" y="42"/>
                  </a:lnTo>
                  <a:lnTo>
                    <a:pt x="379" y="44"/>
                  </a:lnTo>
                  <a:lnTo>
                    <a:pt x="408" y="41"/>
                  </a:lnTo>
                  <a:lnTo>
                    <a:pt x="437" y="33"/>
                  </a:lnTo>
                  <a:lnTo>
                    <a:pt x="462" y="19"/>
                  </a:lnTo>
                  <a:lnTo>
                    <a:pt x="484" y="0"/>
                  </a:lnTo>
                  <a:lnTo>
                    <a:pt x="484" y="563"/>
                  </a:lnTo>
                  <a:lnTo>
                    <a:pt x="146" y="563"/>
                  </a:lnTo>
                  <a:lnTo>
                    <a:pt x="146" y="1004"/>
                  </a:lnTo>
                  <a:lnTo>
                    <a:pt x="45" y="1004"/>
                  </a:lnTo>
                  <a:lnTo>
                    <a:pt x="45" y="463"/>
                  </a:lnTo>
                  <a:lnTo>
                    <a:pt x="273" y="463"/>
                  </a:lnTo>
                  <a:lnTo>
                    <a:pt x="273" y="212"/>
                  </a:lnTo>
                  <a:lnTo>
                    <a:pt x="9" y="252"/>
                  </a:lnTo>
                  <a:lnTo>
                    <a:pt x="0" y="253"/>
                  </a:lnTo>
                  <a:lnTo>
                    <a:pt x="0" y="153"/>
                  </a:lnTo>
                  <a:lnTo>
                    <a:pt x="9" y="151"/>
                  </a:lnTo>
                  <a:lnTo>
                    <a:pt x="273" y="110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86"/>
            <p:cNvSpPr>
              <a:spLocks/>
            </p:cNvSpPr>
            <p:nvPr/>
          </p:nvSpPr>
          <p:spPr bwMode="auto">
            <a:xfrm>
              <a:off x="8737601" y="3883025"/>
              <a:ext cx="995363" cy="1655763"/>
            </a:xfrm>
            <a:custGeom>
              <a:avLst/>
              <a:gdLst>
                <a:gd name="T0" fmla="*/ 598 w 627"/>
                <a:gd name="T1" fmla="*/ 0 h 1043"/>
                <a:gd name="T2" fmla="*/ 627 w 627"/>
                <a:gd name="T3" fmla="*/ 102 h 1043"/>
                <a:gd name="T4" fmla="*/ 587 w 627"/>
                <a:gd name="T5" fmla="*/ 116 h 1043"/>
                <a:gd name="T6" fmla="*/ 552 w 627"/>
                <a:gd name="T7" fmla="*/ 135 h 1043"/>
                <a:gd name="T8" fmla="*/ 524 w 627"/>
                <a:gd name="T9" fmla="*/ 157 h 1043"/>
                <a:gd name="T10" fmla="*/ 500 w 627"/>
                <a:gd name="T11" fmla="*/ 182 h 1043"/>
                <a:gd name="T12" fmla="*/ 481 w 627"/>
                <a:gd name="T13" fmla="*/ 209 h 1043"/>
                <a:gd name="T14" fmla="*/ 467 w 627"/>
                <a:gd name="T15" fmla="*/ 237 h 1043"/>
                <a:gd name="T16" fmla="*/ 456 w 627"/>
                <a:gd name="T17" fmla="*/ 267 h 1043"/>
                <a:gd name="T18" fmla="*/ 448 w 627"/>
                <a:gd name="T19" fmla="*/ 300 h 1043"/>
                <a:gd name="T20" fmla="*/ 443 w 627"/>
                <a:gd name="T21" fmla="*/ 333 h 1043"/>
                <a:gd name="T22" fmla="*/ 440 w 627"/>
                <a:gd name="T23" fmla="*/ 366 h 1043"/>
                <a:gd name="T24" fmla="*/ 439 w 627"/>
                <a:gd name="T25" fmla="*/ 399 h 1043"/>
                <a:gd name="T26" fmla="*/ 439 w 627"/>
                <a:gd name="T27" fmla="*/ 434 h 1043"/>
                <a:gd name="T28" fmla="*/ 439 w 627"/>
                <a:gd name="T29" fmla="*/ 467 h 1043"/>
                <a:gd name="T30" fmla="*/ 439 w 627"/>
                <a:gd name="T31" fmla="*/ 484 h 1043"/>
                <a:gd name="T32" fmla="*/ 440 w 627"/>
                <a:gd name="T33" fmla="*/ 498 h 1043"/>
                <a:gd name="T34" fmla="*/ 440 w 627"/>
                <a:gd name="T35" fmla="*/ 508 h 1043"/>
                <a:gd name="T36" fmla="*/ 440 w 627"/>
                <a:gd name="T37" fmla="*/ 513 h 1043"/>
                <a:gd name="T38" fmla="*/ 440 w 627"/>
                <a:gd name="T39" fmla="*/ 755 h 1043"/>
                <a:gd name="T40" fmla="*/ 220 w 627"/>
                <a:gd name="T41" fmla="*/ 755 h 1043"/>
                <a:gd name="T42" fmla="*/ 220 w 627"/>
                <a:gd name="T43" fmla="*/ 952 h 1043"/>
                <a:gd name="T44" fmla="*/ 322 w 627"/>
                <a:gd name="T45" fmla="*/ 952 h 1043"/>
                <a:gd name="T46" fmla="*/ 322 w 627"/>
                <a:gd name="T47" fmla="*/ 1043 h 1043"/>
                <a:gd name="T48" fmla="*/ 63 w 627"/>
                <a:gd name="T49" fmla="*/ 1043 h 1043"/>
                <a:gd name="T50" fmla="*/ 63 w 627"/>
                <a:gd name="T51" fmla="*/ 952 h 1043"/>
                <a:gd name="T52" fmla="*/ 165 w 627"/>
                <a:gd name="T53" fmla="*/ 952 h 1043"/>
                <a:gd name="T54" fmla="*/ 165 w 627"/>
                <a:gd name="T55" fmla="*/ 755 h 1043"/>
                <a:gd name="T56" fmla="*/ 0 w 627"/>
                <a:gd name="T57" fmla="*/ 755 h 1043"/>
                <a:gd name="T58" fmla="*/ 0 w 627"/>
                <a:gd name="T59" fmla="*/ 648 h 1043"/>
                <a:gd name="T60" fmla="*/ 332 w 627"/>
                <a:gd name="T61" fmla="*/ 648 h 1043"/>
                <a:gd name="T62" fmla="*/ 332 w 627"/>
                <a:gd name="T63" fmla="*/ 513 h 1043"/>
                <a:gd name="T64" fmla="*/ 332 w 627"/>
                <a:gd name="T65" fmla="*/ 494 h 1043"/>
                <a:gd name="T66" fmla="*/ 332 w 627"/>
                <a:gd name="T67" fmla="*/ 481 h 1043"/>
                <a:gd name="T68" fmla="*/ 332 w 627"/>
                <a:gd name="T69" fmla="*/ 473 h 1043"/>
                <a:gd name="T70" fmla="*/ 332 w 627"/>
                <a:gd name="T71" fmla="*/ 468 h 1043"/>
                <a:gd name="T72" fmla="*/ 332 w 627"/>
                <a:gd name="T73" fmla="*/ 429 h 1043"/>
                <a:gd name="T74" fmla="*/ 332 w 627"/>
                <a:gd name="T75" fmla="*/ 390 h 1043"/>
                <a:gd name="T76" fmla="*/ 333 w 627"/>
                <a:gd name="T77" fmla="*/ 350 h 1043"/>
                <a:gd name="T78" fmla="*/ 337 w 627"/>
                <a:gd name="T79" fmla="*/ 310 h 1043"/>
                <a:gd name="T80" fmla="*/ 343 w 627"/>
                <a:gd name="T81" fmla="*/ 272 h 1043"/>
                <a:gd name="T82" fmla="*/ 351 w 627"/>
                <a:gd name="T83" fmla="*/ 232 h 1043"/>
                <a:gd name="T84" fmla="*/ 363 w 627"/>
                <a:gd name="T85" fmla="*/ 196 h 1043"/>
                <a:gd name="T86" fmla="*/ 379 w 627"/>
                <a:gd name="T87" fmla="*/ 160 h 1043"/>
                <a:gd name="T88" fmla="*/ 399 w 627"/>
                <a:gd name="T89" fmla="*/ 127 h 1043"/>
                <a:gd name="T90" fmla="*/ 426 w 627"/>
                <a:gd name="T91" fmla="*/ 96 h 1043"/>
                <a:gd name="T92" fmla="*/ 459 w 627"/>
                <a:gd name="T93" fmla="*/ 67 h 1043"/>
                <a:gd name="T94" fmla="*/ 497 w 627"/>
                <a:gd name="T95" fmla="*/ 40 h 1043"/>
                <a:gd name="T96" fmla="*/ 544 w 627"/>
                <a:gd name="T97" fmla="*/ 18 h 1043"/>
                <a:gd name="T98" fmla="*/ 598 w 627"/>
                <a:gd name="T9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7" h="1043">
                  <a:moveTo>
                    <a:pt x="598" y="0"/>
                  </a:moveTo>
                  <a:lnTo>
                    <a:pt x="627" y="102"/>
                  </a:lnTo>
                  <a:lnTo>
                    <a:pt x="587" y="116"/>
                  </a:lnTo>
                  <a:lnTo>
                    <a:pt x="552" y="135"/>
                  </a:lnTo>
                  <a:lnTo>
                    <a:pt x="524" y="157"/>
                  </a:lnTo>
                  <a:lnTo>
                    <a:pt x="500" y="182"/>
                  </a:lnTo>
                  <a:lnTo>
                    <a:pt x="481" y="209"/>
                  </a:lnTo>
                  <a:lnTo>
                    <a:pt x="467" y="237"/>
                  </a:lnTo>
                  <a:lnTo>
                    <a:pt x="456" y="267"/>
                  </a:lnTo>
                  <a:lnTo>
                    <a:pt x="448" y="300"/>
                  </a:lnTo>
                  <a:lnTo>
                    <a:pt x="443" y="333"/>
                  </a:lnTo>
                  <a:lnTo>
                    <a:pt x="440" y="366"/>
                  </a:lnTo>
                  <a:lnTo>
                    <a:pt x="439" y="399"/>
                  </a:lnTo>
                  <a:lnTo>
                    <a:pt x="439" y="434"/>
                  </a:lnTo>
                  <a:lnTo>
                    <a:pt x="439" y="467"/>
                  </a:lnTo>
                  <a:lnTo>
                    <a:pt x="439" y="484"/>
                  </a:lnTo>
                  <a:lnTo>
                    <a:pt x="440" y="498"/>
                  </a:lnTo>
                  <a:lnTo>
                    <a:pt x="440" y="508"/>
                  </a:lnTo>
                  <a:lnTo>
                    <a:pt x="440" y="513"/>
                  </a:lnTo>
                  <a:lnTo>
                    <a:pt x="440" y="755"/>
                  </a:lnTo>
                  <a:lnTo>
                    <a:pt x="220" y="755"/>
                  </a:lnTo>
                  <a:lnTo>
                    <a:pt x="220" y="952"/>
                  </a:lnTo>
                  <a:lnTo>
                    <a:pt x="322" y="952"/>
                  </a:lnTo>
                  <a:lnTo>
                    <a:pt x="322" y="1043"/>
                  </a:lnTo>
                  <a:lnTo>
                    <a:pt x="63" y="1043"/>
                  </a:lnTo>
                  <a:lnTo>
                    <a:pt x="63" y="952"/>
                  </a:lnTo>
                  <a:lnTo>
                    <a:pt x="165" y="952"/>
                  </a:lnTo>
                  <a:lnTo>
                    <a:pt x="165" y="755"/>
                  </a:lnTo>
                  <a:lnTo>
                    <a:pt x="0" y="755"/>
                  </a:lnTo>
                  <a:lnTo>
                    <a:pt x="0" y="648"/>
                  </a:lnTo>
                  <a:lnTo>
                    <a:pt x="332" y="648"/>
                  </a:lnTo>
                  <a:lnTo>
                    <a:pt x="332" y="513"/>
                  </a:lnTo>
                  <a:lnTo>
                    <a:pt x="332" y="494"/>
                  </a:lnTo>
                  <a:lnTo>
                    <a:pt x="332" y="481"/>
                  </a:lnTo>
                  <a:lnTo>
                    <a:pt x="332" y="473"/>
                  </a:lnTo>
                  <a:lnTo>
                    <a:pt x="332" y="468"/>
                  </a:lnTo>
                  <a:lnTo>
                    <a:pt x="332" y="429"/>
                  </a:lnTo>
                  <a:lnTo>
                    <a:pt x="332" y="390"/>
                  </a:lnTo>
                  <a:lnTo>
                    <a:pt x="333" y="350"/>
                  </a:lnTo>
                  <a:lnTo>
                    <a:pt x="337" y="310"/>
                  </a:lnTo>
                  <a:lnTo>
                    <a:pt x="343" y="272"/>
                  </a:lnTo>
                  <a:lnTo>
                    <a:pt x="351" y="232"/>
                  </a:lnTo>
                  <a:lnTo>
                    <a:pt x="363" y="196"/>
                  </a:lnTo>
                  <a:lnTo>
                    <a:pt x="379" y="160"/>
                  </a:lnTo>
                  <a:lnTo>
                    <a:pt x="399" y="127"/>
                  </a:lnTo>
                  <a:lnTo>
                    <a:pt x="426" y="96"/>
                  </a:lnTo>
                  <a:lnTo>
                    <a:pt x="459" y="67"/>
                  </a:lnTo>
                  <a:lnTo>
                    <a:pt x="497" y="40"/>
                  </a:lnTo>
                  <a:lnTo>
                    <a:pt x="544" y="1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7756" y="738602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610523" y="234630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524" y="201254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85197" y="201254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8" y="2225903"/>
            <a:ext cx="304800" cy="304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610523" y="33343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0524" y="30006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85197" y="30006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610523" y="43229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10524" y="39891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85197" y="398917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610523" y="53085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10524" y="49747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5197" y="497476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8" y="3213960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7" y="4202536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7" y="52056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07756" y="738602"/>
            <a:ext cx="10576488" cy="738664"/>
            <a:chOff x="592428" y="600007"/>
            <a:chExt cx="3940935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71515" y="1908153"/>
            <a:ext cx="8448969" cy="1630300"/>
            <a:chOff x="1304630" y="2613850"/>
            <a:chExt cx="8448969" cy="1630300"/>
          </a:xfrm>
        </p:grpSpPr>
        <p:grpSp>
          <p:nvGrpSpPr>
            <p:cNvPr id="6" name="Group 5"/>
            <p:cNvGrpSpPr/>
            <p:nvPr/>
          </p:nvGrpSpPr>
          <p:grpSpPr>
            <a:xfrm>
              <a:off x="3159126" y="2923878"/>
              <a:ext cx="675455" cy="1010243"/>
              <a:chOff x="6816726" y="4035426"/>
              <a:chExt cx="182563" cy="273050"/>
            </a:xfrm>
          </p:grpSpPr>
          <p:sp>
            <p:nvSpPr>
              <p:cNvPr id="4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004700" y="2923878"/>
              <a:ext cx="675455" cy="1010243"/>
              <a:chOff x="6816726" y="4035426"/>
              <a:chExt cx="182563" cy="273050"/>
            </a:xfrm>
          </p:grpSpPr>
          <p:sp>
            <p:nvSpPr>
              <p:cNvPr id="11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850274" y="2923878"/>
              <a:ext cx="675455" cy="1010243"/>
              <a:chOff x="6816726" y="4035426"/>
              <a:chExt cx="182563" cy="273050"/>
            </a:xfrm>
          </p:grpSpPr>
          <p:sp>
            <p:nvSpPr>
              <p:cNvPr id="14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695848" y="2923878"/>
              <a:ext cx="675455" cy="1010243"/>
              <a:chOff x="6816726" y="4035426"/>
              <a:chExt cx="182563" cy="273050"/>
            </a:xfrm>
          </p:grpSpPr>
          <p:sp>
            <p:nvSpPr>
              <p:cNvPr id="17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541422" y="2923878"/>
              <a:ext cx="675455" cy="1010243"/>
              <a:chOff x="6816726" y="4035426"/>
              <a:chExt cx="182563" cy="273050"/>
            </a:xfrm>
          </p:grpSpPr>
          <p:sp>
            <p:nvSpPr>
              <p:cNvPr id="20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386996" y="2923878"/>
              <a:ext cx="675455" cy="1010243"/>
              <a:chOff x="6816726" y="4035426"/>
              <a:chExt cx="182563" cy="273050"/>
            </a:xfrm>
          </p:grpSpPr>
          <p:sp>
            <p:nvSpPr>
              <p:cNvPr id="23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232570" y="2923878"/>
              <a:ext cx="675455" cy="1010243"/>
              <a:chOff x="6816726" y="4035426"/>
              <a:chExt cx="182563" cy="273050"/>
            </a:xfrm>
          </p:grpSpPr>
          <p:sp>
            <p:nvSpPr>
              <p:cNvPr id="26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078144" y="2923878"/>
              <a:ext cx="675455" cy="1010243"/>
              <a:chOff x="6816726" y="4035426"/>
              <a:chExt cx="182563" cy="273050"/>
            </a:xfrm>
          </p:grpSpPr>
          <p:sp>
            <p:nvSpPr>
              <p:cNvPr id="29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1304630" y="2613850"/>
              <a:ext cx="1630300" cy="163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871515" y="3822503"/>
            <a:ext cx="8448969" cy="1630300"/>
            <a:chOff x="1304630" y="2613850"/>
            <a:chExt cx="8448969" cy="1630300"/>
          </a:xfrm>
        </p:grpSpPr>
        <p:grpSp>
          <p:nvGrpSpPr>
            <p:cNvPr id="34" name="Group 33"/>
            <p:cNvGrpSpPr/>
            <p:nvPr/>
          </p:nvGrpSpPr>
          <p:grpSpPr>
            <a:xfrm>
              <a:off x="3159126" y="2923878"/>
              <a:ext cx="675455" cy="1010243"/>
              <a:chOff x="6816726" y="4035426"/>
              <a:chExt cx="182563" cy="273050"/>
            </a:xfrm>
          </p:grpSpPr>
          <p:sp>
            <p:nvSpPr>
              <p:cNvPr id="57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004700" y="2923878"/>
              <a:ext cx="675455" cy="1010243"/>
              <a:chOff x="6816726" y="4035426"/>
              <a:chExt cx="182563" cy="273050"/>
            </a:xfrm>
          </p:grpSpPr>
          <p:sp>
            <p:nvSpPr>
              <p:cNvPr id="55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850274" y="2923878"/>
              <a:ext cx="675455" cy="1010243"/>
              <a:chOff x="6816726" y="4035426"/>
              <a:chExt cx="182563" cy="273050"/>
            </a:xfrm>
          </p:grpSpPr>
          <p:sp>
            <p:nvSpPr>
              <p:cNvPr id="53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695848" y="2923878"/>
              <a:ext cx="675455" cy="1010243"/>
              <a:chOff x="6816726" y="4035426"/>
              <a:chExt cx="182563" cy="273050"/>
            </a:xfrm>
          </p:grpSpPr>
          <p:sp>
            <p:nvSpPr>
              <p:cNvPr id="51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541422" y="2923878"/>
              <a:ext cx="675455" cy="1010243"/>
              <a:chOff x="6816726" y="4035426"/>
              <a:chExt cx="182563" cy="273050"/>
            </a:xfrm>
          </p:grpSpPr>
          <p:sp>
            <p:nvSpPr>
              <p:cNvPr id="49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386996" y="2923878"/>
              <a:ext cx="675455" cy="1010243"/>
              <a:chOff x="6816726" y="4035426"/>
              <a:chExt cx="182563" cy="273050"/>
            </a:xfrm>
          </p:grpSpPr>
          <p:sp>
            <p:nvSpPr>
              <p:cNvPr id="47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232570" y="2923878"/>
              <a:ext cx="675455" cy="1010243"/>
              <a:chOff x="6816726" y="4035426"/>
              <a:chExt cx="182563" cy="273050"/>
            </a:xfrm>
          </p:grpSpPr>
          <p:sp>
            <p:nvSpPr>
              <p:cNvPr id="45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078144" y="2923878"/>
              <a:ext cx="675455" cy="1010243"/>
              <a:chOff x="6816726" y="4035426"/>
              <a:chExt cx="182563" cy="273050"/>
            </a:xfrm>
          </p:grpSpPr>
          <p:sp>
            <p:nvSpPr>
              <p:cNvPr id="43" name="Freeform 2319"/>
              <p:cNvSpPr>
                <a:spLocks/>
              </p:cNvSpPr>
              <p:nvPr/>
            </p:nvSpPr>
            <p:spPr bwMode="auto">
              <a:xfrm>
                <a:off x="6856413" y="4035426"/>
                <a:ext cx="104775" cy="106363"/>
              </a:xfrm>
              <a:custGeom>
                <a:avLst/>
                <a:gdLst>
                  <a:gd name="T0" fmla="*/ 33 w 66"/>
                  <a:gd name="T1" fmla="*/ 0 h 67"/>
                  <a:gd name="T2" fmla="*/ 46 w 66"/>
                  <a:gd name="T3" fmla="*/ 3 h 67"/>
                  <a:gd name="T4" fmla="*/ 56 w 66"/>
                  <a:gd name="T5" fmla="*/ 9 h 67"/>
                  <a:gd name="T6" fmla="*/ 63 w 66"/>
                  <a:gd name="T7" fmla="*/ 20 h 67"/>
                  <a:gd name="T8" fmla="*/ 66 w 66"/>
                  <a:gd name="T9" fmla="*/ 33 h 67"/>
                  <a:gd name="T10" fmla="*/ 63 w 66"/>
                  <a:gd name="T11" fmla="*/ 46 h 67"/>
                  <a:gd name="T12" fmla="*/ 56 w 66"/>
                  <a:gd name="T13" fmla="*/ 57 h 67"/>
                  <a:gd name="T14" fmla="*/ 46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3 w 66"/>
                  <a:gd name="T23" fmla="*/ 46 h 67"/>
                  <a:gd name="T24" fmla="*/ 0 w 66"/>
                  <a:gd name="T25" fmla="*/ 33 h 67"/>
                  <a:gd name="T26" fmla="*/ 3 w 66"/>
                  <a:gd name="T27" fmla="*/ 20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6" y="3"/>
                    </a:lnTo>
                    <a:lnTo>
                      <a:pt x="56" y="9"/>
                    </a:lnTo>
                    <a:lnTo>
                      <a:pt x="63" y="20"/>
                    </a:lnTo>
                    <a:lnTo>
                      <a:pt x="66" y="33"/>
                    </a:lnTo>
                    <a:lnTo>
                      <a:pt x="63" y="46"/>
                    </a:lnTo>
                    <a:lnTo>
                      <a:pt x="56" y="57"/>
                    </a:lnTo>
                    <a:lnTo>
                      <a:pt x="46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320"/>
              <p:cNvSpPr>
                <a:spLocks/>
              </p:cNvSpPr>
              <p:nvPr/>
            </p:nvSpPr>
            <p:spPr bwMode="auto">
              <a:xfrm>
                <a:off x="6816726" y="4162426"/>
                <a:ext cx="182563" cy="146050"/>
              </a:xfrm>
              <a:custGeom>
                <a:avLst/>
                <a:gdLst>
                  <a:gd name="T0" fmla="*/ 37 w 115"/>
                  <a:gd name="T1" fmla="*/ 0 h 92"/>
                  <a:gd name="T2" fmla="*/ 79 w 115"/>
                  <a:gd name="T3" fmla="*/ 0 h 92"/>
                  <a:gd name="T4" fmla="*/ 92 w 115"/>
                  <a:gd name="T5" fmla="*/ 3 h 92"/>
                  <a:gd name="T6" fmla="*/ 104 w 115"/>
                  <a:gd name="T7" fmla="*/ 11 h 92"/>
                  <a:gd name="T8" fmla="*/ 112 w 115"/>
                  <a:gd name="T9" fmla="*/ 22 h 92"/>
                  <a:gd name="T10" fmla="*/ 115 w 115"/>
                  <a:gd name="T11" fmla="*/ 37 h 92"/>
                  <a:gd name="T12" fmla="*/ 115 w 115"/>
                  <a:gd name="T13" fmla="*/ 92 h 92"/>
                  <a:gd name="T14" fmla="*/ 0 w 115"/>
                  <a:gd name="T15" fmla="*/ 92 h 92"/>
                  <a:gd name="T16" fmla="*/ 0 w 115"/>
                  <a:gd name="T17" fmla="*/ 37 h 92"/>
                  <a:gd name="T18" fmla="*/ 3 w 115"/>
                  <a:gd name="T19" fmla="*/ 22 h 92"/>
                  <a:gd name="T20" fmla="*/ 11 w 115"/>
                  <a:gd name="T21" fmla="*/ 11 h 92"/>
                  <a:gd name="T22" fmla="*/ 23 w 115"/>
                  <a:gd name="T23" fmla="*/ 3 h 92"/>
                  <a:gd name="T24" fmla="*/ 37 w 115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92">
                    <a:moveTo>
                      <a:pt x="37" y="0"/>
                    </a:moveTo>
                    <a:lnTo>
                      <a:pt x="79" y="0"/>
                    </a:lnTo>
                    <a:lnTo>
                      <a:pt x="92" y="3"/>
                    </a:lnTo>
                    <a:lnTo>
                      <a:pt x="104" y="11"/>
                    </a:lnTo>
                    <a:lnTo>
                      <a:pt x="112" y="22"/>
                    </a:lnTo>
                    <a:lnTo>
                      <a:pt x="115" y="37"/>
                    </a:lnTo>
                    <a:lnTo>
                      <a:pt x="115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304630" y="2613850"/>
              <a:ext cx="1630300" cy="163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963197" y="2393507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1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52931" y="4329294"/>
            <a:ext cx="14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Option 2</a:t>
            </a:r>
            <a:endParaRPr lang="en-US" sz="3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8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93715" y="2084295"/>
            <a:ext cx="6107086" cy="3415309"/>
            <a:chOff x="2293484" y="1676400"/>
            <a:chExt cx="3956051" cy="2212976"/>
          </a:xfrm>
        </p:grpSpPr>
        <p:sp>
          <p:nvSpPr>
            <p:cNvPr id="4" name="Freeform 390"/>
            <p:cNvSpPr>
              <a:spLocks/>
            </p:cNvSpPr>
            <p:nvPr/>
          </p:nvSpPr>
          <p:spPr bwMode="auto">
            <a:xfrm>
              <a:off x="4539797" y="2127250"/>
              <a:ext cx="117475" cy="190500"/>
            </a:xfrm>
            <a:custGeom>
              <a:avLst/>
              <a:gdLst>
                <a:gd name="T0" fmla="*/ 72 w 74"/>
                <a:gd name="T1" fmla="*/ 0 h 120"/>
                <a:gd name="T2" fmla="*/ 74 w 74"/>
                <a:gd name="T3" fmla="*/ 11 h 120"/>
                <a:gd name="T4" fmla="*/ 36 w 74"/>
                <a:gd name="T5" fmla="*/ 18 h 120"/>
                <a:gd name="T6" fmla="*/ 22 w 74"/>
                <a:gd name="T7" fmla="*/ 19 h 120"/>
                <a:gd name="T8" fmla="*/ 10 w 74"/>
                <a:gd name="T9" fmla="*/ 120 h 120"/>
                <a:gd name="T10" fmla="*/ 0 w 74"/>
                <a:gd name="T11" fmla="*/ 118 h 120"/>
                <a:gd name="T12" fmla="*/ 13 w 74"/>
                <a:gd name="T13" fmla="*/ 15 h 120"/>
                <a:gd name="T14" fmla="*/ 13 w 74"/>
                <a:gd name="T15" fmla="*/ 11 h 120"/>
                <a:gd name="T16" fmla="*/ 17 w 74"/>
                <a:gd name="T17" fmla="*/ 10 h 120"/>
                <a:gd name="T18" fmla="*/ 36 w 74"/>
                <a:gd name="T19" fmla="*/ 7 h 120"/>
                <a:gd name="T20" fmla="*/ 72 w 74"/>
                <a:gd name="T2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20">
                  <a:moveTo>
                    <a:pt x="72" y="0"/>
                  </a:moveTo>
                  <a:lnTo>
                    <a:pt x="74" y="11"/>
                  </a:lnTo>
                  <a:lnTo>
                    <a:pt x="36" y="18"/>
                  </a:lnTo>
                  <a:lnTo>
                    <a:pt x="22" y="19"/>
                  </a:lnTo>
                  <a:lnTo>
                    <a:pt x="10" y="120"/>
                  </a:lnTo>
                  <a:lnTo>
                    <a:pt x="0" y="118"/>
                  </a:lnTo>
                  <a:lnTo>
                    <a:pt x="13" y="15"/>
                  </a:lnTo>
                  <a:lnTo>
                    <a:pt x="13" y="11"/>
                  </a:lnTo>
                  <a:lnTo>
                    <a:pt x="17" y="10"/>
                  </a:lnTo>
                  <a:lnTo>
                    <a:pt x="36" y="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1"/>
            <p:cNvSpPr>
              <a:spLocks/>
            </p:cNvSpPr>
            <p:nvPr/>
          </p:nvSpPr>
          <p:spPr bwMode="auto">
            <a:xfrm>
              <a:off x="5231947" y="1676400"/>
              <a:ext cx="454025" cy="454025"/>
            </a:xfrm>
            <a:custGeom>
              <a:avLst/>
              <a:gdLst>
                <a:gd name="T0" fmla="*/ 143 w 286"/>
                <a:gd name="T1" fmla="*/ 0 h 286"/>
                <a:gd name="T2" fmla="*/ 176 w 286"/>
                <a:gd name="T3" fmla="*/ 3 h 286"/>
                <a:gd name="T4" fmla="*/ 206 w 286"/>
                <a:gd name="T5" fmla="*/ 14 h 286"/>
                <a:gd name="T6" fmla="*/ 233 w 286"/>
                <a:gd name="T7" fmla="*/ 31 h 286"/>
                <a:gd name="T8" fmla="*/ 255 w 286"/>
                <a:gd name="T9" fmla="*/ 53 h 286"/>
                <a:gd name="T10" fmla="*/ 270 w 286"/>
                <a:gd name="T11" fmla="*/ 80 h 286"/>
                <a:gd name="T12" fmla="*/ 281 w 286"/>
                <a:gd name="T13" fmla="*/ 110 h 286"/>
                <a:gd name="T14" fmla="*/ 286 w 286"/>
                <a:gd name="T15" fmla="*/ 143 h 286"/>
                <a:gd name="T16" fmla="*/ 281 w 286"/>
                <a:gd name="T17" fmla="*/ 176 h 286"/>
                <a:gd name="T18" fmla="*/ 270 w 286"/>
                <a:gd name="T19" fmla="*/ 206 h 286"/>
                <a:gd name="T20" fmla="*/ 255 w 286"/>
                <a:gd name="T21" fmla="*/ 232 h 286"/>
                <a:gd name="T22" fmla="*/ 233 w 286"/>
                <a:gd name="T23" fmla="*/ 254 h 286"/>
                <a:gd name="T24" fmla="*/ 206 w 286"/>
                <a:gd name="T25" fmla="*/ 272 h 286"/>
                <a:gd name="T26" fmla="*/ 176 w 286"/>
                <a:gd name="T27" fmla="*/ 283 h 286"/>
                <a:gd name="T28" fmla="*/ 143 w 286"/>
                <a:gd name="T29" fmla="*/ 286 h 286"/>
                <a:gd name="T30" fmla="*/ 130 w 286"/>
                <a:gd name="T31" fmla="*/ 286 h 286"/>
                <a:gd name="T32" fmla="*/ 94 w 286"/>
                <a:gd name="T33" fmla="*/ 278 h 286"/>
                <a:gd name="T34" fmla="*/ 64 w 286"/>
                <a:gd name="T35" fmla="*/ 262 h 286"/>
                <a:gd name="T36" fmla="*/ 38 w 286"/>
                <a:gd name="T37" fmla="*/ 240 h 286"/>
                <a:gd name="T38" fmla="*/ 17 w 286"/>
                <a:gd name="T39" fmla="*/ 212 h 286"/>
                <a:gd name="T40" fmla="*/ 5 w 286"/>
                <a:gd name="T41" fmla="*/ 179 h 286"/>
                <a:gd name="T42" fmla="*/ 0 w 286"/>
                <a:gd name="T43" fmla="*/ 143 h 286"/>
                <a:gd name="T44" fmla="*/ 5 w 286"/>
                <a:gd name="T45" fmla="*/ 107 h 286"/>
                <a:gd name="T46" fmla="*/ 17 w 286"/>
                <a:gd name="T47" fmla="*/ 74 h 286"/>
                <a:gd name="T48" fmla="*/ 38 w 286"/>
                <a:gd name="T49" fmla="*/ 45 h 286"/>
                <a:gd name="T50" fmla="*/ 64 w 286"/>
                <a:gd name="T51" fmla="*/ 23 h 286"/>
                <a:gd name="T52" fmla="*/ 94 w 286"/>
                <a:gd name="T53" fmla="*/ 7 h 286"/>
                <a:gd name="T54" fmla="*/ 130 w 286"/>
                <a:gd name="T55" fmla="*/ 0 h 286"/>
                <a:gd name="T56" fmla="*/ 143 w 286"/>
                <a:gd name="T5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286">
                  <a:moveTo>
                    <a:pt x="143" y="0"/>
                  </a:moveTo>
                  <a:lnTo>
                    <a:pt x="176" y="3"/>
                  </a:lnTo>
                  <a:lnTo>
                    <a:pt x="206" y="14"/>
                  </a:lnTo>
                  <a:lnTo>
                    <a:pt x="233" y="31"/>
                  </a:lnTo>
                  <a:lnTo>
                    <a:pt x="255" y="53"/>
                  </a:lnTo>
                  <a:lnTo>
                    <a:pt x="270" y="80"/>
                  </a:lnTo>
                  <a:lnTo>
                    <a:pt x="281" y="110"/>
                  </a:lnTo>
                  <a:lnTo>
                    <a:pt x="286" y="143"/>
                  </a:lnTo>
                  <a:lnTo>
                    <a:pt x="281" y="176"/>
                  </a:lnTo>
                  <a:lnTo>
                    <a:pt x="270" y="206"/>
                  </a:lnTo>
                  <a:lnTo>
                    <a:pt x="255" y="232"/>
                  </a:lnTo>
                  <a:lnTo>
                    <a:pt x="233" y="254"/>
                  </a:lnTo>
                  <a:lnTo>
                    <a:pt x="206" y="272"/>
                  </a:lnTo>
                  <a:lnTo>
                    <a:pt x="176" y="283"/>
                  </a:lnTo>
                  <a:lnTo>
                    <a:pt x="143" y="286"/>
                  </a:lnTo>
                  <a:lnTo>
                    <a:pt x="130" y="286"/>
                  </a:lnTo>
                  <a:lnTo>
                    <a:pt x="94" y="278"/>
                  </a:lnTo>
                  <a:lnTo>
                    <a:pt x="64" y="262"/>
                  </a:lnTo>
                  <a:lnTo>
                    <a:pt x="38" y="240"/>
                  </a:lnTo>
                  <a:lnTo>
                    <a:pt x="17" y="212"/>
                  </a:lnTo>
                  <a:lnTo>
                    <a:pt x="5" y="179"/>
                  </a:lnTo>
                  <a:lnTo>
                    <a:pt x="0" y="143"/>
                  </a:lnTo>
                  <a:lnTo>
                    <a:pt x="5" y="107"/>
                  </a:lnTo>
                  <a:lnTo>
                    <a:pt x="17" y="74"/>
                  </a:lnTo>
                  <a:lnTo>
                    <a:pt x="38" y="45"/>
                  </a:lnTo>
                  <a:lnTo>
                    <a:pt x="64" y="23"/>
                  </a:lnTo>
                  <a:lnTo>
                    <a:pt x="94" y="7"/>
                  </a:lnTo>
                  <a:lnTo>
                    <a:pt x="13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92"/>
            <p:cNvSpPr>
              <a:spLocks/>
            </p:cNvSpPr>
            <p:nvPr/>
          </p:nvSpPr>
          <p:spPr bwMode="auto">
            <a:xfrm>
              <a:off x="2857047" y="1676400"/>
              <a:ext cx="454025" cy="454025"/>
            </a:xfrm>
            <a:custGeom>
              <a:avLst/>
              <a:gdLst>
                <a:gd name="T0" fmla="*/ 143 w 286"/>
                <a:gd name="T1" fmla="*/ 0 h 286"/>
                <a:gd name="T2" fmla="*/ 156 w 286"/>
                <a:gd name="T3" fmla="*/ 0 h 286"/>
                <a:gd name="T4" fmla="*/ 190 w 286"/>
                <a:gd name="T5" fmla="*/ 7 h 286"/>
                <a:gd name="T6" fmla="*/ 222 w 286"/>
                <a:gd name="T7" fmla="*/ 23 h 286"/>
                <a:gd name="T8" fmla="*/ 249 w 286"/>
                <a:gd name="T9" fmla="*/ 45 h 286"/>
                <a:gd name="T10" fmla="*/ 269 w 286"/>
                <a:gd name="T11" fmla="*/ 74 h 286"/>
                <a:gd name="T12" fmla="*/ 282 w 286"/>
                <a:gd name="T13" fmla="*/ 107 h 286"/>
                <a:gd name="T14" fmla="*/ 286 w 286"/>
                <a:gd name="T15" fmla="*/ 143 h 286"/>
                <a:gd name="T16" fmla="*/ 282 w 286"/>
                <a:gd name="T17" fmla="*/ 179 h 286"/>
                <a:gd name="T18" fmla="*/ 269 w 286"/>
                <a:gd name="T19" fmla="*/ 212 h 286"/>
                <a:gd name="T20" fmla="*/ 249 w 286"/>
                <a:gd name="T21" fmla="*/ 240 h 286"/>
                <a:gd name="T22" fmla="*/ 222 w 286"/>
                <a:gd name="T23" fmla="*/ 262 h 286"/>
                <a:gd name="T24" fmla="*/ 190 w 286"/>
                <a:gd name="T25" fmla="*/ 278 h 286"/>
                <a:gd name="T26" fmla="*/ 156 w 286"/>
                <a:gd name="T27" fmla="*/ 286 h 286"/>
                <a:gd name="T28" fmla="*/ 143 w 286"/>
                <a:gd name="T29" fmla="*/ 286 h 286"/>
                <a:gd name="T30" fmla="*/ 110 w 286"/>
                <a:gd name="T31" fmla="*/ 283 h 286"/>
                <a:gd name="T32" fmla="*/ 80 w 286"/>
                <a:gd name="T33" fmla="*/ 272 h 286"/>
                <a:gd name="T34" fmla="*/ 54 w 286"/>
                <a:gd name="T35" fmla="*/ 254 h 286"/>
                <a:gd name="T36" fmla="*/ 32 w 286"/>
                <a:gd name="T37" fmla="*/ 232 h 286"/>
                <a:gd name="T38" fmla="*/ 14 w 286"/>
                <a:gd name="T39" fmla="*/ 206 h 286"/>
                <a:gd name="T40" fmla="*/ 5 w 286"/>
                <a:gd name="T41" fmla="*/ 176 h 286"/>
                <a:gd name="T42" fmla="*/ 0 w 286"/>
                <a:gd name="T43" fmla="*/ 143 h 286"/>
                <a:gd name="T44" fmla="*/ 5 w 286"/>
                <a:gd name="T45" fmla="*/ 110 h 286"/>
                <a:gd name="T46" fmla="*/ 14 w 286"/>
                <a:gd name="T47" fmla="*/ 80 h 286"/>
                <a:gd name="T48" fmla="*/ 32 w 286"/>
                <a:gd name="T49" fmla="*/ 53 h 286"/>
                <a:gd name="T50" fmla="*/ 54 w 286"/>
                <a:gd name="T51" fmla="*/ 31 h 286"/>
                <a:gd name="T52" fmla="*/ 80 w 286"/>
                <a:gd name="T53" fmla="*/ 14 h 286"/>
                <a:gd name="T54" fmla="*/ 110 w 286"/>
                <a:gd name="T55" fmla="*/ 3 h 286"/>
                <a:gd name="T56" fmla="*/ 143 w 286"/>
                <a:gd name="T5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286">
                  <a:moveTo>
                    <a:pt x="143" y="0"/>
                  </a:moveTo>
                  <a:lnTo>
                    <a:pt x="156" y="0"/>
                  </a:lnTo>
                  <a:lnTo>
                    <a:pt x="190" y="7"/>
                  </a:lnTo>
                  <a:lnTo>
                    <a:pt x="222" y="23"/>
                  </a:lnTo>
                  <a:lnTo>
                    <a:pt x="249" y="45"/>
                  </a:lnTo>
                  <a:lnTo>
                    <a:pt x="269" y="74"/>
                  </a:lnTo>
                  <a:lnTo>
                    <a:pt x="282" y="107"/>
                  </a:lnTo>
                  <a:lnTo>
                    <a:pt x="286" y="143"/>
                  </a:lnTo>
                  <a:lnTo>
                    <a:pt x="282" y="179"/>
                  </a:lnTo>
                  <a:lnTo>
                    <a:pt x="269" y="212"/>
                  </a:lnTo>
                  <a:lnTo>
                    <a:pt x="249" y="240"/>
                  </a:lnTo>
                  <a:lnTo>
                    <a:pt x="222" y="262"/>
                  </a:lnTo>
                  <a:lnTo>
                    <a:pt x="190" y="278"/>
                  </a:lnTo>
                  <a:lnTo>
                    <a:pt x="156" y="286"/>
                  </a:lnTo>
                  <a:lnTo>
                    <a:pt x="143" y="286"/>
                  </a:lnTo>
                  <a:lnTo>
                    <a:pt x="110" y="283"/>
                  </a:lnTo>
                  <a:lnTo>
                    <a:pt x="80" y="272"/>
                  </a:lnTo>
                  <a:lnTo>
                    <a:pt x="54" y="254"/>
                  </a:lnTo>
                  <a:lnTo>
                    <a:pt x="32" y="232"/>
                  </a:lnTo>
                  <a:lnTo>
                    <a:pt x="14" y="206"/>
                  </a:lnTo>
                  <a:lnTo>
                    <a:pt x="5" y="176"/>
                  </a:lnTo>
                  <a:lnTo>
                    <a:pt x="0" y="143"/>
                  </a:lnTo>
                  <a:lnTo>
                    <a:pt x="5" y="110"/>
                  </a:lnTo>
                  <a:lnTo>
                    <a:pt x="14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0" y="14"/>
                  </a:lnTo>
                  <a:lnTo>
                    <a:pt x="110" y="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93"/>
            <p:cNvSpPr>
              <a:spLocks/>
            </p:cNvSpPr>
            <p:nvPr/>
          </p:nvSpPr>
          <p:spPr bwMode="auto">
            <a:xfrm>
              <a:off x="3880984" y="2127250"/>
              <a:ext cx="119063" cy="190500"/>
            </a:xfrm>
            <a:custGeom>
              <a:avLst/>
              <a:gdLst>
                <a:gd name="T0" fmla="*/ 2 w 75"/>
                <a:gd name="T1" fmla="*/ 0 h 120"/>
                <a:gd name="T2" fmla="*/ 38 w 75"/>
                <a:gd name="T3" fmla="*/ 7 h 120"/>
                <a:gd name="T4" fmla="*/ 58 w 75"/>
                <a:gd name="T5" fmla="*/ 10 h 120"/>
                <a:gd name="T6" fmla="*/ 61 w 75"/>
                <a:gd name="T7" fmla="*/ 11 h 120"/>
                <a:gd name="T8" fmla="*/ 61 w 75"/>
                <a:gd name="T9" fmla="*/ 15 h 120"/>
                <a:gd name="T10" fmla="*/ 75 w 75"/>
                <a:gd name="T11" fmla="*/ 118 h 120"/>
                <a:gd name="T12" fmla="*/ 64 w 75"/>
                <a:gd name="T13" fmla="*/ 120 h 120"/>
                <a:gd name="T14" fmla="*/ 52 w 75"/>
                <a:gd name="T15" fmla="*/ 19 h 120"/>
                <a:gd name="T16" fmla="*/ 38 w 75"/>
                <a:gd name="T17" fmla="*/ 18 h 120"/>
                <a:gd name="T18" fmla="*/ 0 w 75"/>
                <a:gd name="T19" fmla="*/ 11 h 120"/>
                <a:gd name="T20" fmla="*/ 2 w 75"/>
                <a:gd name="T2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20">
                  <a:moveTo>
                    <a:pt x="2" y="0"/>
                  </a:moveTo>
                  <a:lnTo>
                    <a:pt x="38" y="7"/>
                  </a:lnTo>
                  <a:lnTo>
                    <a:pt x="58" y="10"/>
                  </a:lnTo>
                  <a:lnTo>
                    <a:pt x="61" y="11"/>
                  </a:lnTo>
                  <a:lnTo>
                    <a:pt x="61" y="15"/>
                  </a:lnTo>
                  <a:lnTo>
                    <a:pt x="75" y="118"/>
                  </a:lnTo>
                  <a:lnTo>
                    <a:pt x="64" y="120"/>
                  </a:lnTo>
                  <a:lnTo>
                    <a:pt x="52" y="19"/>
                  </a:lnTo>
                  <a:lnTo>
                    <a:pt x="38" y="18"/>
                  </a:lnTo>
                  <a:lnTo>
                    <a:pt x="0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94"/>
            <p:cNvSpPr>
              <a:spLocks noEditPoints="1"/>
            </p:cNvSpPr>
            <p:nvPr/>
          </p:nvSpPr>
          <p:spPr bwMode="auto">
            <a:xfrm>
              <a:off x="3466647" y="2266950"/>
              <a:ext cx="1577975" cy="1622425"/>
            </a:xfrm>
            <a:custGeom>
              <a:avLst/>
              <a:gdLst>
                <a:gd name="T0" fmla="*/ 731 w 994"/>
                <a:gd name="T1" fmla="*/ 392 h 1022"/>
                <a:gd name="T2" fmla="*/ 264 w 994"/>
                <a:gd name="T3" fmla="*/ 356 h 1022"/>
                <a:gd name="T4" fmla="*/ 491 w 994"/>
                <a:gd name="T5" fmla="*/ 356 h 1022"/>
                <a:gd name="T6" fmla="*/ 712 w 994"/>
                <a:gd name="T7" fmla="*/ 48 h 1022"/>
                <a:gd name="T8" fmla="*/ 626 w 994"/>
                <a:gd name="T9" fmla="*/ 56 h 1022"/>
                <a:gd name="T10" fmla="*/ 690 w 994"/>
                <a:gd name="T11" fmla="*/ 232 h 1022"/>
                <a:gd name="T12" fmla="*/ 285 w 994"/>
                <a:gd name="T13" fmla="*/ 41 h 1022"/>
                <a:gd name="T14" fmla="*/ 379 w 994"/>
                <a:gd name="T15" fmla="*/ 233 h 1022"/>
                <a:gd name="T16" fmla="*/ 354 w 994"/>
                <a:gd name="T17" fmla="*/ 59 h 1022"/>
                <a:gd name="T18" fmla="*/ 285 w 994"/>
                <a:gd name="T19" fmla="*/ 41 h 1022"/>
                <a:gd name="T20" fmla="*/ 407 w 994"/>
                <a:gd name="T21" fmla="*/ 13 h 1022"/>
                <a:gd name="T22" fmla="*/ 432 w 994"/>
                <a:gd name="T23" fmla="*/ 32 h 1022"/>
                <a:gd name="T24" fmla="*/ 616 w 994"/>
                <a:gd name="T25" fmla="*/ 244 h 1022"/>
                <a:gd name="T26" fmla="*/ 582 w 994"/>
                <a:gd name="T27" fmla="*/ 29 h 1022"/>
                <a:gd name="T28" fmla="*/ 629 w 994"/>
                <a:gd name="T29" fmla="*/ 4 h 1022"/>
                <a:gd name="T30" fmla="*/ 673 w 994"/>
                <a:gd name="T31" fmla="*/ 10 h 1022"/>
                <a:gd name="T32" fmla="*/ 610 w 994"/>
                <a:gd name="T33" fmla="*/ 19 h 1022"/>
                <a:gd name="T34" fmla="*/ 659 w 994"/>
                <a:gd name="T35" fmla="*/ 49 h 1022"/>
                <a:gd name="T36" fmla="*/ 730 w 994"/>
                <a:gd name="T37" fmla="*/ 30 h 1022"/>
                <a:gd name="T38" fmla="*/ 703 w 994"/>
                <a:gd name="T39" fmla="*/ 16 h 1022"/>
                <a:gd name="T40" fmla="*/ 704 w 994"/>
                <a:gd name="T41" fmla="*/ 7 h 1022"/>
                <a:gd name="T42" fmla="*/ 730 w 994"/>
                <a:gd name="T43" fmla="*/ 19 h 1022"/>
                <a:gd name="T44" fmla="*/ 744 w 994"/>
                <a:gd name="T45" fmla="*/ 34 h 1022"/>
                <a:gd name="T46" fmla="*/ 708 w 994"/>
                <a:gd name="T47" fmla="*/ 244 h 1022"/>
                <a:gd name="T48" fmla="*/ 892 w 994"/>
                <a:gd name="T49" fmla="*/ 246 h 1022"/>
                <a:gd name="T50" fmla="*/ 936 w 994"/>
                <a:gd name="T51" fmla="*/ 262 h 1022"/>
                <a:gd name="T52" fmla="*/ 972 w 994"/>
                <a:gd name="T53" fmla="*/ 301 h 1022"/>
                <a:gd name="T54" fmla="*/ 994 w 994"/>
                <a:gd name="T55" fmla="*/ 342 h 1022"/>
                <a:gd name="T56" fmla="*/ 950 w 994"/>
                <a:gd name="T57" fmla="*/ 354 h 1022"/>
                <a:gd name="T58" fmla="*/ 745 w 994"/>
                <a:gd name="T59" fmla="*/ 392 h 1022"/>
                <a:gd name="T60" fmla="*/ 528 w 994"/>
                <a:gd name="T61" fmla="*/ 441 h 1022"/>
                <a:gd name="T62" fmla="*/ 711 w 994"/>
                <a:gd name="T63" fmla="*/ 1022 h 1022"/>
                <a:gd name="T64" fmla="*/ 467 w 994"/>
                <a:gd name="T65" fmla="*/ 923 h 1022"/>
                <a:gd name="T66" fmla="*/ 201 w 994"/>
                <a:gd name="T67" fmla="*/ 392 h 1022"/>
                <a:gd name="T68" fmla="*/ 88 w 994"/>
                <a:gd name="T69" fmla="*/ 356 h 1022"/>
                <a:gd name="T70" fmla="*/ 19 w 994"/>
                <a:gd name="T71" fmla="*/ 351 h 1022"/>
                <a:gd name="T72" fmla="*/ 1 w 994"/>
                <a:gd name="T73" fmla="*/ 331 h 1022"/>
                <a:gd name="T74" fmla="*/ 41 w 994"/>
                <a:gd name="T75" fmla="*/ 281 h 1022"/>
                <a:gd name="T76" fmla="*/ 77 w 994"/>
                <a:gd name="T77" fmla="*/ 251 h 1022"/>
                <a:gd name="T78" fmla="*/ 137 w 994"/>
                <a:gd name="T79" fmla="*/ 244 h 1022"/>
                <a:gd name="T80" fmla="*/ 303 w 994"/>
                <a:gd name="T81" fmla="*/ 243 h 1022"/>
                <a:gd name="T82" fmla="*/ 272 w 994"/>
                <a:gd name="T83" fmla="*/ 29 h 1022"/>
                <a:gd name="T84" fmla="*/ 291 w 994"/>
                <a:gd name="T85" fmla="*/ 15 h 1022"/>
                <a:gd name="T86" fmla="*/ 316 w 994"/>
                <a:gd name="T87" fmla="*/ 4 h 1022"/>
                <a:gd name="T88" fmla="*/ 299 w 994"/>
                <a:gd name="T89" fmla="*/ 19 h 1022"/>
                <a:gd name="T90" fmla="*/ 299 w 994"/>
                <a:gd name="T91" fmla="*/ 38 h 1022"/>
                <a:gd name="T92" fmla="*/ 387 w 994"/>
                <a:gd name="T93" fmla="*/ 45 h 1022"/>
                <a:gd name="T94" fmla="*/ 379 w 994"/>
                <a:gd name="T95" fmla="*/ 11 h 1022"/>
                <a:gd name="T96" fmla="*/ 336 w 994"/>
                <a:gd name="T9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4" h="1022">
                  <a:moveTo>
                    <a:pt x="505" y="356"/>
                  </a:moveTo>
                  <a:lnTo>
                    <a:pt x="505" y="392"/>
                  </a:lnTo>
                  <a:lnTo>
                    <a:pt x="731" y="392"/>
                  </a:lnTo>
                  <a:lnTo>
                    <a:pt x="731" y="356"/>
                  </a:lnTo>
                  <a:lnTo>
                    <a:pt x="505" y="356"/>
                  </a:lnTo>
                  <a:close/>
                  <a:moveTo>
                    <a:pt x="264" y="356"/>
                  </a:moveTo>
                  <a:lnTo>
                    <a:pt x="264" y="392"/>
                  </a:lnTo>
                  <a:lnTo>
                    <a:pt x="491" y="392"/>
                  </a:lnTo>
                  <a:lnTo>
                    <a:pt x="491" y="356"/>
                  </a:lnTo>
                  <a:lnTo>
                    <a:pt x="264" y="356"/>
                  </a:lnTo>
                  <a:close/>
                  <a:moveTo>
                    <a:pt x="726" y="41"/>
                  </a:moveTo>
                  <a:lnTo>
                    <a:pt x="712" y="48"/>
                  </a:lnTo>
                  <a:lnTo>
                    <a:pt x="686" y="56"/>
                  </a:lnTo>
                  <a:lnTo>
                    <a:pt x="659" y="59"/>
                  </a:lnTo>
                  <a:lnTo>
                    <a:pt x="626" y="56"/>
                  </a:lnTo>
                  <a:lnTo>
                    <a:pt x="594" y="43"/>
                  </a:lnTo>
                  <a:lnTo>
                    <a:pt x="632" y="233"/>
                  </a:lnTo>
                  <a:lnTo>
                    <a:pt x="690" y="232"/>
                  </a:lnTo>
                  <a:lnTo>
                    <a:pt x="712" y="115"/>
                  </a:lnTo>
                  <a:lnTo>
                    <a:pt x="726" y="41"/>
                  </a:lnTo>
                  <a:close/>
                  <a:moveTo>
                    <a:pt x="285" y="41"/>
                  </a:moveTo>
                  <a:lnTo>
                    <a:pt x="299" y="115"/>
                  </a:lnTo>
                  <a:lnTo>
                    <a:pt x="321" y="232"/>
                  </a:lnTo>
                  <a:lnTo>
                    <a:pt x="379" y="233"/>
                  </a:lnTo>
                  <a:lnTo>
                    <a:pt x="417" y="43"/>
                  </a:lnTo>
                  <a:lnTo>
                    <a:pt x="385" y="56"/>
                  </a:lnTo>
                  <a:lnTo>
                    <a:pt x="354" y="59"/>
                  </a:lnTo>
                  <a:lnTo>
                    <a:pt x="325" y="56"/>
                  </a:lnTo>
                  <a:lnTo>
                    <a:pt x="299" y="48"/>
                  </a:lnTo>
                  <a:lnTo>
                    <a:pt x="285" y="41"/>
                  </a:lnTo>
                  <a:close/>
                  <a:moveTo>
                    <a:pt x="354" y="0"/>
                  </a:moveTo>
                  <a:lnTo>
                    <a:pt x="382" y="4"/>
                  </a:lnTo>
                  <a:lnTo>
                    <a:pt x="407" y="13"/>
                  </a:lnTo>
                  <a:lnTo>
                    <a:pt x="426" y="26"/>
                  </a:lnTo>
                  <a:lnTo>
                    <a:pt x="429" y="29"/>
                  </a:lnTo>
                  <a:lnTo>
                    <a:pt x="432" y="32"/>
                  </a:lnTo>
                  <a:lnTo>
                    <a:pt x="395" y="244"/>
                  </a:lnTo>
                  <a:lnTo>
                    <a:pt x="395" y="244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579" y="32"/>
                  </a:lnTo>
                  <a:lnTo>
                    <a:pt x="582" y="29"/>
                  </a:lnTo>
                  <a:lnTo>
                    <a:pt x="585" y="26"/>
                  </a:lnTo>
                  <a:lnTo>
                    <a:pt x="604" y="13"/>
                  </a:lnTo>
                  <a:lnTo>
                    <a:pt x="629" y="4"/>
                  </a:lnTo>
                  <a:lnTo>
                    <a:pt x="657" y="0"/>
                  </a:lnTo>
                  <a:lnTo>
                    <a:pt x="675" y="0"/>
                  </a:lnTo>
                  <a:lnTo>
                    <a:pt x="673" y="10"/>
                  </a:lnTo>
                  <a:lnTo>
                    <a:pt x="657" y="8"/>
                  </a:lnTo>
                  <a:lnTo>
                    <a:pt x="632" y="11"/>
                  </a:lnTo>
                  <a:lnTo>
                    <a:pt x="610" y="19"/>
                  </a:lnTo>
                  <a:lnTo>
                    <a:pt x="593" y="32"/>
                  </a:lnTo>
                  <a:lnTo>
                    <a:pt x="624" y="45"/>
                  </a:lnTo>
                  <a:lnTo>
                    <a:pt x="659" y="49"/>
                  </a:lnTo>
                  <a:lnTo>
                    <a:pt x="686" y="48"/>
                  </a:lnTo>
                  <a:lnTo>
                    <a:pt x="712" y="38"/>
                  </a:lnTo>
                  <a:lnTo>
                    <a:pt x="730" y="30"/>
                  </a:lnTo>
                  <a:lnTo>
                    <a:pt x="722" y="26"/>
                  </a:lnTo>
                  <a:lnTo>
                    <a:pt x="712" y="19"/>
                  </a:lnTo>
                  <a:lnTo>
                    <a:pt x="703" y="16"/>
                  </a:lnTo>
                  <a:lnTo>
                    <a:pt x="693" y="13"/>
                  </a:lnTo>
                  <a:lnTo>
                    <a:pt x="695" y="4"/>
                  </a:lnTo>
                  <a:lnTo>
                    <a:pt x="704" y="7"/>
                  </a:lnTo>
                  <a:lnTo>
                    <a:pt x="712" y="10"/>
                  </a:lnTo>
                  <a:lnTo>
                    <a:pt x="722" y="15"/>
                  </a:lnTo>
                  <a:lnTo>
                    <a:pt x="730" y="19"/>
                  </a:lnTo>
                  <a:lnTo>
                    <a:pt x="736" y="26"/>
                  </a:lnTo>
                  <a:lnTo>
                    <a:pt x="739" y="29"/>
                  </a:lnTo>
                  <a:lnTo>
                    <a:pt x="744" y="34"/>
                  </a:lnTo>
                  <a:lnTo>
                    <a:pt x="712" y="210"/>
                  </a:lnTo>
                  <a:lnTo>
                    <a:pt x="708" y="243"/>
                  </a:lnTo>
                  <a:lnTo>
                    <a:pt x="708" y="244"/>
                  </a:lnTo>
                  <a:lnTo>
                    <a:pt x="837" y="244"/>
                  </a:lnTo>
                  <a:lnTo>
                    <a:pt x="868" y="244"/>
                  </a:lnTo>
                  <a:lnTo>
                    <a:pt x="892" y="246"/>
                  </a:lnTo>
                  <a:lnTo>
                    <a:pt x="910" y="249"/>
                  </a:lnTo>
                  <a:lnTo>
                    <a:pt x="925" y="255"/>
                  </a:lnTo>
                  <a:lnTo>
                    <a:pt x="936" y="262"/>
                  </a:lnTo>
                  <a:lnTo>
                    <a:pt x="947" y="271"/>
                  </a:lnTo>
                  <a:lnTo>
                    <a:pt x="958" y="285"/>
                  </a:lnTo>
                  <a:lnTo>
                    <a:pt x="972" y="301"/>
                  </a:lnTo>
                  <a:lnTo>
                    <a:pt x="986" y="318"/>
                  </a:lnTo>
                  <a:lnTo>
                    <a:pt x="994" y="331"/>
                  </a:lnTo>
                  <a:lnTo>
                    <a:pt x="994" y="342"/>
                  </a:lnTo>
                  <a:lnTo>
                    <a:pt x="986" y="348"/>
                  </a:lnTo>
                  <a:lnTo>
                    <a:pt x="972" y="353"/>
                  </a:lnTo>
                  <a:lnTo>
                    <a:pt x="950" y="354"/>
                  </a:lnTo>
                  <a:lnTo>
                    <a:pt x="920" y="356"/>
                  </a:lnTo>
                  <a:lnTo>
                    <a:pt x="745" y="356"/>
                  </a:lnTo>
                  <a:lnTo>
                    <a:pt x="745" y="392"/>
                  </a:lnTo>
                  <a:lnTo>
                    <a:pt x="794" y="392"/>
                  </a:lnTo>
                  <a:lnTo>
                    <a:pt x="794" y="441"/>
                  </a:lnTo>
                  <a:lnTo>
                    <a:pt x="528" y="441"/>
                  </a:lnTo>
                  <a:lnTo>
                    <a:pt x="528" y="923"/>
                  </a:lnTo>
                  <a:lnTo>
                    <a:pt x="711" y="923"/>
                  </a:lnTo>
                  <a:lnTo>
                    <a:pt x="711" y="1022"/>
                  </a:lnTo>
                  <a:lnTo>
                    <a:pt x="285" y="1022"/>
                  </a:lnTo>
                  <a:lnTo>
                    <a:pt x="285" y="923"/>
                  </a:lnTo>
                  <a:lnTo>
                    <a:pt x="467" y="923"/>
                  </a:lnTo>
                  <a:lnTo>
                    <a:pt x="467" y="441"/>
                  </a:lnTo>
                  <a:lnTo>
                    <a:pt x="201" y="441"/>
                  </a:lnTo>
                  <a:lnTo>
                    <a:pt x="201" y="392"/>
                  </a:lnTo>
                  <a:lnTo>
                    <a:pt x="250" y="392"/>
                  </a:lnTo>
                  <a:lnTo>
                    <a:pt x="250" y="356"/>
                  </a:lnTo>
                  <a:lnTo>
                    <a:pt x="88" y="356"/>
                  </a:lnTo>
                  <a:lnTo>
                    <a:pt x="60" y="356"/>
                  </a:lnTo>
                  <a:lnTo>
                    <a:pt x="36" y="354"/>
                  </a:lnTo>
                  <a:lnTo>
                    <a:pt x="19" y="351"/>
                  </a:lnTo>
                  <a:lnTo>
                    <a:pt x="6" y="347"/>
                  </a:lnTo>
                  <a:lnTo>
                    <a:pt x="0" y="340"/>
                  </a:lnTo>
                  <a:lnTo>
                    <a:pt x="1" y="331"/>
                  </a:lnTo>
                  <a:lnTo>
                    <a:pt x="9" y="317"/>
                  </a:lnTo>
                  <a:lnTo>
                    <a:pt x="23" y="299"/>
                  </a:lnTo>
                  <a:lnTo>
                    <a:pt x="41" y="281"/>
                  </a:lnTo>
                  <a:lnTo>
                    <a:pt x="52" y="268"/>
                  </a:lnTo>
                  <a:lnTo>
                    <a:pt x="64" y="259"/>
                  </a:lnTo>
                  <a:lnTo>
                    <a:pt x="77" y="251"/>
                  </a:lnTo>
                  <a:lnTo>
                    <a:pt x="94" y="247"/>
                  </a:lnTo>
                  <a:lnTo>
                    <a:pt x="113" y="246"/>
                  </a:lnTo>
                  <a:lnTo>
                    <a:pt x="137" y="244"/>
                  </a:lnTo>
                  <a:lnTo>
                    <a:pt x="168" y="244"/>
                  </a:lnTo>
                  <a:lnTo>
                    <a:pt x="305" y="244"/>
                  </a:lnTo>
                  <a:lnTo>
                    <a:pt x="303" y="243"/>
                  </a:lnTo>
                  <a:lnTo>
                    <a:pt x="299" y="210"/>
                  </a:lnTo>
                  <a:lnTo>
                    <a:pt x="267" y="34"/>
                  </a:lnTo>
                  <a:lnTo>
                    <a:pt x="272" y="29"/>
                  </a:lnTo>
                  <a:lnTo>
                    <a:pt x="275" y="26"/>
                  </a:lnTo>
                  <a:lnTo>
                    <a:pt x="283" y="19"/>
                  </a:lnTo>
                  <a:lnTo>
                    <a:pt x="291" y="15"/>
                  </a:lnTo>
                  <a:lnTo>
                    <a:pt x="299" y="10"/>
                  </a:lnTo>
                  <a:lnTo>
                    <a:pt x="308" y="7"/>
                  </a:lnTo>
                  <a:lnTo>
                    <a:pt x="316" y="4"/>
                  </a:lnTo>
                  <a:lnTo>
                    <a:pt x="318" y="13"/>
                  </a:lnTo>
                  <a:lnTo>
                    <a:pt x="308" y="16"/>
                  </a:lnTo>
                  <a:lnTo>
                    <a:pt x="299" y="19"/>
                  </a:lnTo>
                  <a:lnTo>
                    <a:pt x="291" y="26"/>
                  </a:lnTo>
                  <a:lnTo>
                    <a:pt x="283" y="30"/>
                  </a:lnTo>
                  <a:lnTo>
                    <a:pt x="299" y="38"/>
                  </a:lnTo>
                  <a:lnTo>
                    <a:pt x="327" y="48"/>
                  </a:lnTo>
                  <a:lnTo>
                    <a:pt x="354" y="49"/>
                  </a:lnTo>
                  <a:lnTo>
                    <a:pt x="387" y="45"/>
                  </a:lnTo>
                  <a:lnTo>
                    <a:pt x="418" y="32"/>
                  </a:lnTo>
                  <a:lnTo>
                    <a:pt x="401" y="19"/>
                  </a:lnTo>
                  <a:lnTo>
                    <a:pt x="379" y="11"/>
                  </a:lnTo>
                  <a:lnTo>
                    <a:pt x="354" y="8"/>
                  </a:lnTo>
                  <a:lnTo>
                    <a:pt x="338" y="10"/>
                  </a:lnTo>
                  <a:lnTo>
                    <a:pt x="336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95"/>
            <p:cNvSpPr>
              <a:spLocks/>
            </p:cNvSpPr>
            <p:nvPr/>
          </p:nvSpPr>
          <p:spPr bwMode="auto">
            <a:xfrm>
              <a:off x="2896734" y="2090738"/>
              <a:ext cx="869950" cy="1798638"/>
            </a:xfrm>
            <a:custGeom>
              <a:avLst/>
              <a:gdLst>
                <a:gd name="T0" fmla="*/ 0 w 548"/>
                <a:gd name="T1" fmla="*/ 0 h 1133"/>
                <a:gd name="T2" fmla="*/ 25 w 548"/>
                <a:gd name="T3" fmla="*/ 20 h 1133"/>
                <a:gd name="T4" fmla="*/ 54 w 548"/>
                <a:gd name="T5" fmla="*/ 36 h 1133"/>
                <a:gd name="T6" fmla="*/ 85 w 548"/>
                <a:gd name="T7" fmla="*/ 45 h 1133"/>
                <a:gd name="T8" fmla="*/ 118 w 548"/>
                <a:gd name="T9" fmla="*/ 50 h 1133"/>
                <a:gd name="T10" fmla="*/ 131 w 548"/>
                <a:gd name="T11" fmla="*/ 49 h 1133"/>
                <a:gd name="T12" fmla="*/ 161 w 548"/>
                <a:gd name="T13" fmla="*/ 44 h 1133"/>
                <a:gd name="T14" fmla="*/ 189 w 548"/>
                <a:gd name="T15" fmla="*/ 34 h 1133"/>
                <a:gd name="T16" fmla="*/ 214 w 548"/>
                <a:gd name="T17" fmla="*/ 19 h 1133"/>
                <a:gd name="T18" fmla="*/ 236 w 548"/>
                <a:gd name="T19" fmla="*/ 0 h 1133"/>
                <a:gd name="T20" fmla="*/ 236 w 548"/>
                <a:gd name="T21" fmla="*/ 124 h 1133"/>
                <a:gd name="T22" fmla="*/ 453 w 548"/>
                <a:gd name="T23" fmla="*/ 157 h 1133"/>
                <a:gd name="T24" fmla="*/ 548 w 548"/>
                <a:gd name="T25" fmla="*/ 171 h 1133"/>
                <a:gd name="T26" fmla="*/ 548 w 548"/>
                <a:gd name="T27" fmla="*/ 286 h 1133"/>
                <a:gd name="T28" fmla="*/ 453 w 548"/>
                <a:gd name="T29" fmla="*/ 272 h 1133"/>
                <a:gd name="T30" fmla="*/ 236 w 548"/>
                <a:gd name="T31" fmla="*/ 239 h 1133"/>
                <a:gd name="T32" fmla="*/ 236 w 548"/>
                <a:gd name="T33" fmla="*/ 522 h 1133"/>
                <a:gd name="T34" fmla="*/ 496 w 548"/>
                <a:gd name="T35" fmla="*/ 522 h 1133"/>
                <a:gd name="T36" fmla="*/ 496 w 548"/>
                <a:gd name="T37" fmla="*/ 1133 h 1133"/>
                <a:gd name="T38" fmla="*/ 381 w 548"/>
                <a:gd name="T39" fmla="*/ 1133 h 1133"/>
                <a:gd name="T40" fmla="*/ 381 w 548"/>
                <a:gd name="T41" fmla="*/ 637 h 1133"/>
                <a:gd name="T42" fmla="*/ 0 w 548"/>
                <a:gd name="T43" fmla="*/ 637 h 1133"/>
                <a:gd name="T44" fmla="*/ 0 w 548"/>
                <a:gd name="T45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8" h="1133">
                  <a:moveTo>
                    <a:pt x="0" y="0"/>
                  </a:moveTo>
                  <a:lnTo>
                    <a:pt x="25" y="20"/>
                  </a:lnTo>
                  <a:lnTo>
                    <a:pt x="54" y="36"/>
                  </a:lnTo>
                  <a:lnTo>
                    <a:pt x="85" y="45"/>
                  </a:lnTo>
                  <a:lnTo>
                    <a:pt x="118" y="50"/>
                  </a:lnTo>
                  <a:lnTo>
                    <a:pt x="131" y="49"/>
                  </a:lnTo>
                  <a:lnTo>
                    <a:pt x="161" y="44"/>
                  </a:lnTo>
                  <a:lnTo>
                    <a:pt x="189" y="34"/>
                  </a:lnTo>
                  <a:lnTo>
                    <a:pt x="214" y="19"/>
                  </a:lnTo>
                  <a:lnTo>
                    <a:pt x="236" y="0"/>
                  </a:lnTo>
                  <a:lnTo>
                    <a:pt x="236" y="124"/>
                  </a:lnTo>
                  <a:lnTo>
                    <a:pt x="453" y="157"/>
                  </a:lnTo>
                  <a:lnTo>
                    <a:pt x="548" y="171"/>
                  </a:lnTo>
                  <a:lnTo>
                    <a:pt x="548" y="286"/>
                  </a:lnTo>
                  <a:lnTo>
                    <a:pt x="453" y="272"/>
                  </a:lnTo>
                  <a:lnTo>
                    <a:pt x="236" y="239"/>
                  </a:lnTo>
                  <a:lnTo>
                    <a:pt x="236" y="522"/>
                  </a:lnTo>
                  <a:lnTo>
                    <a:pt x="496" y="522"/>
                  </a:lnTo>
                  <a:lnTo>
                    <a:pt x="496" y="1133"/>
                  </a:lnTo>
                  <a:lnTo>
                    <a:pt x="381" y="1133"/>
                  </a:lnTo>
                  <a:lnTo>
                    <a:pt x="381" y="637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96"/>
            <p:cNvSpPr>
              <a:spLocks/>
            </p:cNvSpPr>
            <p:nvPr/>
          </p:nvSpPr>
          <p:spPr bwMode="auto">
            <a:xfrm>
              <a:off x="5123997" y="2017713"/>
              <a:ext cx="1125538" cy="1871663"/>
            </a:xfrm>
            <a:custGeom>
              <a:avLst/>
              <a:gdLst>
                <a:gd name="T0" fmla="*/ 676 w 709"/>
                <a:gd name="T1" fmla="*/ 0 h 1179"/>
                <a:gd name="T2" fmla="*/ 709 w 709"/>
                <a:gd name="T3" fmla="*/ 117 h 1179"/>
                <a:gd name="T4" fmla="*/ 664 w 709"/>
                <a:gd name="T5" fmla="*/ 134 h 1179"/>
                <a:gd name="T6" fmla="*/ 625 w 709"/>
                <a:gd name="T7" fmla="*/ 154 h 1179"/>
                <a:gd name="T8" fmla="*/ 592 w 709"/>
                <a:gd name="T9" fmla="*/ 179 h 1179"/>
                <a:gd name="T10" fmla="*/ 565 w 709"/>
                <a:gd name="T11" fmla="*/ 206 h 1179"/>
                <a:gd name="T12" fmla="*/ 544 w 709"/>
                <a:gd name="T13" fmla="*/ 236 h 1179"/>
                <a:gd name="T14" fmla="*/ 527 w 709"/>
                <a:gd name="T15" fmla="*/ 269 h 1179"/>
                <a:gd name="T16" fmla="*/ 516 w 709"/>
                <a:gd name="T17" fmla="*/ 304 h 1179"/>
                <a:gd name="T18" fmla="*/ 507 w 709"/>
                <a:gd name="T19" fmla="*/ 340 h 1179"/>
                <a:gd name="T20" fmla="*/ 502 w 709"/>
                <a:gd name="T21" fmla="*/ 378 h 1179"/>
                <a:gd name="T22" fmla="*/ 499 w 709"/>
                <a:gd name="T23" fmla="*/ 416 h 1179"/>
                <a:gd name="T24" fmla="*/ 497 w 709"/>
                <a:gd name="T25" fmla="*/ 453 h 1179"/>
                <a:gd name="T26" fmla="*/ 496 w 709"/>
                <a:gd name="T27" fmla="*/ 491 h 1179"/>
                <a:gd name="T28" fmla="*/ 497 w 709"/>
                <a:gd name="T29" fmla="*/ 529 h 1179"/>
                <a:gd name="T30" fmla="*/ 497 w 709"/>
                <a:gd name="T31" fmla="*/ 548 h 1179"/>
                <a:gd name="T32" fmla="*/ 497 w 709"/>
                <a:gd name="T33" fmla="*/ 565 h 1179"/>
                <a:gd name="T34" fmla="*/ 497 w 709"/>
                <a:gd name="T35" fmla="*/ 576 h 1179"/>
                <a:gd name="T36" fmla="*/ 497 w 709"/>
                <a:gd name="T37" fmla="*/ 581 h 1179"/>
                <a:gd name="T38" fmla="*/ 497 w 709"/>
                <a:gd name="T39" fmla="*/ 855 h 1179"/>
                <a:gd name="T40" fmla="*/ 249 w 709"/>
                <a:gd name="T41" fmla="*/ 855 h 1179"/>
                <a:gd name="T42" fmla="*/ 249 w 709"/>
                <a:gd name="T43" fmla="*/ 1076 h 1179"/>
                <a:gd name="T44" fmla="*/ 363 w 709"/>
                <a:gd name="T45" fmla="*/ 1076 h 1179"/>
                <a:gd name="T46" fmla="*/ 363 w 709"/>
                <a:gd name="T47" fmla="*/ 1179 h 1179"/>
                <a:gd name="T48" fmla="*/ 73 w 709"/>
                <a:gd name="T49" fmla="*/ 1179 h 1179"/>
                <a:gd name="T50" fmla="*/ 73 w 709"/>
                <a:gd name="T51" fmla="*/ 1076 h 1179"/>
                <a:gd name="T52" fmla="*/ 187 w 709"/>
                <a:gd name="T53" fmla="*/ 1076 h 1179"/>
                <a:gd name="T54" fmla="*/ 187 w 709"/>
                <a:gd name="T55" fmla="*/ 855 h 1179"/>
                <a:gd name="T56" fmla="*/ 0 w 709"/>
                <a:gd name="T57" fmla="*/ 855 h 1179"/>
                <a:gd name="T58" fmla="*/ 0 w 709"/>
                <a:gd name="T59" fmla="*/ 733 h 1179"/>
                <a:gd name="T60" fmla="*/ 376 w 709"/>
                <a:gd name="T61" fmla="*/ 733 h 1179"/>
                <a:gd name="T62" fmla="*/ 376 w 709"/>
                <a:gd name="T63" fmla="*/ 581 h 1179"/>
                <a:gd name="T64" fmla="*/ 376 w 709"/>
                <a:gd name="T65" fmla="*/ 559 h 1179"/>
                <a:gd name="T66" fmla="*/ 376 w 709"/>
                <a:gd name="T67" fmla="*/ 546 h 1179"/>
                <a:gd name="T68" fmla="*/ 376 w 709"/>
                <a:gd name="T69" fmla="*/ 537 h 1179"/>
                <a:gd name="T70" fmla="*/ 376 w 709"/>
                <a:gd name="T71" fmla="*/ 530 h 1179"/>
                <a:gd name="T72" fmla="*/ 376 w 709"/>
                <a:gd name="T73" fmla="*/ 489 h 1179"/>
                <a:gd name="T74" fmla="*/ 376 w 709"/>
                <a:gd name="T75" fmla="*/ 449 h 1179"/>
                <a:gd name="T76" fmla="*/ 378 w 709"/>
                <a:gd name="T77" fmla="*/ 406 h 1179"/>
                <a:gd name="T78" fmla="*/ 379 w 709"/>
                <a:gd name="T79" fmla="*/ 364 h 1179"/>
                <a:gd name="T80" fmla="*/ 385 w 709"/>
                <a:gd name="T81" fmla="*/ 323 h 1179"/>
                <a:gd name="T82" fmla="*/ 392 w 709"/>
                <a:gd name="T83" fmla="*/ 282 h 1179"/>
                <a:gd name="T84" fmla="*/ 404 w 709"/>
                <a:gd name="T85" fmla="*/ 242 h 1179"/>
                <a:gd name="T86" fmla="*/ 419 w 709"/>
                <a:gd name="T87" fmla="*/ 205 h 1179"/>
                <a:gd name="T88" fmla="*/ 437 w 709"/>
                <a:gd name="T89" fmla="*/ 167 h 1179"/>
                <a:gd name="T90" fmla="*/ 463 w 709"/>
                <a:gd name="T91" fmla="*/ 132 h 1179"/>
                <a:gd name="T92" fmla="*/ 491 w 709"/>
                <a:gd name="T93" fmla="*/ 101 h 1179"/>
                <a:gd name="T94" fmla="*/ 527 w 709"/>
                <a:gd name="T95" fmla="*/ 71 h 1179"/>
                <a:gd name="T96" fmla="*/ 569 w 709"/>
                <a:gd name="T97" fmla="*/ 44 h 1179"/>
                <a:gd name="T98" fmla="*/ 618 w 709"/>
                <a:gd name="T99" fmla="*/ 21 h 1179"/>
                <a:gd name="T100" fmla="*/ 676 w 709"/>
                <a:gd name="T101" fmla="*/ 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9" h="1179">
                  <a:moveTo>
                    <a:pt x="676" y="0"/>
                  </a:moveTo>
                  <a:lnTo>
                    <a:pt x="709" y="117"/>
                  </a:lnTo>
                  <a:lnTo>
                    <a:pt x="664" y="134"/>
                  </a:lnTo>
                  <a:lnTo>
                    <a:pt x="625" y="154"/>
                  </a:lnTo>
                  <a:lnTo>
                    <a:pt x="592" y="179"/>
                  </a:lnTo>
                  <a:lnTo>
                    <a:pt x="565" y="206"/>
                  </a:lnTo>
                  <a:lnTo>
                    <a:pt x="544" y="236"/>
                  </a:lnTo>
                  <a:lnTo>
                    <a:pt x="527" y="269"/>
                  </a:lnTo>
                  <a:lnTo>
                    <a:pt x="516" y="304"/>
                  </a:lnTo>
                  <a:lnTo>
                    <a:pt x="507" y="340"/>
                  </a:lnTo>
                  <a:lnTo>
                    <a:pt x="502" y="378"/>
                  </a:lnTo>
                  <a:lnTo>
                    <a:pt x="499" y="416"/>
                  </a:lnTo>
                  <a:lnTo>
                    <a:pt x="497" y="453"/>
                  </a:lnTo>
                  <a:lnTo>
                    <a:pt x="496" y="491"/>
                  </a:lnTo>
                  <a:lnTo>
                    <a:pt x="497" y="529"/>
                  </a:lnTo>
                  <a:lnTo>
                    <a:pt x="497" y="548"/>
                  </a:lnTo>
                  <a:lnTo>
                    <a:pt x="497" y="565"/>
                  </a:lnTo>
                  <a:lnTo>
                    <a:pt x="497" y="576"/>
                  </a:lnTo>
                  <a:lnTo>
                    <a:pt x="497" y="581"/>
                  </a:lnTo>
                  <a:lnTo>
                    <a:pt x="497" y="855"/>
                  </a:lnTo>
                  <a:lnTo>
                    <a:pt x="249" y="855"/>
                  </a:lnTo>
                  <a:lnTo>
                    <a:pt x="249" y="1076"/>
                  </a:lnTo>
                  <a:lnTo>
                    <a:pt x="363" y="1076"/>
                  </a:lnTo>
                  <a:lnTo>
                    <a:pt x="363" y="1179"/>
                  </a:lnTo>
                  <a:lnTo>
                    <a:pt x="73" y="1179"/>
                  </a:lnTo>
                  <a:lnTo>
                    <a:pt x="73" y="1076"/>
                  </a:lnTo>
                  <a:lnTo>
                    <a:pt x="187" y="1076"/>
                  </a:lnTo>
                  <a:lnTo>
                    <a:pt x="187" y="855"/>
                  </a:lnTo>
                  <a:lnTo>
                    <a:pt x="0" y="855"/>
                  </a:lnTo>
                  <a:lnTo>
                    <a:pt x="0" y="733"/>
                  </a:lnTo>
                  <a:lnTo>
                    <a:pt x="376" y="733"/>
                  </a:lnTo>
                  <a:lnTo>
                    <a:pt x="376" y="581"/>
                  </a:lnTo>
                  <a:lnTo>
                    <a:pt x="376" y="559"/>
                  </a:lnTo>
                  <a:lnTo>
                    <a:pt x="376" y="546"/>
                  </a:lnTo>
                  <a:lnTo>
                    <a:pt x="376" y="537"/>
                  </a:lnTo>
                  <a:lnTo>
                    <a:pt x="376" y="530"/>
                  </a:lnTo>
                  <a:lnTo>
                    <a:pt x="376" y="489"/>
                  </a:lnTo>
                  <a:lnTo>
                    <a:pt x="376" y="449"/>
                  </a:lnTo>
                  <a:lnTo>
                    <a:pt x="378" y="406"/>
                  </a:lnTo>
                  <a:lnTo>
                    <a:pt x="379" y="364"/>
                  </a:lnTo>
                  <a:lnTo>
                    <a:pt x="385" y="323"/>
                  </a:lnTo>
                  <a:lnTo>
                    <a:pt x="392" y="282"/>
                  </a:lnTo>
                  <a:lnTo>
                    <a:pt x="404" y="242"/>
                  </a:lnTo>
                  <a:lnTo>
                    <a:pt x="419" y="205"/>
                  </a:lnTo>
                  <a:lnTo>
                    <a:pt x="437" y="167"/>
                  </a:lnTo>
                  <a:lnTo>
                    <a:pt x="463" y="132"/>
                  </a:lnTo>
                  <a:lnTo>
                    <a:pt x="491" y="101"/>
                  </a:lnTo>
                  <a:lnTo>
                    <a:pt x="527" y="71"/>
                  </a:lnTo>
                  <a:lnTo>
                    <a:pt x="569" y="44"/>
                  </a:lnTo>
                  <a:lnTo>
                    <a:pt x="618" y="21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97"/>
            <p:cNvSpPr>
              <a:spLocks/>
            </p:cNvSpPr>
            <p:nvPr/>
          </p:nvSpPr>
          <p:spPr bwMode="auto">
            <a:xfrm>
              <a:off x="2293484" y="2017713"/>
              <a:ext cx="1125538" cy="1871663"/>
            </a:xfrm>
            <a:custGeom>
              <a:avLst/>
              <a:gdLst>
                <a:gd name="T0" fmla="*/ 33 w 709"/>
                <a:gd name="T1" fmla="*/ 0 h 1179"/>
                <a:gd name="T2" fmla="*/ 91 w 709"/>
                <a:gd name="T3" fmla="*/ 21 h 1179"/>
                <a:gd name="T4" fmla="*/ 140 w 709"/>
                <a:gd name="T5" fmla="*/ 44 h 1179"/>
                <a:gd name="T6" fmla="*/ 182 w 709"/>
                <a:gd name="T7" fmla="*/ 71 h 1179"/>
                <a:gd name="T8" fmla="*/ 218 w 709"/>
                <a:gd name="T9" fmla="*/ 101 h 1179"/>
                <a:gd name="T10" fmla="*/ 247 w 709"/>
                <a:gd name="T11" fmla="*/ 132 h 1179"/>
                <a:gd name="T12" fmla="*/ 272 w 709"/>
                <a:gd name="T13" fmla="*/ 167 h 1179"/>
                <a:gd name="T14" fmla="*/ 291 w 709"/>
                <a:gd name="T15" fmla="*/ 205 h 1179"/>
                <a:gd name="T16" fmla="*/ 305 w 709"/>
                <a:gd name="T17" fmla="*/ 242 h 1179"/>
                <a:gd name="T18" fmla="*/ 316 w 709"/>
                <a:gd name="T19" fmla="*/ 282 h 1179"/>
                <a:gd name="T20" fmla="*/ 324 w 709"/>
                <a:gd name="T21" fmla="*/ 323 h 1179"/>
                <a:gd name="T22" fmla="*/ 328 w 709"/>
                <a:gd name="T23" fmla="*/ 364 h 1179"/>
                <a:gd name="T24" fmla="*/ 332 w 709"/>
                <a:gd name="T25" fmla="*/ 406 h 1179"/>
                <a:gd name="T26" fmla="*/ 333 w 709"/>
                <a:gd name="T27" fmla="*/ 449 h 1179"/>
                <a:gd name="T28" fmla="*/ 333 w 709"/>
                <a:gd name="T29" fmla="*/ 489 h 1179"/>
                <a:gd name="T30" fmla="*/ 333 w 709"/>
                <a:gd name="T31" fmla="*/ 530 h 1179"/>
                <a:gd name="T32" fmla="*/ 333 w 709"/>
                <a:gd name="T33" fmla="*/ 537 h 1179"/>
                <a:gd name="T34" fmla="*/ 333 w 709"/>
                <a:gd name="T35" fmla="*/ 546 h 1179"/>
                <a:gd name="T36" fmla="*/ 333 w 709"/>
                <a:gd name="T37" fmla="*/ 559 h 1179"/>
                <a:gd name="T38" fmla="*/ 333 w 709"/>
                <a:gd name="T39" fmla="*/ 581 h 1179"/>
                <a:gd name="T40" fmla="*/ 333 w 709"/>
                <a:gd name="T41" fmla="*/ 733 h 1179"/>
                <a:gd name="T42" fmla="*/ 709 w 709"/>
                <a:gd name="T43" fmla="*/ 733 h 1179"/>
                <a:gd name="T44" fmla="*/ 709 w 709"/>
                <a:gd name="T45" fmla="*/ 855 h 1179"/>
                <a:gd name="T46" fmla="*/ 520 w 709"/>
                <a:gd name="T47" fmla="*/ 855 h 1179"/>
                <a:gd name="T48" fmla="*/ 520 w 709"/>
                <a:gd name="T49" fmla="*/ 1076 h 1179"/>
                <a:gd name="T50" fmla="*/ 637 w 709"/>
                <a:gd name="T51" fmla="*/ 1076 h 1179"/>
                <a:gd name="T52" fmla="*/ 637 w 709"/>
                <a:gd name="T53" fmla="*/ 1179 h 1179"/>
                <a:gd name="T54" fmla="*/ 344 w 709"/>
                <a:gd name="T55" fmla="*/ 1179 h 1179"/>
                <a:gd name="T56" fmla="*/ 344 w 709"/>
                <a:gd name="T57" fmla="*/ 1076 h 1179"/>
                <a:gd name="T58" fmla="*/ 461 w 709"/>
                <a:gd name="T59" fmla="*/ 1076 h 1179"/>
                <a:gd name="T60" fmla="*/ 461 w 709"/>
                <a:gd name="T61" fmla="*/ 855 h 1179"/>
                <a:gd name="T62" fmla="*/ 212 w 709"/>
                <a:gd name="T63" fmla="*/ 855 h 1179"/>
                <a:gd name="T64" fmla="*/ 212 w 709"/>
                <a:gd name="T65" fmla="*/ 581 h 1179"/>
                <a:gd name="T66" fmla="*/ 212 w 709"/>
                <a:gd name="T67" fmla="*/ 576 h 1179"/>
                <a:gd name="T68" fmla="*/ 212 w 709"/>
                <a:gd name="T69" fmla="*/ 565 h 1179"/>
                <a:gd name="T70" fmla="*/ 212 w 709"/>
                <a:gd name="T71" fmla="*/ 548 h 1179"/>
                <a:gd name="T72" fmla="*/ 212 w 709"/>
                <a:gd name="T73" fmla="*/ 529 h 1179"/>
                <a:gd name="T74" fmla="*/ 212 w 709"/>
                <a:gd name="T75" fmla="*/ 491 h 1179"/>
                <a:gd name="T76" fmla="*/ 212 w 709"/>
                <a:gd name="T77" fmla="*/ 453 h 1179"/>
                <a:gd name="T78" fmla="*/ 210 w 709"/>
                <a:gd name="T79" fmla="*/ 416 h 1179"/>
                <a:gd name="T80" fmla="*/ 207 w 709"/>
                <a:gd name="T81" fmla="*/ 378 h 1179"/>
                <a:gd name="T82" fmla="*/ 203 w 709"/>
                <a:gd name="T83" fmla="*/ 340 h 1179"/>
                <a:gd name="T84" fmla="*/ 193 w 709"/>
                <a:gd name="T85" fmla="*/ 304 h 1179"/>
                <a:gd name="T86" fmla="*/ 182 w 709"/>
                <a:gd name="T87" fmla="*/ 269 h 1179"/>
                <a:gd name="T88" fmla="*/ 165 w 709"/>
                <a:gd name="T89" fmla="*/ 236 h 1179"/>
                <a:gd name="T90" fmla="*/ 144 w 709"/>
                <a:gd name="T91" fmla="*/ 206 h 1179"/>
                <a:gd name="T92" fmla="*/ 118 w 709"/>
                <a:gd name="T93" fmla="*/ 179 h 1179"/>
                <a:gd name="T94" fmla="*/ 85 w 709"/>
                <a:gd name="T95" fmla="*/ 154 h 1179"/>
                <a:gd name="T96" fmla="*/ 45 w 709"/>
                <a:gd name="T97" fmla="*/ 134 h 1179"/>
                <a:gd name="T98" fmla="*/ 0 w 709"/>
                <a:gd name="T99" fmla="*/ 117 h 1179"/>
                <a:gd name="T100" fmla="*/ 33 w 709"/>
                <a:gd name="T101" fmla="*/ 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9" h="1179">
                  <a:moveTo>
                    <a:pt x="33" y="0"/>
                  </a:moveTo>
                  <a:lnTo>
                    <a:pt x="91" y="21"/>
                  </a:lnTo>
                  <a:lnTo>
                    <a:pt x="140" y="44"/>
                  </a:lnTo>
                  <a:lnTo>
                    <a:pt x="182" y="71"/>
                  </a:lnTo>
                  <a:lnTo>
                    <a:pt x="218" y="101"/>
                  </a:lnTo>
                  <a:lnTo>
                    <a:pt x="247" y="132"/>
                  </a:lnTo>
                  <a:lnTo>
                    <a:pt x="272" y="167"/>
                  </a:lnTo>
                  <a:lnTo>
                    <a:pt x="291" y="205"/>
                  </a:lnTo>
                  <a:lnTo>
                    <a:pt x="305" y="242"/>
                  </a:lnTo>
                  <a:lnTo>
                    <a:pt x="316" y="282"/>
                  </a:lnTo>
                  <a:lnTo>
                    <a:pt x="324" y="323"/>
                  </a:lnTo>
                  <a:lnTo>
                    <a:pt x="328" y="364"/>
                  </a:lnTo>
                  <a:lnTo>
                    <a:pt x="332" y="406"/>
                  </a:lnTo>
                  <a:lnTo>
                    <a:pt x="333" y="449"/>
                  </a:lnTo>
                  <a:lnTo>
                    <a:pt x="333" y="489"/>
                  </a:lnTo>
                  <a:lnTo>
                    <a:pt x="333" y="530"/>
                  </a:lnTo>
                  <a:lnTo>
                    <a:pt x="333" y="537"/>
                  </a:lnTo>
                  <a:lnTo>
                    <a:pt x="333" y="546"/>
                  </a:lnTo>
                  <a:lnTo>
                    <a:pt x="333" y="559"/>
                  </a:lnTo>
                  <a:lnTo>
                    <a:pt x="333" y="581"/>
                  </a:lnTo>
                  <a:lnTo>
                    <a:pt x="333" y="733"/>
                  </a:lnTo>
                  <a:lnTo>
                    <a:pt x="709" y="733"/>
                  </a:lnTo>
                  <a:lnTo>
                    <a:pt x="709" y="855"/>
                  </a:lnTo>
                  <a:lnTo>
                    <a:pt x="520" y="855"/>
                  </a:lnTo>
                  <a:lnTo>
                    <a:pt x="520" y="1076"/>
                  </a:lnTo>
                  <a:lnTo>
                    <a:pt x="637" y="1076"/>
                  </a:lnTo>
                  <a:lnTo>
                    <a:pt x="637" y="1179"/>
                  </a:lnTo>
                  <a:lnTo>
                    <a:pt x="344" y="1179"/>
                  </a:lnTo>
                  <a:lnTo>
                    <a:pt x="344" y="1076"/>
                  </a:lnTo>
                  <a:lnTo>
                    <a:pt x="461" y="1076"/>
                  </a:lnTo>
                  <a:lnTo>
                    <a:pt x="461" y="855"/>
                  </a:lnTo>
                  <a:lnTo>
                    <a:pt x="212" y="855"/>
                  </a:lnTo>
                  <a:lnTo>
                    <a:pt x="212" y="581"/>
                  </a:lnTo>
                  <a:lnTo>
                    <a:pt x="212" y="576"/>
                  </a:lnTo>
                  <a:lnTo>
                    <a:pt x="212" y="565"/>
                  </a:lnTo>
                  <a:lnTo>
                    <a:pt x="212" y="548"/>
                  </a:lnTo>
                  <a:lnTo>
                    <a:pt x="212" y="529"/>
                  </a:lnTo>
                  <a:lnTo>
                    <a:pt x="212" y="491"/>
                  </a:lnTo>
                  <a:lnTo>
                    <a:pt x="212" y="453"/>
                  </a:lnTo>
                  <a:lnTo>
                    <a:pt x="210" y="416"/>
                  </a:lnTo>
                  <a:lnTo>
                    <a:pt x="207" y="378"/>
                  </a:lnTo>
                  <a:lnTo>
                    <a:pt x="203" y="340"/>
                  </a:lnTo>
                  <a:lnTo>
                    <a:pt x="193" y="304"/>
                  </a:lnTo>
                  <a:lnTo>
                    <a:pt x="182" y="269"/>
                  </a:lnTo>
                  <a:lnTo>
                    <a:pt x="165" y="236"/>
                  </a:lnTo>
                  <a:lnTo>
                    <a:pt x="144" y="206"/>
                  </a:lnTo>
                  <a:lnTo>
                    <a:pt x="118" y="179"/>
                  </a:lnTo>
                  <a:lnTo>
                    <a:pt x="85" y="154"/>
                  </a:lnTo>
                  <a:lnTo>
                    <a:pt x="45" y="134"/>
                  </a:lnTo>
                  <a:lnTo>
                    <a:pt x="0" y="1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98"/>
            <p:cNvSpPr>
              <a:spLocks/>
            </p:cNvSpPr>
            <p:nvPr/>
          </p:nvSpPr>
          <p:spPr bwMode="auto">
            <a:xfrm>
              <a:off x="4777922" y="2090738"/>
              <a:ext cx="868363" cy="1798638"/>
            </a:xfrm>
            <a:custGeom>
              <a:avLst/>
              <a:gdLst>
                <a:gd name="T0" fmla="*/ 309 w 547"/>
                <a:gd name="T1" fmla="*/ 0 h 1133"/>
                <a:gd name="T2" fmla="*/ 333 w 547"/>
                <a:gd name="T3" fmla="*/ 19 h 1133"/>
                <a:gd name="T4" fmla="*/ 358 w 547"/>
                <a:gd name="T5" fmla="*/ 34 h 1133"/>
                <a:gd name="T6" fmla="*/ 386 w 547"/>
                <a:gd name="T7" fmla="*/ 44 h 1133"/>
                <a:gd name="T8" fmla="*/ 416 w 547"/>
                <a:gd name="T9" fmla="*/ 49 h 1133"/>
                <a:gd name="T10" fmla="*/ 429 w 547"/>
                <a:gd name="T11" fmla="*/ 50 h 1133"/>
                <a:gd name="T12" fmla="*/ 462 w 547"/>
                <a:gd name="T13" fmla="*/ 45 h 1133"/>
                <a:gd name="T14" fmla="*/ 493 w 547"/>
                <a:gd name="T15" fmla="*/ 36 h 1133"/>
                <a:gd name="T16" fmla="*/ 522 w 547"/>
                <a:gd name="T17" fmla="*/ 20 h 1133"/>
                <a:gd name="T18" fmla="*/ 547 w 547"/>
                <a:gd name="T19" fmla="*/ 0 h 1133"/>
                <a:gd name="T20" fmla="*/ 547 w 547"/>
                <a:gd name="T21" fmla="*/ 637 h 1133"/>
                <a:gd name="T22" fmla="*/ 166 w 547"/>
                <a:gd name="T23" fmla="*/ 637 h 1133"/>
                <a:gd name="T24" fmla="*/ 166 w 547"/>
                <a:gd name="T25" fmla="*/ 1133 h 1133"/>
                <a:gd name="T26" fmla="*/ 51 w 547"/>
                <a:gd name="T27" fmla="*/ 1133 h 1133"/>
                <a:gd name="T28" fmla="*/ 51 w 547"/>
                <a:gd name="T29" fmla="*/ 522 h 1133"/>
                <a:gd name="T30" fmla="*/ 309 w 547"/>
                <a:gd name="T31" fmla="*/ 522 h 1133"/>
                <a:gd name="T32" fmla="*/ 309 w 547"/>
                <a:gd name="T33" fmla="*/ 239 h 1133"/>
                <a:gd name="T34" fmla="*/ 84 w 547"/>
                <a:gd name="T35" fmla="*/ 274 h 1133"/>
                <a:gd name="T36" fmla="*/ 0 w 547"/>
                <a:gd name="T37" fmla="*/ 286 h 1133"/>
                <a:gd name="T38" fmla="*/ 0 w 547"/>
                <a:gd name="T39" fmla="*/ 171 h 1133"/>
                <a:gd name="T40" fmla="*/ 84 w 547"/>
                <a:gd name="T41" fmla="*/ 159 h 1133"/>
                <a:gd name="T42" fmla="*/ 309 w 547"/>
                <a:gd name="T43" fmla="*/ 124 h 1133"/>
                <a:gd name="T44" fmla="*/ 309 w 547"/>
                <a:gd name="T45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7" h="1133">
                  <a:moveTo>
                    <a:pt x="309" y="0"/>
                  </a:moveTo>
                  <a:lnTo>
                    <a:pt x="333" y="19"/>
                  </a:lnTo>
                  <a:lnTo>
                    <a:pt x="358" y="34"/>
                  </a:lnTo>
                  <a:lnTo>
                    <a:pt x="386" y="44"/>
                  </a:lnTo>
                  <a:lnTo>
                    <a:pt x="416" y="49"/>
                  </a:lnTo>
                  <a:lnTo>
                    <a:pt x="429" y="50"/>
                  </a:lnTo>
                  <a:lnTo>
                    <a:pt x="462" y="45"/>
                  </a:lnTo>
                  <a:lnTo>
                    <a:pt x="493" y="36"/>
                  </a:lnTo>
                  <a:lnTo>
                    <a:pt x="522" y="20"/>
                  </a:lnTo>
                  <a:lnTo>
                    <a:pt x="547" y="0"/>
                  </a:lnTo>
                  <a:lnTo>
                    <a:pt x="547" y="637"/>
                  </a:lnTo>
                  <a:lnTo>
                    <a:pt x="166" y="637"/>
                  </a:lnTo>
                  <a:lnTo>
                    <a:pt x="166" y="1133"/>
                  </a:lnTo>
                  <a:lnTo>
                    <a:pt x="51" y="1133"/>
                  </a:lnTo>
                  <a:lnTo>
                    <a:pt x="51" y="522"/>
                  </a:lnTo>
                  <a:lnTo>
                    <a:pt x="309" y="522"/>
                  </a:lnTo>
                  <a:lnTo>
                    <a:pt x="309" y="239"/>
                  </a:lnTo>
                  <a:lnTo>
                    <a:pt x="84" y="274"/>
                  </a:lnTo>
                  <a:lnTo>
                    <a:pt x="0" y="286"/>
                  </a:lnTo>
                  <a:lnTo>
                    <a:pt x="0" y="171"/>
                  </a:lnTo>
                  <a:lnTo>
                    <a:pt x="84" y="159"/>
                  </a:lnTo>
                  <a:lnTo>
                    <a:pt x="309" y="12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7756" y="796481"/>
            <a:ext cx="10576488" cy="738664"/>
            <a:chOff x="592428" y="600007"/>
            <a:chExt cx="3940935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7486803" y="229979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6804" y="196603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561477" y="196603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48" y="2179392"/>
            <a:ext cx="304800" cy="3048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86803" y="328785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86804" y="295408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561477" y="295408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86803" y="427642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86804" y="394266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561477" y="394266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86803" y="526202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86804" y="492825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561477" y="492825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48" y="3167449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37" y="4156025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37" y="51590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79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0" y="1616077"/>
            <a:ext cx="5536841" cy="4130764"/>
            <a:chOff x="4591051" y="509588"/>
            <a:chExt cx="4019550" cy="2998788"/>
          </a:xfrm>
        </p:grpSpPr>
        <p:sp>
          <p:nvSpPr>
            <p:cNvPr id="4" name="Freeform 495"/>
            <p:cNvSpPr>
              <a:spLocks/>
            </p:cNvSpPr>
            <p:nvPr/>
          </p:nvSpPr>
          <p:spPr bwMode="auto">
            <a:xfrm>
              <a:off x="4591051" y="509588"/>
              <a:ext cx="2940050" cy="2998788"/>
            </a:xfrm>
            <a:custGeom>
              <a:avLst/>
              <a:gdLst>
                <a:gd name="T0" fmla="*/ 899 w 1852"/>
                <a:gd name="T1" fmla="*/ 7 h 1889"/>
                <a:gd name="T2" fmla="*/ 998 w 1852"/>
                <a:gd name="T3" fmla="*/ 56 h 1889"/>
                <a:gd name="T4" fmla="*/ 1110 w 1852"/>
                <a:gd name="T5" fmla="*/ 142 h 1889"/>
                <a:gd name="T6" fmla="*/ 1215 w 1852"/>
                <a:gd name="T7" fmla="*/ 235 h 1889"/>
                <a:gd name="T8" fmla="*/ 1346 w 1852"/>
                <a:gd name="T9" fmla="*/ 320 h 1889"/>
                <a:gd name="T10" fmla="*/ 1494 w 1852"/>
                <a:gd name="T11" fmla="*/ 400 h 1889"/>
                <a:gd name="T12" fmla="*/ 1638 w 1852"/>
                <a:gd name="T13" fmla="*/ 469 h 1889"/>
                <a:gd name="T14" fmla="*/ 1760 w 1852"/>
                <a:gd name="T15" fmla="*/ 523 h 1889"/>
                <a:gd name="T16" fmla="*/ 1835 w 1852"/>
                <a:gd name="T17" fmla="*/ 554 h 1889"/>
                <a:gd name="T18" fmla="*/ 1852 w 1852"/>
                <a:gd name="T19" fmla="*/ 1784 h 1889"/>
                <a:gd name="T20" fmla="*/ 1808 w 1852"/>
                <a:gd name="T21" fmla="*/ 1790 h 1889"/>
                <a:gd name="T22" fmla="*/ 1693 w 1852"/>
                <a:gd name="T23" fmla="*/ 1808 h 1889"/>
                <a:gd name="T24" fmla="*/ 1527 w 1852"/>
                <a:gd name="T25" fmla="*/ 1830 h 1889"/>
                <a:gd name="T26" fmla="*/ 1329 w 1852"/>
                <a:gd name="T27" fmla="*/ 1853 h 1889"/>
                <a:gd name="T28" fmla="*/ 1123 w 1852"/>
                <a:gd name="T29" fmla="*/ 1875 h 1889"/>
                <a:gd name="T30" fmla="*/ 926 w 1852"/>
                <a:gd name="T31" fmla="*/ 1888 h 1889"/>
                <a:gd name="T32" fmla="*/ 762 w 1852"/>
                <a:gd name="T33" fmla="*/ 1888 h 1889"/>
                <a:gd name="T34" fmla="*/ 651 w 1852"/>
                <a:gd name="T35" fmla="*/ 1872 h 1889"/>
                <a:gd name="T36" fmla="*/ 597 w 1852"/>
                <a:gd name="T37" fmla="*/ 1808 h 1889"/>
                <a:gd name="T38" fmla="*/ 583 w 1852"/>
                <a:gd name="T39" fmla="*/ 1691 h 1889"/>
                <a:gd name="T40" fmla="*/ 618 w 1852"/>
                <a:gd name="T41" fmla="*/ 1598 h 1889"/>
                <a:gd name="T42" fmla="*/ 626 w 1852"/>
                <a:gd name="T43" fmla="*/ 1565 h 1889"/>
                <a:gd name="T44" fmla="*/ 591 w 1852"/>
                <a:gd name="T45" fmla="*/ 1515 h 1889"/>
                <a:gd name="T46" fmla="*/ 560 w 1852"/>
                <a:gd name="T47" fmla="*/ 1432 h 1889"/>
                <a:gd name="T48" fmla="*/ 569 w 1852"/>
                <a:gd name="T49" fmla="*/ 1328 h 1889"/>
                <a:gd name="T50" fmla="*/ 610 w 1852"/>
                <a:gd name="T51" fmla="*/ 1249 h 1889"/>
                <a:gd name="T52" fmla="*/ 578 w 1852"/>
                <a:gd name="T53" fmla="*/ 1207 h 1889"/>
                <a:gd name="T54" fmla="*/ 542 w 1852"/>
                <a:gd name="T55" fmla="*/ 1127 h 1889"/>
                <a:gd name="T56" fmla="*/ 542 w 1852"/>
                <a:gd name="T57" fmla="*/ 1021 h 1889"/>
                <a:gd name="T58" fmla="*/ 574 w 1852"/>
                <a:gd name="T59" fmla="*/ 943 h 1889"/>
                <a:gd name="T60" fmla="*/ 501 w 1852"/>
                <a:gd name="T61" fmla="*/ 943 h 1889"/>
                <a:gd name="T62" fmla="*/ 372 w 1852"/>
                <a:gd name="T63" fmla="*/ 939 h 1889"/>
                <a:gd name="T64" fmla="*/ 228 w 1852"/>
                <a:gd name="T65" fmla="*/ 930 h 1889"/>
                <a:gd name="T66" fmla="*/ 105 w 1852"/>
                <a:gd name="T67" fmla="*/ 911 h 1889"/>
                <a:gd name="T68" fmla="*/ 33 w 1852"/>
                <a:gd name="T69" fmla="*/ 872 h 1889"/>
                <a:gd name="T70" fmla="*/ 3 w 1852"/>
                <a:gd name="T71" fmla="*/ 798 h 1889"/>
                <a:gd name="T72" fmla="*/ 4 w 1852"/>
                <a:gd name="T73" fmla="*/ 710 h 1889"/>
                <a:gd name="T74" fmla="*/ 31 w 1852"/>
                <a:gd name="T75" fmla="*/ 633 h 1889"/>
                <a:gd name="T76" fmla="*/ 75 w 1852"/>
                <a:gd name="T77" fmla="*/ 593 h 1889"/>
                <a:gd name="T78" fmla="*/ 149 w 1852"/>
                <a:gd name="T79" fmla="*/ 587 h 1889"/>
                <a:gd name="T80" fmla="*/ 283 w 1852"/>
                <a:gd name="T81" fmla="*/ 586 h 1889"/>
                <a:gd name="T82" fmla="*/ 454 w 1852"/>
                <a:gd name="T83" fmla="*/ 586 h 1889"/>
                <a:gd name="T84" fmla="*/ 633 w 1852"/>
                <a:gd name="T85" fmla="*/ 584 h 1889"/>
                <a:gd name="T86" fmla="*/ 795 w 1852"/>
                <a:gd name="T87" fmla="*/ 579 h 1889"/>
                <a:gd name="T88" fmla="*/ 915 w 1852"/>
                <a:gd name="T89" fmla="*/ 565 h 1889"/>
                <a:gd name="T90" fmla="*/ 965 w 1852"/>
                <a:gd name="T91" fmla="*/ 538 h 1889"/>
                <a:gd name="T92" fmla="*/ 942 w 1852"/>
                <a:gd name="T93" fmla="*/ 482 h 1889"/>
                <a:gd name="T94" fmla="*/ 876 w 1852"/>
                <a:gd name="T95" fmla="*/ 406 h 1889"/>
                <a:gd name="T96" fmla="*/ 803 w 1852"/>
                <a:gd name="T97" fmla="*/ 309 h 1889"/>
                <a:gd name="T98" fmla="*/ 758 w 1852"/>
                <a:gd name="T99" fmla="*/ 189 h 1889"/>
                <a:gd name="T100" fmla="*/ 770 w 1852"/>
                <a:gd name="T101" fmla="*/ 63 h 1889"/>
                <a:gd name="T102" fmla="*/ 821 w 1852"/>
                <a:gd name="T103" fmla="*/ 7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52" h="1889">
                  <a:moveTo>
                    <a:pt x="844" y="0"/>
                  </a:moveTo>
                  <a:lnTo>
                    <a:pt x="871" y="2"/>
                  </a:lnTo>
                  <a:lnTo>
                    <a:pt x="899" y="7"/>
                  </a:lnTo>
                  <a:lnTo>
                    <a:pt x="931" y="18"/>
                  </a:lnTo>
                  <a:lnTo>
                    <a:pt x="964" y="35"/>
                  </a:lnTo>
                  <a:lnTo>
                    <a:pt x="998" y="56"/>
                  </a:lnTo>
                  <a:lnTo>
                    <a:pt x="1035" y="81"/>
                  </a:lnTo>
                  <a:lnTo>
                    <a:pt x="1072" y="109"/>
                  </a:lnTo>
                  <a:lnTo>
                    <a:pt x="1110" y="142"/>
                  </a:lnTo>
                  <a:lnTo>
                    <a:pt x="1148" y="178"/>
                  </a:lnTo>
                  <a:lnTo>
                    <a:pt x="1179" y="206"/>
                  </a:lnTo>
                  <a:lnTo>
                    <a:pt x="1215" y="235"/>
                  </a:lnTo>
                  <a:lnTo>
                    <a:pt x="1256" y="263"/>
                  </a:lnTo>
                  <a:lnTo>
                    <a:pt x="1300" y="291"/>
                  </a:lnTo>
                  <a:lnTo>
                    <a:pt x="1346" y="320"/>
                  </a:lnTo>
                  <a:lnTo>
                    <a:pt x="1395" y="348"/>
                  </a:lnTo>
                  <a:lnTo>
                    <a:pt x="1443" y="375"/>
                  </a:lnTo>
                  <a:lnTo>
                    <a:pt x="1494" y="400"/>
                  </a:lnTo>
                  <a:lnTo>
                    <a:pt x="1544" y="425"/>
                  </a:lnTo>
                  <a:lnTo>
                    <a:pt x="1591" y="447"/>
                  </a:lnTo>
                  <a:lnTo>
                    <a:pt x="1638" y="469"/>
                  </a:lnTo>
                  <a:lnTo>
                    <a:pt x="1682" y="490"/>
                  </a:lnTo>
                  <a:lnTo>
                    <a:pt x="1723" y="507"/>
                  </a:lnTo>
                  <a:lnTo>
                    <a:pt x="1760" y="523"/>
                  </a:lnTo>
                  <a:lnTo>
                    <a:pt x="1791" y="537"/>
                  </a:lnTo>
                  <a:lnTo>
                    <a:pt x="1816" y="546"/>
                  </a:lnTo>
                  <a:lnTo>
                    <a:pt x="1835" y="554"/>
                  </a:lnTo>
                  <a:lnTo>
                    <a:pt x="1848" y="560"/>
                  </a:lnTo>
                  <a:lnTo>
                    <a:pt x="1852" y="562"/>
                  </a:lnTo>
                  <a:lnTo>
                    <a:pt x="1852" y="1784"/>
                  </a:lnTo>
                  <a:lnTo>
                    <a:pt x="1848" y="1786"/>
                  </a:lnTo>
                  <a:lnTo>
                    <a:pt x="1832" y="1787"/>
                  </a:lnTo>
                  <a:lnTo>
                    <a:pt x="1808" y="1790"/>
                  </a:lnTo>
                  <a:lnTo>
                    <a:pt x="1777" y="1795"/>
                  </a:lnTo>
                  <a:lnTo>
                    <a:pt x="1739" y="1801"/>
                  </a:lnTo>
                  <a:lnTo>
                    <a:pt x="1693" y="1808"/>
                  </a:lnTo>
                  <a:lnTo>
                    <a:pt x="1643" y="1815"/>
                  </a:lnTo>
                  <a:lnTo>
                    <a:pt x="1587" y="1822"/>
                  </a:lnTo>
                  <a:lnTo>
                    <a:pt x="1527" y="1830"/>
                  </a:lnTo>
                  <a:lnTo>
                    <a:pt x="1462" y="1837"/>
                  </a:lnTo>
                  <a:lnTo>
                    <a:pt x="1396" y="1847"/>
                  </a:lnTo>
                  <a:lnTo>
                    <a:pt x="1329" y="1853"/>
                  </a:lnTo>
                  <a:lnTo>
                    <a:pt x="1259" y="1861"/>
                  </a:lnTo>
                  <a:lnTo>
                    <a:pt x="1190" y="1869"/>
                  </a:lnTo>
                  <a:lnTo>
                    <a:pt x="1123" y="1875"/>
                  </a:lnTo>
                  <a:lnTo>
                    <a:pt x="1055" y="1880"/>
                  </a:lnTo>
                  <a:lnTo>
                    <a:pt x="989" y="1885"/>
                  </a:lnTo>
                  <a:lnTo>
                    <a:pt x="926" y="1888"/>
                  </a:lnTo>
                  <a:lnTo>
                    <a:pt x="866" y="1889"/>
                  </a:lnTo>
                  <a:lnTo>
                    <a:pt x="811" y="1889"/>
                  </a:lnTo>
                  <a:lnTo>
                    <a:pt x="762" y="1888"/>
                  </a:lnTo>
                  <a:lnTo>
                    <a:pt x="718" y="1885"/>
                  </a:lnTo>
                  <a:lnTo>
                    <a:pt x="681" y="1880"/>
                  </a:lnTo>
                  <a:lnTo>
                    <a:pt x="651" y="1872"/>
                  </a:lnTo>
                  <a:lnTo>
                    <a:pt x="630" y="1863"/>
                  </a:lnTo>
                  <a:lnTo>
                    <a:pt x="618" y="1852"/>
                  </a:lnTo>
                  <a:lnTo>
                    <a:pt x="597" y="1808"/>
                  </a:lnTo>
                  <a:lnTo>
                    <a:pt x="585" y="1767"/>
                  </a:lnTo>
                  <a:lnTo>
                    <a:pt x="580" y="1727"/>
                  </a:lnTo>
                  <a:lnTo>
                    <a:pt x="583" y="1691"/>
                  </a:lnTo>
                  <a:lnTo>
                    <a:pt x="591" y="1657"/>
                  </a:lnTo>
                  <a:lnTo>
                    <a:pt x="604" y="1627"/>
                  </a:lnTo>
                  <a:lnTo>
                    <a:pt x="618" y="1598"/>
                  </a:lnTo>
                  <a:lnTo>
                    <a:pt x="637" y="1576"/>
                  </a:lnTo>
                  <a:lnTo>
                    <a:pt x="633" y="1573"/>
                  </a:lnTo>
                  <a:lnTo>
                    <a:pt x="626" y="1565"/>
                  </a:lnTo>
                  <a:lnTo>
                    <a:pt x="616" y="1553"/>
                  </a:lnTo>
                  <a:lnTo>
                    <a:pt x="604" y="1535"/>
                  </a:lnTo>
                  <a:lnTo>
                    <a:pt x="591" y="1515"/>
                  </a:lnTo>
                  <a:lnTo>
                    <a:pt x="578" y="1490"/>
                  </a:lnTo>
                  <a:lnTo>
                    <a:pt x="567" y="1462"/>
                  </a:lnTo>
                  <a:lnTo>
                    <a:pt x="560" y="1432"/>
                  </a:lnTo>
                  <a:lnTo>
                    <a:pt x="556" y="1399"/>
                  </a:lnTo>
                  <a:lnTo>
                    <a:pt x="560" y="1364"/>
                  </a:lnTo>
                  <a:lnTo>
                    <a:pt x="569" y="1328"/>
                  </a:lnTo>
                  <a:lnTo>
                    <a:pt x="586" y="1290"/>
                  </a:lnTo>
                  <a:lnTo>
                    <a:pt x="613" y="1252"/>
                  </a:lnTo>
                  <a:lnTo>
                    <a:pt x="610" y="1249"/>
                  </a:lnTo>
                  <a:lnTo>
                    <a:pt x="604" y="1240"/>
                  </a:lnTo>
                  <a:lnTo>
                    <a:pt x="591" y="1226"/>
                  </a:lnTo>
                  <a:lnTo>
                    <a:pt x="578" y="1207"/>
                  </a:lnTo>
                  <a:lnTo>
                    <a:pt x="566" y="1183"/>
                  </a:lnTo>
                  <a:lnTo>
                    <a:pt x="553" y="1156"/>
                  </a:lnTo>
                  <a:lnTo>
                    <a:pt x="542" y="1127"/>
                  </a:lnTo>
                  <a:lnTo>
                    <a:pt x="536" y="1094"/>
                  </a:lnTo>
                  <a:lnTo>
                    <a:pt x="536" y="1059"/>
                  </a:lnTo>
                  <a:lnTo>
                    <a:pt x="542" y="1021"/>
                  </a:lnTo>
                  <a:lnTo>
                    <a:pt x="556" y="982"/>
                  </a:lnTo>
                  <a:lnTo>
                    <a:pt x="580" y="943"/>
                  </a:lnTo>
                  <a:lnTo>
                    <a:pt x="574" y="943"/>
                  </a:lnTo>
                  <a:lnTo>
                    <a:pt x="558" y="943"/>
                  </a:lnTo>
                  <a:lnTo>
                    <a:pt x="533" y="943"/>
                  </a:lnTo>
                  <a:lnTo>
                    <a:pt x="501" y="943"/>
                  </a:lnTo>
                  <a:lnTo>
                    <a:pt x="462" y="943"/>
                  </a:lnTo>
                  <a:lnTo>
                    <a:pt x="420" y="941"/>
                  </a:lnTo>
                  <a:lnTo>
                    <a:pt x="372" y="939"/>
                  </a:lnTo>
                  <a:lnTo>
                    <a:pt x="324" y="936"/>
                  </a:lnTo>
                  <a:lnTo>
                    <a:pt x="275" y="933"/>
                  </a:lnTo>
                  <a:lnTo>
                    <a:pt x="228" y="930"/>
                  </a:lnTo>
                  <a:lnTo>
                    <a:pt x="182" y="925"/>
                  </a:lnTo>
                  <a:lnTo>
                    <a:pt x="141" y="919"/>
                  </a:lnTo>
                  <a:lnTo>
                    <a:pt x="105" y="911"/>
                  </a:lnTo>
                  <a:lnTo>
                    <a:pt x="75" y="902"/>
                  </a:lnTo>
                  <a:lnTo>
                    <a:pt x="52" y="889"/>
                  </a:lnTo>
                  <a:lnTo>
                    <a:pt x="33" y="872"/>
                  </a:lnTo>
                  <a:lnTo>
                    <a:pt x="19" y="850"/>
                  </a:lnTo>
                  <a:lnTo>
                    <a:pt x="9" y="825"/>
                  </a:lnTo>
                  <a:lnTo>
                    <a:pt x="3" y="798"/>
                  </a:lnTo>
                  <a:lnTo>
                    <a:pt x="0" y="768"/>
                  </a:lnTo>
                  <a:lnTo>
                    <a:pt x="0" y="738"/>
                  </a:lnTo>
                  <a:lnTo>
                    <a:pt x="4" y="710"/>
                  </a:lnTo>
                  <a:lnTo>
                    <a:pt x="11" y="681"/>
                  </a:lnTo>
                  <a:lnTo>
                    <a:pt x="20" y="656"/>
                  </a:lnTo>
                  <a:lnTo>
                    <a:pt x="31" y="633"/>
                  </a:lnTo>
                  <a:lnTo>
                    <a:pt x="44" y="615"/>
                  </a:lnTo>
                  <a:lnTo>
                    <a:pt x="59" y="601"/>
                  </a:lnTo>
                  <a:lnTo>
                    <a:pt x="75" y="593"/>
                  </a:lnTo>
                  <a:lnTo>
                    <a:pt x="91" y="590"/>
                  </a:lnTo>
                  <a:lnTo>
                    <a:pt x="116" y="589"/>
                  </a:lnTo>
                  <a:lnTo>
                    <a:pt x="149" y="587"/>
                  </a:lnTo>
                  <a:lnTo>
                    <a:pt x="188" y="586"/>
                  </a:lnTo>
                  <a:lnTo>
                    <a:pt x="234" y="586"/>
                  </a:lnTo>
                  <a:lnTo>
                    <a:pt x="283" y="586"/>
                  </a:lnTo>
                  <a:lnTo>
                    <a:pt x="338" y="586"/>
                  </a:lnTo>
                  <a:lnTo>
                    <a:pt x="394" y="586"/>
                  </a:lnTo>
                  <a:lnTo>
                    <a:pt x="454" y="586"/>
                  </a:lnTo>
                  <a:lnTo>
                    <a:pt x="514" y="586"/>
                  </a:lnTo>
                  <a:lnTo>
                    <a:pt x="574" y="586"/>
                  </a:lnTo>
                  <a:lnTo>
                    <a:pt x="633" y="584"/>
                  </a:lnTo>
                  <a:lnTo>
                    <a:pt x="690" y="584"/>
                  </a:lnTo>
                  <a:lnTo>
                    <a:pt x="745" y="581"/>
                  </a:lnTo>
                  <a:lnTo>
                    <a:pt x="795" y="579"/>
                  </a:lnTo>
                  <a:lnTo>
                    <a:pt x="841" y="575"/>
                  </a:lnTo>
                  <a:lnTo>
                    <a:pt x="882" y="570"/>
                  </a:lnTo>
                  <a:lnTo>
                    <a:pt x="915" y="565"/>
                  </a:lnTo>
                  <a:lnTo>
                    <a:pt x="940" y="557"/>
                  </a:lnTo>
                  <a:lnTo>
                    <a:pt x="957" y="549"/>
                  </a:lnTo>
                  <a:lnTo>
                    <a:pt x="965" y="538"/>
                  </a:lnTo>
                  <a:lnTo>
                    <a:pt x="964" y="521"/>
                  </a:lnTo>
                  <a:lnTo>
                    <a:pt x="956" y="502"/>
                  </a:lnTo>
                  <a:lnTo>
                    <a:pt x="942" y="482"/>
                  </a:lnTo>
                  <a:lnTo>
                    <a:pt x="923" y="458"/>
                  </a:lnTo>
                  <a:lnTo>
                    <a:pt x="901" y="433"/>
                  </a:lnTo>
                  <a:lnTo>
                    <a:pt x="876" y="406"/>
                  </a:lnTo>
                  <a:lnTo>
                    <a:pt x="850" y="376"/>
                  </a:lnTo>
                  <a:lnTo>
                    <a:pt x="825" y="343"/>
                  </a:lnTo>
                  <a:lnTo>
                    <a:pt x="803" y="309"/>
                  </a:lnTo>
                  <a:lnTo>
                    <a:pt x="783" y="273"/>
                  </a:lnTo>
                  <a:lnTo>
                    <a:pt x="767" y="232"/>
                  </a:lnTo>
                  <a:lnTo>
                    <a:pt x="758" y="189"/>
                  </a:lnTo>
                  <a:lnTo>
                    <a:pt x="755" y="144"/>
                  </a:lnTo>
                  <a:lnTo>
                    <a:pt x="761" y="96"/>
                  </a:lnTo>
                  <a:lnTo>
                    <a:pt x="770" y="63"/>
                  </a:lnTo>
                  <a:lnTo>
                    <a:pt x="783" y="38"/>
                  </a:lnTo>
                  <a:lnTo>
                    <a:pt x="800" y="19"/>
                  </a:lnTo>
                  <a:lnTo>
                    <a:pt x="821" y="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496"/>
            <p:cNvSpPr>
              <a:spLocks noEditPoints="1"/>
            </p:cNvSpPr>
            <p:nvPr/>
          </p:nvSpPr>
          <p:spPr bwMode="auto">
            <a:xfrm>
              <a:off x="7586663" y="1358901"/>
              <a:ext cx="1023938" cy="2000250"/>
            </a:xfrm>
            <a:custGeom>
              <a:avLst/>
              <a:gdLst>
                <a:gd name="T0" fmla="*/ 253 w 645"/>
                <a:gd name="T1" fmla="*/ 876 h 1260"/>
                <a:gd name="T2" fmla="*/ 219 w 645"/>
                <a:gd name="T3" fmla="*/ 881 h 1260"/>
                <a:gd name="T4" fmla="*/ 186 w 645"/>
                <a:gd name="T5" fmla="*/ 894 h 1260"/>
                <a:gd name="T6" fmla="*/ 159 w 645"/>
                <a:gd name="T7" fmla="*/ 916 h 1260"/>
                <a:gd name="T8" fmla="*/ 138 w 645"/>
                <a:gd name="T9" fmla="*/ 942 h 1260"/>
                <a:gd name="T10" fmla="*/ 124 w 645"/>
                <a:gd name="T11" fmla="*/ 974 h 1260"/>
                <a:gd name="T12" fmla="*/ 119 w 645"/>
                <a:gd name="T13" fmla="*/ 1010 h 1260"/>
                <a:gd name="T14" fmla="*/ 124 w 645"/>
                <a:gd name="T15" fmla="*/ 1044 h 1260"/>
                <a:gd name="T16" fmla="*/ 138 w 645"/>
                <a:gd name="T17" fmla="*/ 1078 h 1260"/>
                <a:gd name="T18" fmla="*/ 159 w 645"/>
                <a:gd name="T19" fmla="*/ 1104 h 1260"/>
                <a:gd name="T20" fmla="*/ 186 w 645"/>
                <a:gd name="T21" fmla="*/ 1125 h 1260"/>
                <a:gd name="T22" fmla="*/ 219 w 645"/>
                <a:gd name="T23" fmla="*/ 1139 h 1260"/>
                <a:gd name="T24" fmla="*/ 253 w 645"/>
                <a:gd name="T25" fmla="*/ 1144 h 1260"/>
                <a:gd name="T26" fmla="*/ 289 w 645"/>
                <a:gd name="T27" fmla="*/ 1139 h 1260"/>
                <a:gd name="T28" fmla="*/ 321 w 645"/>
                <a:gd name="T29" fmla="*/ 1125 h 1260"/>
                <a:gd name="T30" fmla="*/ 349 w 645"/>
                <a:gd name="T31" fmla="*/ 1104 h 1260"/>
                <a:gd name="T32" fmla="*/ 370 w 645"/>
                <a:gd name="T33" fmla="*/ 1078 h 1260"/>
                <a:gd name="T34" fmla="*/ 384 w 645"/>
                <a:gd name="T35" fmla="*/ 1044 h 1260"/>
                <a:gd name="T36" fmla="*/ 388 w 645"/>
                <a:gd name="T37" fmla="*/ 1010 h 1260"/>
                <a:gd name="T38" fmla="*/ 384 w 645"/>
                <a:gd name="T39" fmla="*/ 974 h 1260"/>
                <a:gd name="T40" fmla="*/ 370 w 645"/>
                <a:gd name="T41" fmla="*/ 942 h 1260"/>
                <a:gd name="T42" fmla="*/ 349 w 645"/>
                <a:gd name="T43" fmla="*/ 916 h 1260"/>
                <a:gd name="T44" fmla="*/ 321 w 645"/>
                <a:gd name="T45" fmla="*/ 894 h 1260"/>
                <a:gd name="T46" fmla="*/ 289 w 645"/>
                <a:gd name="T47" fmla="*/ 881 h 1260"/>
                <a:gd name="T48" fmla="*/ 253 w 645"/>
                <a:gd name="T49" fmla="*/ 876 h 1260"/>
                <a:gd name="T50" fmla="*/ 66 w 645"/>
                <a:gd name="T51" fmla="*/ 0 h 1260"/>
                <a:gd name="T52" fmla="*/ 579 w 645"/>
                <a:gd name="T53" fmla="*/ 0 h 1260"/>
                <a:gd name="T54" fmla="*/ 599 w 645"/>
                <a:gd name="T55" fmla="*/ 3 h 1260"/>
                <a:gd name="T56" fmla="*/ 618 w 645"/>
                <a:gd name="T57" fmla="*/ 13 h 1260"/>
                <a:gd name="T58" fmla="*/ 632 w 645"/>
                <a:gd name="T59" fmla="*/ 27 h 1260"/>
                <a:gd name="T60" fmla="*/ 642 w 645"/>
                <a:gd name="T61" fmla="*/ 44 h 1260"/>
                <a:gd name="T62" fmla="*/ 645 w 645"/>
                <a:gd name="T63" fmla="*/ 65 h 1260"/>
                <a:gd name="T64" fmla="*/ 645 w 645"/>
                <a:gd name="T65" fmla="*/ 1195 h 1260"/>
                <a:gd name="T66" fmla="*/ 642 w 645"/>
                <a:gd name="T67" fmla="*/ 1216 h 1260"/>
                <a:gd name="T68" fmla="*/ 632 w 645"/>
                <a:gd name="T69" fmla="*/ 1233 h 1260"/>
                <a:gd name="T70" fmla="*/ 618 w 645"/>
                <a:gd name="T71" fmla="*/ 1247 h 1260"/>
                <a:gd name="T72" fmla="*/ 599 w 645"/>
                <a:gd name="T73" fmla="*/ 1257 h 1260"/>
                <a:gd name="T74" fmla="*/ 579 w 645"/>
                <a:gd name="T75" fmla="*/ 1260 h 1260"/>
                <a:gd name="T76" fmla="*/ 66 w 645"/>
                <a:gd name="T77" fmla="*/ 1260 h 1260"/>
                <a:gd name="T78" fmla="*/ 44 w 645"/>
                <a:gd name="T79" fmla="*/ 1257 h 1260"/>
                <a:gd name="T80" fmla="*/ 27 w 645"/>
                <a:gd name="T81" fmla="*/ 1247 h 1260"/>
                <a:gd name="T82" fmla="*/ 13 w 645"/>
                <a:gd name="T83" fmla="*/ 1233 h 1260"/>
                <a:gd name="T84" fmla="*/ 3 w 645"/>
                <a:gd name="T85" fmla="*/ 1216 h 1260"/>
                <a:gd name="T86" fmla="*/ 0 w 645"/>
                <a:gd name="T87" fmla="*/ 1195 h 1260"/>
                <a:gd name="T88" fmla="*/ 0 w 645"/>
                <a:gd name="T89" fmla="*/ 65 h 1260"/>
                <a:gd name="T90" fmla="*/ 3 w 645"/>
                <a:gd name="T91" fmla="*/ 44 h 1260"/>
                <a:gd name="T92" fmla="*/ 13 w 645"/>
                <a:gd name="T93" fmla="*/ 27 h 1260"/>
                <a:gd name="T94" fmla="*/ 27 w 645"/>
                <a:gd name="T95" fmla="*/ 13 h 1260"/>
                <a:gd name="T96" fmla="*/ 44 w 645"/>
                <a:gd name="T97" fmla="*/ 3 h 1260"/>
                <a:gd name="T98" fmla="*/ 66 w 645"/>
                <a:gd name="T99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5" h="1260">
                  <a:moveTo>
                    <a:pt x="253" y="876"/>
                  </a:moveTo>
                  <a:lnTo>
                    <a:pt x="219" y="881"/>
                  </a:lnTo>
                  <a:lnTo>
                    <a:pt x="186" y="894"/>
                  </a:lnTo>
                  <a:lnTo>
                    <a:pt x="159" y="916"/>
                  </a:lnTo>
                  <a:lnTo>
                    <a:pt x="138" y="942"/>
                  </a:lnTo>
                  <a:lnTo>
                    <a:pt x="124" y="974"/>
                  </a:lnTo>
                  <a:lnTo>
                    <a:pt x="119" y="1010"/>
                  </a:lnTo>
                  <a:lnTo>
                    <a:pt x="124" y="1044"/>
                  </a:lnTo>
                  <a:lnTo>
                    <a:pt x="138" y="1078"/>
                  </a:lnTo>
                  <a:lnTo>
                    <a:pt x="159" y="1104"/>
                  </a:lnTo>
                  <a:lnTo>
                    <a:pt x="186" y="1125"/>
                  </a:lnTo>
                  <a:lnTo>
                    <a:pt x="219" y="1139"/>
                  </a:lnTo>
                  <a:lnTo>
                    <a:pt x="253" y="1144"/>
                  </a:lnTo>
                  <a:lnTo>
                    <a:pt x="289" y="1139"/>
                  </a:lnTo>
                  <a:lnTo>
                    <a:pt x="321" y="1125"/>
                  </a:lnTo>
                  <a:lnTo>
                    <a:pt x="349" y="1104"/>
                  </a:lnTo>
                  <a:lnTo>
                    <a:pt x="370" y="1078"/>
                  </a:lnTo>
                  <a:lnTo>
                    <a:pt x="384" y="1044"/>
                  </a:lnTo>
                  <a:lnTo>
                    <a:pt x="388" y="1010"/>
                  </a:lnTo>
                  <a:lnTo>
                    <a:pt x="384" y="974"/>
                  </a:lnTo>
                  <a:lnTo>
                    <a:pt x="370" y="942"/>
                  </a:lnTo>
                  <a:lnTo>
                    <a:pt x="349" y="916"/>
                  </a:lnTo>
                  <a:lnTo>
                    <a:pt x="321" y="894"/>
                  </a:lnTo>
                  <a:lnTo>
                    <a:pt x="289" y="881"/>
                  </a:lnTo>
                  <a:lnTo>
                    <a:pt x="253" y="876"/>
                  </a:lnTo>
                  <a:close/>
                  <a:moveTo>
                    <a:pt x="66" y="0"/>
                  </a:moveTo>
                  <a:lnTo>
                    <a:pt x="579" y="0"/>
                  </a:lnTo>
                  <a:lnTo>
                    <a:pt x="599" y="3"/>
                  </a:lnTo>
                  <a:lnTo>
                    <a:pt x="618" y="13"/>
                  </a:lnTo>
                  <a:lnTo>
                    <a:pt x="632" y="27"/>
                  </a:lnTo>
                  <a:lnTo>
                    <a:pt x="642" y="44"/>
                  </a:lnTo>
                  <a:lnTo>
                    <a:pt x="645" y="65"/>
                  </a:lnTo>
                  <a:lnTo>
                    <a:pt x="645" y="1195"/>
                  </a:lnTo>
                  <a:lnTo>
                    <a:pt x="642" y="1216"/>
                  </a:lnTo>
                  <a:lnTo>
                    <a:pt x="632" y="1233"/>
                  </a:lnTo>
                  <a:lnTo>
                    <a:pt x="618" y="1247"/>
                  </a:lnTo>
                  <a:lnTo>
                    <a:pt x="599" y="1257"/>
                  </a:lnTo>
                  <a:lnTo>
                    <a:pt x="579" y="1260"/>
                  </a:lnTo>
                  <a:lnTo>
                    <a:pt x="66" y="1260"/>
                  </a:lnTo>
                  <a:lnTo>
                    <a:pt x="44" y="1257"/>
                  </a:lnTo>
                  <a:lnTo>
                    <a:pt x="27" y="1247"/>
                  </a:lnTo>
                  <a:lnTo>
                    <a:pt x="13" y="1233"/>
                  </a:lnTo>
                  <a:lnTo>
                    <a:pt x="3" y="1216"/>
                  </a:lnTo>
                  <a:lnTo>
                    <a:pt x="0" y="1195"/>
                  </a:lnTo>
                  <a:lnTo>
                    <a:pt x="0" y="65"/>
                  </a:lnTo>
                  <a:lnTo>
                    <a:pt x="3" y="44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7756" y="728423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359511" y="223173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9512" y="189797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4185" y="189797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2111334"/>
            <a:ext cx="304800" cy="304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359511" y="321979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9512" y="288603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4185" y="288603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359511" y="420837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59512" y="38746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34185" y="387460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359511" y="51939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9512" y="48602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4185" y="486020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3099391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5" y="4087967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5" y="509103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24600" y="1627020"/>
            <a:ext cx="5867400" cy="794076"/>
            <a:chOff x="6324600" y="633031"/>
            <a:chExt cx="5867400" cy="794076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324600" y="2588081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9705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9212" y="2051276"/>
            <a:ext cx="9773576" cy="2404610"/>
            <a:chOff x="2545670" y="2268991"/>
            <a:chExt cx="2400300" cy="590550"/>
          </a:xfrm>
        </p:grpSpPr>
        <p:sp>
          <p:nvSpPr>
            <p:cNvPr id="4" name="Rectangle 16"/>
            <p:cNvSpPr>
              <a:spLocks noChangeArrowheads="1"/>
            </p:cNvSpPr>
            <p:nvPr/>
          </p:nvSpPr>
          <p:spPr bwMode="auto">
            <a:xfrm>
              <a:off x="2545670" y="2370591"/>
              <a:ext cx="458788" cy="385763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7"/>
            <p:cNvSpPr>
              <a:spLocks noEditPoints="1"/>
            </p:cNvSpPr>
            <p:nvPr/>
          </p:nvSpPr>
          <p:spPr bwMode="auto">
            <a:xfrm>
              <a:off x="3855357" y="2292803"/>
              <a:ext cx="595313" cy="541338"/>
            </a:xfrm>
            <a:custGeom>
              <a:avLst/>
              <a:gdLst>
                <a:gd name="T0" fmla="*/ 101 w 375"/>
                <a:gd name="T1" fmla="*/ 97 h 341"/>
                <a:gd name="T2" fmla="*/ 188 w 375"/>
                <a:gd name="T3" fmla="*/ 97 h 341"/>
                <a:gd name="T4" fmla="*/ 188 w 375"/>
                <a:gd name="T5" fmla="*/ 245 h 341"/>
                <a:gd name="T6" fmla="*/ 101 w 375"/>
                <a:gd name="T7" fmla="*/ 245 h 341"/>
                <a:gd name="T8" fmla="*/ 101 w 375"/>
                <a:gd name="T9" fmla="*/ 97 h 341"/>
                <a:gd name="T10" fmla="*/ 69 w 375"/>
                <a:gd name="T11" fmla="*/ 61 h 341"/>
                <a:gd name="T12" fmla="*/ 66 w 375"/>
                <a:gd name="T13" fmla="*/ 63 h 341"/>
                <a:gd name="T14" fmla="*/ 62 w 375"/>
                <a:gd name="T15" fmla="*/ 66 h 341"/>
                <a:gd name="T16" fmla="*/ 61 w 375"/>
                <a:gd name="T17" fmla="*/ 69 h 341"/>
                <a:gd name="T18" fmla="*/ 61 w 375"/>
                <a:gd name="T19" fmla="*/ 273 h 341"/>
                <a:gd name="T20" fmla="*/ 62 w 375"/>
                <a:gd name="T21" fmla="*/ 276 h 341"/>
                <a:gd name="T22" fmla="*/ 66 w 375"/>
                <a:gd name="T23" fmla="*/ 279 h 341"/>
                <a:gd name="T24" fmla="*/ 69 w 375"/>
                <a:gd name="T25" fmla="*/ 280 h 341"/>
                <a:gd name="T26" fmla="*/ 306 w 375"/>
                <a:gd name="T27" fmla="*/ 280 h 341"/>
                <a:gd name="T28" fmla="*/ 309 w 375"/>
                <a:gd name="T29" fmla="*/ 279 h 341"/>
                <a:gd name="T30" fmla="*/ 312 w 375"/>
                <a:gd name="T31" fmla="*/ 276 h 341"/>
                <a:gd name="T32" fmla="*/ 313 w 375"/>
                <a:gd name="T33" fmla="*/ 273 h 341"/>
                <a:gd name="T34" fmla="*/ 313 w 375"/>
                <a:gd name="T35" fmla="*/ 69 h 341"/>
                <a:gd name="T36" fmla="*/ 312 w 375"/>
                <a:gd name="T37" fmla="*/ 66 h 341"/>
                <a:gd name="T38" fmla="*/ 309 w 375"/>
                <a:gd name="T39" fmla="*/ 63 h 341"/>
                <a:gd name="T40" fmla="*/ 306 w 375"/>
                <a:gd name="T41" fmla="*/ 61 h 341"/>
                <a:gd name="T42" fmla="*/ 69 w 375"/>
                <a:gd name="T43" fmla="*/ 61 h 341"/>
                <a:gd name="T44" fmla="*/ 69 w 375"/>
                <a:gd name="T45" fmla="*/ 0 h 341"/>
                <a:gd name="T46" fmla="*/ 306 w 375"/>
                <a:gd name="T47" fmla="*/ 0 h 341"/>
                <a:gd name="T48" fmla="*/ 327 w 375"/>
                <a:gd name="T49" fmla="*/ 3 h 341"/>
                <a:gd name="T50" fmla="*/ 347 w 375"/>
                <a:gd name="T51" fmla="*/ 12 h 341"/>
                <a:gd name="T52" fmla="*/ 362 w 375"/>
                <a:gd name="T53" fmla="*/ 28 h 341"/>
                <a:gd name="T54" fmla="*/ 371 w 375"/>
                <a:gd name="T55" fmla="*/ 48 h 341"/>
                <a:gd name="T56" fmla="*/ 375 w 375"/>
                <a:gd name="T57" fmla="*/ 69 h 341"/>
                <a:gd name="T58" fmla="*/ 375 w 375"/>
                <a:gd name="T59" fmla="*/ 273 h 341"/>
                <a:gd name="T60" fmla="*/ 371 w 375"/>
                <a:gd name="T61" fmla="*/ 294 h 341"/>
                <a:gd name="T62" fmla="*/ 362 w 375"/>
                <a:gd name="T63" fmla="*/ 314 h 341"/>
                <a:gd name="T64" fmla="*/ 347 w 375"/>
                <a:gd name="T65" fmla="*/ 329 h 341"/>
                <a:gd name="T66" fmla="*/ 327 w 375"/>
                <a:gd name="T67" fmla="*/ 338 h 341"/>
                <a:gd name="T68" fmla="*/ 306 w 375"/>
                <a:gd name="T69" fmla="*/ 341 h 341"/>
                <a:gd name="T70" fmla="*/ 69 w 375"/>
                <a:gd name="T71" fmla="*/ 341 h 341"/>
                <a:gd name="T72" fmla="*/ 47 w 375"/>
                <a:gd name="T73" fmla="*/ 338 h 341"/>
                <a:gd name="T74" fmla="*/ 27 w 375"/>
                <a:gd name="T75" fmla="*/ 329 h 341"/>
                <a:gd name="T76" fmla="*/ 14 w 375"/>
                <a:gd name="T77" fmla="*/ 314 h 341"/>
                <a:gd name="T78" fmla="*/ 3 w 375"/>
                <a:gd name="T79" fmla="*/ 294 h 341"/>
                <a:gd name="T80" fmla="*/ 0 w 375"/>
                <a:gd name="T81" fmla="*/ 273 h 341"/>
                <a:gd name="T82" fmla="*/ 0 w 375"/>
                <a:gd name="T83" fmla="*/ 69 h 341"/>
                <a:gd name="T84" fmla="*/ 3 w 375"/>
                <a:gd name="T85" fmla="*/ 48 h 341"/>
                <a:gd name="T86" fmla="*/ 14 w 375"/>
                <a:gd name="T87" fmla="*/ 28 h 341"/>
                <a:gd name="T88" fmla="*/ 27 w 375"/>
                <a:gd name="T89" fmla="*/ 12 h 341"/>
                <a:gd name="T90" fmla="*/ 47 w 375"/>
                <a:gd name="T91" fmla="*/ 3 h 341"/>
                <a:gd name="T92" fmla="*/ 69 w 375"/>
                <a:gd name="T93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5" h="341">
                  <a:moveTo>
                    <a:pt x="101" y="97"/>
                  </a:moveTo>
                  <a:lnTo>
                    <a:pt x="188" y="97"/>
                  </a:lnTo>
                  <a:lnTo>
                    <a:pt x="188" y="245"/>
                  </a:lnTo>
                  <a:lnTo>
                    <a:pt x="101" y="245"/>
                  </a:lnTo>
                  <a:lnTo>
                    <a:pt x="101" y="97"/>
                  </a:lnTo>
                  <a:close/>
                  <a:moveTo>
                    <a:pt x="69" y="61"/>
                  </a:moveTo>
                  <a:lnTo>
                    <a:pt x="66" y="63"/>
                  </a:lnTo>
                  <a:lnTo>
                    <a:pt x="62" y="66"/>
                  </a:lnTo>
                  <a:lnTo>
                    <a:pt x="61" y="69"/>
                  </a:lnTo>
                  <a:lnTo>
                    <a:pt x="61" y="273"/>
                  </a:lnTo>
                  <a:lnTo>
                    <a:pt x="62" y="276"/>
                  </a:lnTo>
                  <a:lnTo>
                    <a:pt x="66" y="279"/>
                  </a:lnTo>
                  <a:lnTo>
                    <a:pt x="69" y="280"/>
                  </a:lnTo>
                  <a:lnTo>
                    <a:pt x="306" y="280"/>
                  </a:lnTo>
                  <a:lnTo>
                    <a:pt x="309" y="279"/>
                  </a:lnTo>
                  <a:lnTo>
                    <a:pt x="312" y="276"/>
                  </a:lnTo>
                  <a:lnTo>
                    <a:pt x="313" y="273"/>
                  </a:lnTo>
                  <a:lnTo>
                    <a:pt x="313" y="69"/>
                  </a:lnTo>
                  <a:lnTo>
                    <a:pt x="312" y="66"/>
                  </a:lnTo>
                  <a:lnTo>
                    <a:pt x="309" y="63"/>
                  </a:lnTo>
                  <a:lnTo>
                    <a:pt x="306" y="61"/>
                  </a:lnTo>
                  <a:lnTo>
                    <a:pt x="69" y="61"/>
                  </a:lnTo>
                  <a:close/>
                  <a:moveTo>
                    <a:pt x="69" y="0"/>
                  </a:moveTo>
                  <a:lnTo>
                    <a:pt x="306" y="0"/>
                  </a:lnTo>
                  <a:lnTo>
                    <a:pt x="327" y="3"/>
                  </a:lnTo>
                  <a:lnTo>
                    <a:pt x="347" y="12"/>
                  </a:lnTo>
                  <a:lnTo>
                    <a:pt x="362" y="28"/>
                  </a:lnTo>
                  <a:lnTo>
                    <a:pt x="371" y="48"/>
                  </a:lnTo>
                  <a:lnTo>
                    <a:pt x="375" y="69"/>
                  </a:lnTo>
                  <a:lnTo>
                    <a:pt x="375" y="273"/>
                  </a:lnTo>
                  <a:lnTo>
                    <a:pt x="371" y="294"/>
                  </a:lnTo>
                  <a:lnTo>
                    <a:pt x="362" y="314"/>
                  </a:lnTo>
                  <a:lnTo>
                    <a:pt x="347" y="329"/>
                  </a:lnTo>
                  <a:lnTo>
                    <a:pt x="327" y="338"/>
                  </a:lnTo>
                  <a:lnTo>
                    <a:pt x="306" y="341"/>
                  </a:lnTo>
                  <a:lnTo>
                    <a:pt x="69" y="341"/>
                  </a:lnTo>
                  <a:lnTo>
                    <a:pt x="47" y="338"/>
                  </a:lnTo>
                  <a:lnTo>
                    <a:pt x="27" y="329"/>
                  </a:lnTo>
                  <a:lnTo>
                    <a:pt x="14" y="314"/>
                  </a:lnTo>
                  <a:lnTo>
                    <a:pt x="3" y="294"/>
                  </a:lnTo>
                  <a:lnTo>
                    <a:pt x="0" y="273"/>
                  </a:lnTo>
                  <a:lnTo>
                    <a:pt x="0" y="69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7" y="12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3044145" y="2268991"/>
              <a:ext cx="696913" cy="590550"/>
            </a:xfrm>
            <a:custGeom>
              <a:avLst/>
              <a:gdLst>
                <a:gd name="T0" fmla="*/ 268 w 439"/>
                <a:gd name="T1" fmla="*/ 139 h 372"/>
                <a:gd name="T2" fmla="*/ 353 w 439"/>
                <a:gd name="T3" fmla="*/ 139 h 372"/>
                <a:gd name="T4" fmla="*/ 353 w 439"/>
                <a:gd name="T5" fmla="*/ 232 h 372"/>
                <a:gd name="T6" fmla="*/ 268 w 439"/>
                <a:gd name="T7" fmla="*/ 232 h 372"/>
                <a:gd name="T8" fmla="*/ 268 w 439"/>
                <a:gd name="T9" fmla="*/ 139 h 372"/>
                <a:gd name="T10" fmla="*/ 231 w 439"/>
                <a:gd name="T11" fmla="*/ 121 h 372"/>
                <a:gd name="T12" fmla="*/ 231 w 439"/>
                <a:gd name="T13" fmla="*/ 251 h 372"/>
                <a:gd name="T14" fmla="*/ 368 w 439"/>
                <a:gd name="T15" fmla="*/ 251 h 372"/>
                <a:gd name="T16" fmla="*/ 373 w 439"/>
                <a:gd name="T17" fmla="*/ 251 h 372"/>
                <a:gd name="T18" fmla="*/ 375 w 439"/>
                <a:gd name="T19" fmla="*/ 248 h 372"/>
                <a:gd name="T20" fmla="*/ 376 w 439"/>
                <a:gd name="T21" fmla="*/ 243 h 372"/>
                <a:gd name="T22" fmla="*/ 376 w 439"/>
                <a:gd name="T23" fmla="*/ 128 h 372"/>
                <a:gd name="T24" fmla="*/ 375 w 439"/>
                <a:gd name="T25" fmla="*/ 124 h 372"/>
                <a:gd name="T26" fmla="*/ 373 w 439"/>
                <a:gd name="T27" fmla="*/ 121 h 372"/>
                <a:gd name="T28" fmla="*/ 368 w 439"/>
                <a:gd name="T29" fmla="*/ 121 h 372"/>
                <a:gd name="T30" fmla="*/ 231 w 439"/>
                <a:gd name="T31" fmla="*/ 121 h 372"/>
                <a:gd name="T32" fmla="*/ 70 w 439"/>
                <a:gd name="T33" fmla="*/ 0 h 372"/>
                <a:gd name="T34" fmla="*/ 153 w 439"/>
                <a:gd name="T35" fmla="*/ 0 h 372"/>
                <a:gd name="T36" fmla="*/ 174 w 439"/>
                <a:gd name="T37" fmla="*/ 1 h 372"/>
                <a:gd name="T38" fmla="*/ 193 w 439"/>
                <a:gd name="T39" fmla="*/ 11 h 372"/>
                <a:gd name="T40" fmla="*/ 208 w 439"/>
                <a:gd name="T41" fmla="*/ 23 h 372"/>
                <a:gd name="T42" fmla="*/ 217 w 439"/>
                <a:gd name="T43" fmla="*/ 38 h 372"/>
                <a:gd name="T44" fmla="*/ 222 w 439"/>
                <a:gd name="T45" fmla="*/ 56 h 372"/>
                <a:gd name="T46" fmla="*/ 225 w 439"/>
                <a:gd name="T47" fmla="*/ 58 h 372"/>
                <a:gd name="T48" fmla="*/ 231 w 439"/>
                <a:gd name="T49" fmla="*/ 58 h 372"/>
                <a:gd name="T50" fmla="*/ 368 w 439"/>
                <a:gd name="T51" fmla="*/ 58 h 372"/>
                <a:gd name="T52" fmla="*/ 390 w 439"/>
                <a:gd name="T53" fmla="*/ 61 h 372"/>
                <a:gd name="T54" fmla="*/ 410 w 439"/>
                <a:gd name="T55" fmla="*/ 72 h 372"/>
                <a:gd name="T56" fmla="*/ 425 w 439"/>
                <a:gd name="T57" fmla="*/ 87 h 372"/>
                <a:gd name="T58" fmla="*/ 434 w 439"/>
                <a:gd name="T59" fmla="*/ 105 h 372"/>
                <a:gd name="T60" fmla="*/ 439 w 439"/>
                <a:gd name="T61" fmla="*/ 128 h 372"/>
                <a:gd name="T62" fmla="*/ 439 w 439"/>
                <a:gd name="T63" fmla="*/ 243 h 372"/>
                <a:gd name="T64" fmla="*/ 434 w 439"/>
                <a:gd name="T65" fmla="*/ 266 h 372"/>
                <a:gd name="T66" fmla="*/ 425 w 439"/>
                <a:gd name="T67" fmla="*/ 284 h 372"/>
                <a:gd name="T68" fmla="*/ 410 w 439"/>
                <a:gd name="T69" fmla="*/ 300 h 372"/>
                <a:gd name="T70" fmla="*/ 390 w 439"/>
                <a:gd name="T71" fmla="*/ 311 h 372"/>
                <a:gd name="T72" fmla="*/ 368 w 439"/>
                <a:gd name="T73" fmla="*/ 314 h 372"/>
                <a:gd name="T74" fmla="*/ 231 w 439"/>
                <a:gd name="T75" fmla="*/ 314 h 372"/>
                <a:gd name="T76" fmla="*/ 225 w 439"/>
                <a:gd name="T77" fmla="*/ 314 h 372"/>
                <a:gd name="T78" fmla="*/ 222 w 439"/>
                <a:gd name="T79" fmla="*/ 315 h 372"/>
                <a:gd name="T80" fmla="*/ 217 w 439"/>
                <a:gd name="T81" fmla="*/ 333 h 372"/>
                <a:gd name="T82" fmla="*/ 208 w 439"/>
                <a:gd name="T83" fmla="*/ 349 h 372"/>
                <a:gd name="T84" fmla="*/ 193 w 439"/>
                <a:gd name="T85" fmla="*/ 361 h 372"/>
                <a:gd name="T86" fmla="*/ 174 w 439"/>
                <a:gd name="T87" fmla="*/ 369 h 372"/>
                <a:gd name="T88" fmla="*/ 153 w 439"/>
                <a:gd name="T89" fmla="*/ 372 h 372"/>
                <a:gd name="T90" fmla="*/ 70 w 439"/>
                <a:gd name="T91" fmla="*/ 372 h 372"/>
                <a:gd name="T92" fmla="*/ 47 w 439"/>
                <a:gd name="T93" fmla="*/ 369 h 372"/>
                <a:gd name="T94" fmla="*/ 29 w 439"/>
                <a:gd name="T95" fmla="*/ 359 h 372"/>
                <a:gd name="T96" fmla="*/ 14 w 439"/>
                <a:gd name="T97" fmla="*/ 344 h 372"/>
                <a:gd name="T98" fmla="*/ 4 w 439"/>
                <a:gd name="T99" fmla="*/ 324 h 372"/>
                <a:gd name="T100" fmla="*/ 0 w 439"/>
                <a:gd name="T101" fmla="*/ 303 h 372"/>
                <a:gd name="T102" fmla="*/ 0 w 439"/>
                <a:gd name="T103" fmla="*/ 69 h 372"/>
                <a:gd name="T104" fmla="*/ 4 w 439"/>
                <a:gd name="T105" fmla="*/ 47 h 372"/>
                <a:gd name="T106" fmla="*/ 14 w 439"/>
                <a:gd name="T107" fmla="*/ 27 h 372"/>
                <a:gd name="T108" fmla="*/ 29 w 439"/>
                <a:gd name="T109" fmla="*/ 12 h 372"/>
                <a:gd name="T110" fmla="*/ 47 w 439"/>
                <a:gd name="T111" fmla="*/ 3 h 372"/>
                <a:gd name="T112" fmla="*/ 70 w 439"/>
                <a:gd name="T1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72">
                  <a:moveTo>
                    <a:pt x="268" y="139"/>
                  </a:moveTo>
                  <a:lnTo>
                    <a:pt x="353" y="139"/>
                  </a:lnTo>
                  <a:lnTo>
                    <a:pt x="353" y="232"/>
                  </a:lnTo>
                  <a:lnTo>
                    <a:pt x="268" y="232"/>
                  </a:lnTo>
                  <a:lnTo>
                    <a:pt x="268" y="139"/>
                  </a:lnTo>
                  <a:close/>
                  <a:moveTo>
                    <a:pt x="231" y="121"/>
                  </a:moveTo>
                  <a:lnTo>
                    <a:pt x="231" y="251"/>
                  </a:lnTo>
                  <a:lnTo>
                    <a:pt x="368" y="251"/>
                  </a:lnTo>
                  <a:lnTo>
                    <a:pt x="373" y="251"/>
                  </a:lnTo>
                  <a:lnTo>
                    <a:pt x="375" y="248"/>
                  </a:lnTo>
                  <a:lnTo>
                    <a:pt x="376" y="243"/>
                  </a:lnTo>
                  <a:lnTo>
                    <a:pt x="376" y="128"/>
                  </a:lnTo>
                  <a:lnTo>
                    <a:pt x="375" y="124"/>
                  </a:lnTo>
                  <a:lnTo>
                    <a:pt x="373" y="121"/>
                  </a:lnTo>
                  <a:lnTo>
                    <a:pt x="368" y="121"/>
                  </a:lnTo>
                  <a:lnTo>
                    <a:pt x="231" y="121"/>
                  </a:lnTo>
                  <a:close/>
                  <a:moveTo>
                    <a:pt x="70" y="0"/>
                  </a:moveTo>
                  <a:lnTo>
                    <a:pt x="153" y="0"/>
                  </a:lnTo>
                  <a:lnTo>
                    <a:pt x="174" y="1"/>
                  </a:lnTo>
                  <a:lnTo>
                    <a:pt x="193" y="11"/>
                  </a:lnTo>
                  <a:lnTo>
                    <a:pt x="208" y="23"/>
                  </a:lnTo>
                  <a:lnTo>
                    <a:pt x="217" y="38"/>
                  </a:lnTo>
                  <a:lnTo>
                    <a:pt x="222" y="56"/>
                  </a:lnTo>
                  <a:lnTo>
                    <a:pt x="225" y="58"/>
                  </a:lnTo>
                  <a:lnTo>
                    <a:pt x="231" y="58"/>
                  </a:lnTo>
                  <a:lnTo>
                    <a:pt x="368" y="58"/>
                  </a:lnTo>
                  <a:lnTo>
                    <a:pt x="390" y="61"/>
                  </a:lnTo>
                  <a:lnTo>
                    <a:pt x="410" y="72"/>
                  </a:lnTo>
                  <a:lnTo>
                    <a:pt x="425" y="87"/>
                  </a:lnTo>
                  <a:lnTo>
                    <a:pt x="434" y="105"/>
                  </a:lnTo>
                  <a:lnTo>
                    <a:pt x="439" y="128"/>
                  </a:lnTo>
                  <a:lnTo>
                    <a:pt x="439" y="243"/>
                  </a:lnTo>
                  <a:lnTo>
                    <a:pt x="434" y="266"/>
                  </a:lnTo>
                  <a:lnTo>
                    <a:pt x="425" y="284"/>
                  </a:lnTo>
                  <a:lnTo>
                    <a:pt x="410" y="300"/>
                  </a:lnTo>
                  <a:lnTo>
                    <a:pt x="390" y="311"/>
                  </a:lnTo>
                  <a:lnTo>
                    <a:pt x="368" y="314"/>
                  </a:lnTo>
                  <a:lnTo>
                    <a:pt x="231" y="314"/>
                  </a:lnTo>
                  <a:lnTo>
                    <a:pt x="225" y="314"/>
                  </a:lnTo>
                  <a:lnTo>
                    <a:pt x="222" y="315"/>
                  </a:lnTo>
                  <a:lnTo>
                    <a:pt x="217" y="333"/>
                  </a:lnTo>
                  <a:lnTo>
                    <a:pt x="208" y="349"/>
                  </a:lnTo>
                  <a:lnTo>
                    <a:pt x="193" y="361"/>
                  </a:lnTo>
                  <a:lnTo>
                    <a:pt x="174" y="369"/>
                  </a:lnTo>
                  <a:lnTo>
                    <a:pt x="153" y="372"/>
                  </a:lnTo>
                  <a:lnTo>
                    <a:pt x="70" y="372"/>
                  </a:lnTo>
                  <a:lnTo>
                    <a:pt x="47" y="369"/>
                  </a:lnTo>
                  <a:lnTo>
                    <a:pt x="29" y="359"/>
                  </a:lnTo>
                  <a:lnTo>
                    <a:pt x="14" y="344"/>
                  </a:lnTo>
                  <a:lnTo>
                    <a:pt x="4" y="324"/>
                  </a:lnTo>
                  <a:lnTo>
                    <a:pt x="0" y="303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4" y="27"/>
                  </a:lnTo>
                  <a:lnTo>
                    <a:pt x="29" y="12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4485595" y="2370591"/>
              <a:ext cx="460375" cy="385763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7756" y="837629"/>
            <a:ext cx="10576488" cy="738664"/>
            <a:chOff x="592428" y="600007"/>
            <a:chExt cx="3940935" cy="738664"/>
          </a:xfrm>
        </p:grpSpPr>
        <p:sp>
          <p:nvSpPr>
            <p:cNvPr id="21" name="TextBox 2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359511" y="516016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59512" y="482640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34185" y="482640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6" y="5039765"/>
            <a:ext cx="304800" cy="3048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164877" y="516016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64878" y="482640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239551" y="482640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911" y="503976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64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1141" y="2546453"/>
            <a:ext cx="4009718" cy="2472482"/>
            <a:chOff x="7353300" y="968375"/>
            <a:chExt cx="1776413" cy="1095376"/>
          </a:xfrm>
        </p:grpSpPr>
        <p:sp>
          <p:nvSpPr>
            <p:cNvPr id="4" name="Freeform 3763"/>
            <p:cNvSpPr>
              <a:spLocks/>
            </p:cNvSpPr>
            <p:nvPr/>
          </p:nvSpPr>
          <p:spPr bwMode="auto">
            <a:xfrm>
              <a:off x="7353300" y="1311275"/>
              <a:ext cx="814388" cy="388938"/>
            </a:xfrm>
            <a:custGeom>
              <a:avLst/>
              <a:gdLst>
                <a:gd name="T0" fmla="*/ 211 w 513"/>
                <a:gd name="T1" fmla="*/ 0 h 245"/>
                <a:gd name="T2" fmla="*/ 251 w 513"/>
                <a:gd name="T3" fmla="*/ 1 h 245"/>
                <a:gd name="T4" fmla="*/ 290 w 513"/>
                <a:gd name="T5" fmla="*/ 9 h 245"/>
                <a:gd name="T6" fmla="*/ 327 w 513"/>
                <a:gd name="T7" fmla="*/ 20 h 245"/>
                <a:gd name="T8" fmla="*/ 360 w 513"/>
                <a:gd name="T9" fmla="*/ 35 h 245"/>
                <a:gd name="T10" fmla="*/ 513 w 513"/>
                <a:gd name="T11" fmla="*/ 123 h 245"/>
                <a:gd name="T12" fmla="*/ 360 w 513"/>
                <a:gd name="T13" fmla="*/ 209 h 245"/>
                <a:gd name="T14" fmla="*/ 327 w 513"/>
                <a:gd name="T15" fmla="*/ 225 h 245"/>
                <a:gd name="T16" fmla="*/ 290 w 513"/>
                <a:gd name="T17" fmla="*/ 236 h 245"/>
                <a:gd name="T18" fmla="*/ 251 w 513"/>
                <a:gd name="T19" fmla="*/ 244 h 245"/>
                <a:gd name="T20" fmla="*/ 211 w 513"/>
                <a:gd name="T21" fmla="*/ 245 h 245"/>
                <a:gd name="T22" fmla="*/ 170 w 513"/>
                <a:gd name="T23" fmla="*/ 244 h 245"/>
                <a:gd name="T24" fmla="*/ 131 w 513"/>
                <a:gd name="T25" fmla="*/ 236 h 245"/>
                <a:gd name="T26" fmla="*/ 94 w 513"/>
                <a:gd name="T27" fmla="*/ 225 h 245"/>
                <a:gd name="T28" fmla="*/ 61 w 513"/>
                <a:gd name="T29" fmla="*/ 209 h 245"/>
                <a:gd name="T30" fmla="*/ 36 w 513"/>
                <a:gd name="T31" fmla="*/ 192 h 245"/>
                <a:gd name="T32" fmla="*/ 18 w 513"/>
                <a:gd name="T33" fmla="*/ 174 h 245"/>
                <a:gd name="T34" fmla="*/ 6 w 513"/>
                <a:gd name="T35" fmla="*/ 153 h 245"/>
                <a:gd name="T36" fmla="*/ 0 w 513"/>
                <a:gd name="T37" fmla="*/ 134 h 245"/>
                <a:gd name="T38" fmla="*/ 0 w 513"/>
                <a:gd name="T39" fmla="*/ 113 h 245"/>
                <a:gd name="T40" fmla="*/ 6 w 513"/>
                <a:gd name="T41" fmla="*/ 92 h 245"/>
                <a:gd name="T42" fmla="*/ 18 w 513"/>
                <a:gd name="T43" fmla="*/ 71 h 245"/>
                <a:gd name="T44" fmla="*/ 36 w 513"/>
                <a:gd name="T45" fmla="*/ 52 h 245"/>
                <a:gd name="T46" fmla="*/ 61 w 513"/>
                <a:gd name="T47" fmla="*/ 35 h 245"/>
                <a:gd name="T48" fmla="*/ 94 w 513"/>
                <a:gd name="T49" fmla="*/ 20 h 245"/>
                <a:gd name="T50" fmla="*/ 131 w 513"/>
                <a:gd name="T51" fmla="*/ 9 h 245"/>
                <a:gd name="T52" fmla="*/ 170 w 513"/>
                <a:gd name="T53" fmla="*/ 1 h 245"/>
                <a:gd name="T54" fmla="*/ 211 w 513"/>
                <a:gd name="T5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3" h="245">
                  <a:moveTo>
                    <a:pt x="211" y="0"/>
                  </a:moveTo>
                  <a:lnTo>
                    <a:pt x="251" y="1"/>
                  </a:lnTo>
                  <a:lnTo>
                    <a:pt x="290" y="9"/>
                  </a:lnTo>
                  <a:lnTo>
                    <a:pt x="327" y="20"/>
                  </a:lnTo>
                  <a:lnTo>
                    <a:pt x="360" y="35"/>
                  </a:lnTo>
                  <a:lnTo>
                    <a:pt x="513" y="123"/>
                  </a:lnTo>
                  <a:lnTo>
                    <a:pt x="360" y="209"/>
                  </a:lnTo>
                  <a:lnTo>
                    <a:pt x="327" y="225"/>
                  </a:lnTo>
                  <a:lnTo>
                    <a:pt x="290" y="236"/>
                  </a:lnTo>
                  <a:lnTo>
                    <a:pt x="251" y="244"/>
                  </a:lnTo>
                  <a:lnTo>
                    <a:pt x="211" y="245"/>
                  </a:lnTo>
                  <a:lnTo>
                    <a:pt x="170" y="244"/>
                  </a:lnTo>
                  <a:lnTo>
                    <a:pt x="131" y="236"/>
                  </a:lnTo>
                  <a:lnTo>
                    <a:pt x="94" y="225"/>
                  </a:lnTo>
                  <a:lnTo>
                    <a:pt x="61" y="209"/>
                  </a:lnTo>
                  <a:lnTo>
                    <a:pt x="36" y="192"/>
                  </a:lnTo>
                  <a:lnTo>
                    <a:pt x="18" y="174"/>
                  </a:lnTo>
                  <a:lnTo>
                    <a:pt x="6" y="153"/>
                  </a:lnTo>
                  <a:lnTo>
                    <a:pt x="0" y="134"/>
                  </a:lnTo>
                  <a:lnTo>
                    <a:pt x="0" y="113"/>
                  </a:lnTo>
                  <a:lnTo>
                    <a:pt x="6" y="92"/>
                  </a:lnTo>
                  <a:lnTo>
                    <a:pt x="18" y="71"/>
                  </a:lnTo>
                  <a:lnTo>
                    <a:pt x="36" y="52"/>
                  </a:lnTo>
                  <a:lnTo>
                    <a:pt x="61" y="35"/>
                  </a:lnTo>
                  <a:lnTo>
                    <a:pt x="94" y="20"/>
                  </a:lnTo>
                  <a:lnTo>
                    <a:pt x="131" y="9"/>
                  </a:lnTo>
                  <a:lnTo>
                    <a:pt x="170" y="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765"/>
            <p:cNvSpPr>
              <a:spLocks/>
            </p:cNvSpPr>
            <p:nvPr/>
          </p:nvSpPr>
          <p:spPr bwMode="auto">
            <a:xfrm>
              <a:off x="7904163" y="1579563"/>
              <a:ext cx="669925" cy="484188"/>
            </a:xfrm>
            <a:custGeom>
              <a:avLst/>
              <a:gdLst>
                <a:gd name="T0" fmla="*/ 211 w 422"/>
                <a:gd name="T1" fmla="*/ 0 h 305"/>
                <a:gd name="T2" fmla="*/ 360 w 422"/>
                <a:gd name="T3" fmla="*/ 95 h 305"/>
                <a:gd name="T4" fmla="*/ 385 w 422"/>
                <a:gd name="T5" fmla="*/ 112 h 305"/>
                <a:gd name="T6" fmla="*/ 403 w 422"/>
                <a:gd name="T7" fmla="*/ 131 h 305"/>
                <a:gd name="T8" fmla="*/ 415 w 422"/>
                <a:gd name="T9" fmla="*/ 150 h 305"/>
                <a:gd name="T10" fmla="*/ 422 w 422"/>
                <a:gd name="T11" fmla="*/ 171 h 305"/>
                <a:gd name="T12" fmla="*/ 422 w 422"/>
                <a:gd name="T13" fmla="*/ 192 h 305"/>
                <a:gd name="T14" fmla="*/ 415 w 422"/>
                <a:gd name="T15" fmla="*/ 213 h 305"/>
                <a:gd name="T16" fmla="*/ 403 w 422"/>
                <a:gd name="T17" fmla="*/ 233 h 305"/>
                <a:gd name="T18" fmla="*/ 385 w 422"/>
                <a:gd name="T19" fmla="*/ 253 h 305"/>
                <a:gd name="T20" fmla="*/ 360 w 422"/>
                <a:gd name="T21" fmla="*/ 270 h 305"/>
                <a:gd name="T22" fmla="*/ 327 w 422"/>
                <a:gd name="T23" fmla="*/ 285 h 305"/>
                <a:gd name="T24" fmla="*/ 291 w 422"/>
                <a:gd name="T25" fmla="*/ 296 h 305"/>
                <a:gd name="T26" fmla="*/ 251 w 422"/>
                <a:gd name="T27" fmla="*/ 302 h 305"/>
                <a:gd name="T28" fmla="*/ 211 w 422"/>
                <a:gd name="T29" fmla="*/ 305 h 305"/>
                <a:gd name="T30" fmla="*/ 170 w 422"/>
                <a:gd name="T31" fmla="*/ 302 h 305"/>
                <a:gd name="T32" fmla="*/ 131 w 422"/>
                <a:gd name="T33" fmla="*/ 296 h 305"/>
                <a:gd name="T34" fmla="*/ 94 w 422"/>
                <a:gd name="T35" fmla="*/ 285 h 305"/>
                <a:gd name="T36" fmla="*/ 60 w 422"/>
                <a:gd name="T37" fmla="*/ 270 h 305"/>
                <a:gd name="T38" fmla="*/ 35 w 422"/>
                <a:gd name="T39" fmla="*/ 251 h 305"/>
                <a:gd name="T40" fmla="*/ 17 w 422"/>
                <a:gd name="T41" fmla="*/ 232 h 305"/>
                <a:gd name="T42" fmla="*/ 5 w 422"/>
                <a:gd name="T43" fmla="*/ 211 h 305"/>
                <a:gd name="T44" fmla="*/ 0 w 422"/>
                <a:gd name="T45" fmla="*/ 188 h 305"/>
                <a:gd name="T46" fmla="*/ 1 w 422"/>
                <a:gd name="T47" fmla="*/ 166 h 305"/>
                <a:gd name="T48" fmla="*/ 9 w 422"/>
                <a:gd name="T49" fmla="*/ 145 h 305"/>
                <a:gd name="T50" fmla="*/ 23 w 422"/>
                <a:gd name="T51" fmla="*/ 124 h 305"/>
                <a:gd name="T52" fmla="*/ 44 w 422"/>
                <a:gd name="T53" fmla="*/ 106 h 305"/>
                <a:gd name="T54" fmla="*/ 44 w 422"/>
                <a:gd name="T55" fmla="*/ 106 h 305"/>
                <a:gd name="T56" fmla="*/ 44 w 422"/>
                <a:gd name="T57" fmla="*/ 106 h 305"/>
                <a:gd name="T58" fmla="*/ 52 w 422"/>
                <a:gd name="T59" fmla="*/ 101 h 305"/>
                <a:gd name="T60" fmla="*/ 60 w 422"/>
                <a:gd name="T61" fmla="*/ 95 h 305"/>
                <a:gd name="T62" fmla="*/ 64 w 422"/>
                <a:gd name="T63" fmla="*/ 93 h 305"/>
                <a:gd name="T64" fmla="*/ 211 w 422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2" h="305">
                  <a:moveTo>
                    <a:pt x="211" y="0"/>
                  </a:moveTo>
                  <a:lnTo>
                    <a:pt x="360" y="95"/>
                  </a:lnTo>
                  <a:lnTo>
                    <a:pt x="385" y="112"/>
                  </a:lnTo>
                  <a:lnTo>
                    <a:pt x="403" y="131"/>
                  </a:lnTo>
                  <a:lnTo>
                    <a:pt x="415" y="150"/>
                  </a:lnTo>
                  <a:lnTo>
                    <a:pt x="422" y="171"/>
                  </a:lnTo>
                  <a:lnTo>
                    <a:pt x="422" y="192"/>
                  </a:lnTo>
                  <a:lnTo>
                    <a:pt x="415" y="213"/>
                  </a:lnTo>
                  <a:lnTo>
                    <a:pt x="403" y="233"/>
                  </a:lnTo>
                  <a:lnTo>
                    <a:pt x="385" y="253"/>
                  </a:lnTo>
                  <a:lnTo>
                    <a:pt x="360" y="270"/>
                  </a:lnTo>
                  <a:lnTo>
                    <a:pt x="327" y="285"/>
                  </a:lnTo>
                  <a:lnTo>
                    <a:pt x="291" y="296"/>
                  </a:lnTo>
                  <a:lnTo>
                    <a:pt x="251" y="302"/>
                  </a:lnTo>
                  <a:lnTo>
                    <a:pt x="211" y="305"/>
                  </a:lnTo>
                  <a:lnTo>
                    <a:pt x="170" y="302"/>
                  </a:lnTo>
                  <a:lnTo>
                    <a:pt x="131" y="296"/>
                  </a:lnTo>
                  <a:lnTo>
                    <a:pt x="94" y="285"/>
                  </a:lnTo>
                  <a:lnTo>
                    <a:pt x="60" y="270"/>
                  </a:lnTo>
                  <a:lnTo>
                    <a:pt x="35" y="251"/>
                  </a:lnTo>
                  <a:lnTo>
                    <a:pt x="17" y="232"/>
                  </a:lnTo>
                  <a:lnTo>
                    <a:pt x="5" y="211"/>
                  </a:lnTo>
                  <a:lnTo>
                    <a:pt x="0" y="188"/>
                  </a:lnTo>
                  <a:lnTo>
                    <a:pt x="1" y="166"/>
                  </a:lnTo>
                  <a:lnTo>
                    <a:pt x="9" y="145"/>
                  </a:lnTo>
                  <a:lnTo>
                    <a:pt x="23" y="124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52" y="101"/>
                  </a:lnTo>
                  <a:lnTo>
                    <a:pt x="60" y="95"/>
                  </a:lnTo>
                  <a:lnTo>
                    <a:pt x="64" y="93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767"/>
            <p:cNvSpPr>
              <a:spLocks/>
            </p:cNvSpPr>
            <p:nvPr/>
          </p:nvSpPr>
          <p:spPr bwMode="auto">
            <a:xfrm>
              <a:off x="7904163" y="968375"/>
              <a:ext cx="669925" cy="482600"/>
            </a:xfrm>
            <a:custGeom>
              <a:avLst/>
              <a:gdLst>
                <a:gd name="T0" fmla="*/ 212 w 422"/>
                <a:gd name="T1" fmla="*/ 0 h 304"/>
                <a:gd name="T2" fmla="*/ 253 w 422"/>
                <a:gd name="T3" fmla="*/ 1 h 304"/>
                <a:gd name="T4" fmla="*/ 291 w 422"/>
                <a:gd name="T5" fmla="*/ 8 h 304"/>
                <a:gd name="T6" fmla="*/ 329 w 422"/>
                <a:gd name="T7" fmla="*/ 20 h 304"/>
                <a:gd name="T8" fmla="*/ 362 w 422"/>
                <a:gd name="T9" fmla="*/ 35 h 304"/>
                <a:gd name="T10" fmla="*/ 386 w 422"/>
                <a:gd name="T11" fmla="*/ 54 h 304"/>
                <a:gd name="T12" fmla="*/ 405 w 422"/>
                <a:gd name="T13" fmla="*/ 73 h 304"/>
                <a:gd name="T14" fmla="*/ 417 w 422"/>
                <a:gd name="T15" fmla="*/ 94 h 304"/>
                <a:gd name="T16" fmla="*/ 422 w 422"/>
                <a:gd name="T17" fmla="*/ 115 h 304"/>
                <a:gd name="T18" fmla="*/ 421 w 422"/>
                <a:gd name="T19" fmla="*/ 137 h 304"/>
                <a:gd name="T20" fmla="*/ 413 w 422"/>
                <a:gd name="T21" fmla="*/ 160 h 304"/>
                <a:gd name="T22" fmla="*/ 398 w 422"/>
                <a:gd name="T23" fmla="*/ 179 h 304"/>
                <a:gd name="T24" fmla="*/ 377 w 422"/>
                <a:gd name="T25" fmla="*/ 199 h 304"/>
                <a:gd name="T26" fmla="*/ 377 w 422"/>
                <a:gd name="T27" fmla="*/ 199 h 304"/>
                <a:gd name="T28" fmla="*/ 377 w 422"/>
                <a:gd name="T29" fmla="*/ 199 h 304"/>
                <a:gd name="T30" fmla="*/ 369 w 422"/>
                <a:gd name="T31" fmla="*/ 204 h 304"/>
                <a:gd name="T32" fmla="*/ 362 w 422"/>
                <a:gd name="T33" fmla="*/ 209 h 304"/>
                <a:gd name="T34" fmla="*/ 358 w 422"/>
                <a:gd name="T35" fmla="*/ 211 h 304"/>
                <a:gd name="T36" fmla="*/ 211 w 422"/>
                <a:gd name="T37" fmla="*/ 304 h 304"/>
                <a:gd name="T38" fmla="*/ 61 w 422"/>
                <a:gd name="T39" fmla="*/ 209 h 304"/>
                <a:gd name="T40" fmla="*/ 37 w 422"/>
                <a:gd name="T41" fmla="*/ 192 h 304"/>
                <a:gd name="T42" fmla="*/ 18 w 422"/>
                <a:gd name="T43" fmla="*/ 174 h 304"/>
                <a:gd name="T44" fmla="*/ 6 w 422"/>
                <a:gd name="T45" fmla="*/ 153 h 304"/>
                <a:gd name="T46" fmla="*/ 0 w 422"/>
                <a:gd name="T47" fmla="*/ 132 h 304"/>
                <a:gd name="T48" fmla="*/ 0 w 422"/>
                <a:gd name="T49" fmla="*/ 111 h 304"/>
                <a:gd name="T50" fmla="*/ 6 w 422"/>
                <a:gd name="T51" fmla="*/ 92 h 304"/>
                <a:gd name="T52" fmla="*/ 18 w 422"/>
                <a:gd name="T53" fmla="*/ 71 h 304"/>
                <a:gd name="T54" fmla="*/ 37 w 422"/>
                <a:gd name="T55" fmla="*/ 52 h 304"/>
                <a:gd name="T56" fmla="*/ 61 w 422"/>
                <a:gd name="T57" fmla="*/ 35 h 304"/>
                <a:gd name="T58" fmla="*/ 94 w 422"/>
                <a:gd name="T59" fmla="*/ 20 h 304"/>
                <a:gd name="T60" fmla="*/ 132 w 422"/>
                <a:gd name="T61" fmla="*/ 8 h 304"/>
                <a:gd name="T62" fmla="*/ 172 w 422"/>
                <a:gd name="T63" fmla="*/ 1 h 304"/>
                <a:gd name="T64" fmla="*/ 212 w 422"/>
                <a:gd name="T6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2" h="304">
                  <a:moveTo>
                    <a:pt x="212" y="0"/>
                  </a:moveTo>
                  <a:lnTo>
                    <a:pt x="253" y="1"/>
                  </a:lnTo>
                  <a:lnTo>
                    <a:pt x="291" y="8"/>
                  </a:lnTo>
                  <a:lnTo>
                    <a:pt x="329" y="20"/>
                  </a:lnTo>
                  <a:lnTo>
                    <a:pt x="362" y="35"/>
                  </a:lnTo>
                  <a:lnTo>
                    <a:pt x="386" y="54"/>
                  </a:lnTo>
                  <a:lnTo>
                    <a:pt x="405" y="73"/>
                  </a:lnTo>
                  <a:lnTo>
                    <a:pt x="417" y="94"/>
                  </a:lnTo>
                  <a:lnTo>
                    <a:pt x="422" y="115"/>
                  </a:lnTo>
                  <a:lnTo>
                    <a:pt x="421" y="137"/>
                  </a:lnTo>
                  <a:lnTo>
                    <a:pt x="413" y="160"/>
                  </a:lnTo>
                  <a:lnTo>
                    <a:pt x="398" y="179"/>
                  </a:lnTo>
                  <a:lnTo>
                    <a:pt x="377" y="199"/>
                  </a:lnTo>
                  <a:lnTo>
                    <a:pt x="377" y="199"/>
                  </a:lnTo>
                  <a:lnTo>
                    <a:pt x="377" y="199"/>
                  </a:lnTo>
                  <a:lnTo>
                    <a:pt x="369" y="204"/>
                  </a:lnTo>
                  <a:lnTo>
                    <a:pt x="362" y="209"/>
                  </a:lnTo>
                  <a:lnTo>
                    <a:pt x="358" y="211"/>
                  </a:lnTo>
                  <a:lnTo>
                    <a:pt x="211" y="304"/>
                  </a:lnTo>
                  <a:lnTo>
                    <a:pt x="61" y="209"/>
                  </a:lnTo>
                  <a:lnTo>
                    <a:pt x="37" y="192"/>
                  </a:lnTo>
                  <a:lnTo>
                    <a:pt x="18" y="174"/>
                  </a:lnTo>
                  <a:lnTo>
                    <a:pt x="6" y="153"/>
                  </a:lnTo>
                  <a:lnTo>
                    <a:pt x="0" y="132"/>
                  </a:lnTo>
                  <a:lnTo>
                    <a:pt x="0" y="111"/>
                  </a:lnTo>
                  <a:lnTo>
                    <a:pt x="6" y="92"/>
                  </a:lnTo>
                  <a:lnTo>
                    <a:pt x="18" y="71"/>
                  </a:lnTo>
                  <a:lnTo>
                    <a:pt x="37" y="52"/>
                  </a:lnTo>
                  <a:lnTo>
                    <a:pt x="61" y="35"/>
                  </a:lnTo>
                  <a:lnTo>
                    <a:pt x="94" y="20"/>
                  </a:lnTo>
                  <a:lnTo>
                    <a:pt x="132" y="8"/>
                  </a:lnTo>
                  <a:lnTo>
                    <a:pt x="172" y="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769"/>
            <p:cNvSpPr>
              <a:spLocks/>
            </p:cNvSpPr>
            <p:nvPr/>
          </p:nvSpPr>
          <p:spPr bwMode="auto">
            <a:xfrm>
              <a:off x="8313738" y="1311275"/>
              <a:ext cx="815975" cy="388938"/>
            </a:xfrm>
            <a:custGeom>
              <a:avLst/>
              <a:gdLst>
                <a:gd name="T0" fmla="*/ 304 w 514"/>
                <a:gd name="T1" fmla="*/ 0 h 245"/>
                <a:gd name="T2" fmla="*/ 345 w 514"/>
                <a:gd name="T3" fmla="*/ 1 h 245"/>
                <a:gd name="T4" fmla="*/ 384 w 514"/>
                <a:gd name="T5" fmla="*/ 9 h 245"/>
                <a:gd name="T6" fmla="*/ 421 w 514"/>
                <a:gd name="T7" fmla="*/ 20 h 245"/>
                <a:gd name="T8" fmla="*/ 453 w 514"/>
                <a:gd name="T9" fmla="*/ 35 h 245"/>
                <a:gd name="T10" fmla="*/ 477 w 514"/>
                <a:gd name="T11" fmla="*/ 52 h 245"/>
                <a:gd name="T12" fmla="*/ 495 w 514"/>
                <a:gd name="T13" fmla="*/ 71 h 245"/>
                <a:gd name="T14" fmla="*/ 508 w 514"/>
                <a:gd name="T15" fmla="*/ 92 h 245"/>
                <a:gd name="T16" fmla="*/ 514 w 514"/>
                <a:gd name="T17" fmla="*/ 113 h 245"/>
                <a:gd name="T18" fmla="*/ 514 w 514"/>
                <a:gd name="T19" fmla="*/ 134 h 245"/>
                <a:gd name="T20" fmla="*/ 508 w 514"/>
                <a:gd name="T21" fmla="*/ 153 h 245"/>
                <a:gd name="T22" fmla="*/ 495 w 514"/>
                <a:gd name="T23" fmla="*/ 174 h 245"/>
                <a:gd name="T24" fmla="*/ 477 w 514"/>
                <a:gd name="T25" fmla="*/ 192 h 245"/>
                <a:gd name="T26" fmla="*/ 453 w 514"/>
                <a:gd name="T27" fmla="*/ 209 h 245"/>
                <a:gd name="T28" fmla="*/ 421 w 514"/>
                <a:gd name="T29" fmla="*/ 225 h 245"/>
                <a:gd name="T30" fmla="*/ 384 w 514"/>
                <a:gd name="T31" fmla="*/ 236 h 245"/>
                <a:gd name="T32" fmla="*/ 345 w 514"/>
                <a:gd name="T33" fmla="*/ 244 h 245"/>
                <a:gd name="T34" fmla="*/ 304 w 514"/>
                <a:gd name="T35" fmla="*/ 245 h 245"/>
                <a:gd name="T36" fmla="*/ 263 w 514"/>
                <a:gd name="T37" fmla="*/ 244 h 245"/>
                <a:gd name="T38" fmla="*/ 224 w 514"/>
                <a:gd name="T39" fmla="*/ 236 h 245"/>
                <a:gd name="T40" fmla="*/ 186 w 514"/>
                <a:gd name="T41" fmla="*/ 225 h 245"/>
                <a:gd name="T42" fmla="*/ 153 w 514"/>
                <a:gd name="T43" fmla="*/ 209 h 245"/>
                <a:gd name="T44" fmla="*/ 0 w 514"/>
                <a:gd name="T45" fmla="*/ 123 h 245"/>
                <a:gd name="T46" fmla="*/ 153 w 514"/>
                <a:gd name="T47" fmla="*/ 35 h 245"/>
                <a:gd name="T48" fmla="*/ 186 w 514"/>
                <a:gd name="T49" fmla="*/ 20 h 245"/>
                <a:gd name="T50" fmla="*/ 224 w 514"/>
                <a:gd name="T51" fmla="*/ 9 h 245"/>
                <a:gd name="T52" fmla="*/ 263 w 514"/>
                <a:gd name="T53" fmla="*/ 1 h 245"/>
                <a:gd name="T54" fmla="*/ 304 w 514"/>
                <a:gd name="T5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4" h="245">
                  <a:moveTo>
                    <a:pt x="304" y="0"/>
                  </a:moveTo>
                  <a:lnTo>
                    <a:pt x="345" y="1"/>
                  </a:lnTo>
                  <a:lnTo>
                    <a:pt x="384" y="9"/>
                  </a:lnTo>
                  <a:lnTo>
                    <a:pt x="421" y="20"/>
                  </a:lnTo>
                  <a:lnTo>
                    <a:pt x="453" y="35"/>
                  </a:lnTo>
                  <a:lnTo>
                    <a:pt x="477" y="52"/>
                  </a:lnTo>
                  <a:lnTo>
                    <a:pt x="495" y="71"/>
                  </a:lnTo>
                  <a:lnTo>
                    <a:pt x="508" y="92"/>
                  </a:lnTo>
                  <a:lnTo>
                    <a:pt x="514" y="113"/>
                  </a:lnTo>
                  <a:lnTo>
                    <a:pt x="514" y="134"/>
                  </a:lnTo>
                  <a:lnTo>
                    <a:pt x="508" y="153"/>
                  </a:lnTo>
                  <a:lnTo>
                    <a:pt x="495" y="174"/>
                  </a:lnTo>
                  <a:lnTo>
                    <a:pt x="477" y="192"/>
                  </a:lnTo>
                  <a:lnTo>
                    <a:pt x="453" y="209"/>
                  </a:lnTo>
                  <a:lnTo>
                    <a:pt x="421" y="225"/>
                  </a:lnTo>
                  <a:lnTo>
                    <a:pt x="384" y="236"/>
                  </a:lnTo>
                  <a:lnTo>
                    <a:pt x="345" y="244"/>
                  </a:lnTo>
                  <a:lnTo>
                    <a:pt x="304" y="245"/>
                  </a:lnTo>
                  <a:lnTo>
                    <a:pt x="263" y="244"/>
                  </a:lnTo>
                  <a:lnTo>
                    <a:pt x="224" y="236"/>
                  </a:lnTo>
                  <a:lnTo>
                    <a:pt x="186" y="225"/>
                  </a:lnTo>
                  <a:lnTo>
                    <a:pt x="153" y="209"/>
                  </a:lnTo>
                  <a:lnTo>
                    <a:pt x="0" y="123"/>
                  </a:lnTo>
                  <a:lnTo>
                    <a:pt x="153" y="35"/>
                  </a:lnTo>
                  <a:lnTo>
                    <a:pt x="186" y="20"/>
                  </a:lnTo>
                  <a:lnTo>
                    <a:pt x="224" y="9"/>
                  </a:lnTo>
                  <a:lnTo>
                    <a:pt x="263" y="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7756" y="1051460"/>
            <a:ext cx="10576488" cy="738664"/>
            <a:chOff x="592428" y="600007"/>
            <a:chExt cx="3940935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220478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0479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9376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77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0478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0479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9376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377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20477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0478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9375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376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07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42716" y="1729249"/>
            <a:ext cx="7306567" cy="4524068"/>
            <a:chOff x="5283200" y="800100"/>
            <a:chExt cx="2897188" cy="1793876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5283200" y="800100"/>
              <a:ext cx="915988" cy="919163"/>
            </a:xfrm>
            <a:custGeom>
              <a:avLst/>
              <a:gdLst>
                <a:gd name="T0" fmla="*/ 289 w 577"/>
                <a:gd name="T1" fmla="*/ 0 h 579"/>
                <a:gd name="T2" fmla="*/ 335 w 577"/>
                <a:gd name="T3" fmla="*/ 4 h 579"/>
                <a:gd name="T4" fmla="*/ 380 w 577"/>
                <a:gd name="T5" fmla="*/ 16 h 579"/>
                <a:gd name="T6" fmla="*/ 422 w 577"/>
                <a:gd name="T7" fmla="*/ 33 h 579"/>
                <a:gd name="T8" fmla="*/ 460 w 577"/>
                <a:gd name="T9" fmla="*/ 56 h 579"/>
                <a:gd name="T10" fmla="*/ 494 w 577"/>
                <a:gd name="T11" fmla="*/ 85 h 579"/>
                <a:gd name="T12" fmla="*/ 522 w 577"/>
                <a:gd name="T13" fmla="*/ 119 h 579"/>
                <a:gd name="T14" fmla="*/ 546 w 577"/>
                <a:gd name="T15" fmla="*/ 157 h 579"/>
                <a:gd name="T16" fmla="*/ 563 w 577"/>
                <a:gd name="T17" fmla="*/ 198 h 579"/>
                <a:gd name="T18" fmla="*/ 575 w 577"/>
                <a:gd name="T19" fmla="*/ 242 h 579"/>
                <a:gd name="T20" fmla="*/ 577 w 577"/>
                <a:gd name="T21" fmla="*/ 289 h 579"/>
                <a:gd name="T22" fmla="*/ 575 w 577"/>
                <a:gd name="T23" fmla="*/ 336 h 579"/>
                <a:gd name="T24" fmla="*/ 563 w 577"/>
                <a:gd name="T25" fmla="*/ 381 h 579"/>
                <a:gd name="T26" fmla="*/ 546 w 577"/>
                <a:gd name="T27" fmla="*/ 423 h 579"/>
                <a:gd name="T28" fmla="*/ 522 w 577"/>
                <a:gd name="T29" fmla="*/ 459 h 579"/>
                <a:gd name="T30" fmla="*/ 494 w 577"/>
                <a:gd name="T31" fmla="*/ 494 h 579"/>
                <a:gd name="T32" fmla="*/ 460 w 577"/>
                <a:gd name="T33" fmla="*/ 522 h 579"/>
                <a:gd name="T34" fmla="*/ 422 w 577"/>
                <a:gd name="T35" fmla="*/ 546 h 579"/>
                <a:gd name="T36" fmla="*/ 380 w 577"/>
                <a:gd name="T37" fmla="*/ 564 h 579"/>
                <a:gd name="T38" fmla="*/ 335 w 577"/>
                <a:gd name="T39" fmla="*/ 575 h 579"/>
                <a:gd name="T40" fmla="*/ 289 w 577"/>
                <a:gd name="T41" fmla="*/ 579 h 579"/>
                <a:gd name="T42" fmla="*/ 242 w 577"/>
                <a:gd name="T43" fmla="*/ 575 h 579"/>
                <a:gd name="T44" fmla="*/ 198 w 577"/>
                <a:gd name="T45" fmla="*/ 564 h 579"/>
                <a:gd name="T46" fmla="*/ 156 w 577"/>
                <a:gd name="T47" fmla="*/ 546 h 579"/>
                <a:gd name="T48" fmla="*/ 118 w 577"/>
                <a:gd name="T49" fmla="*/ 522 h 579"/>
                <a:gd name="T50" fmla="*/ 85 w 577"/>
                <a:gd name="T51" fmla="*/ 494 h 579"/>
                <a:gd name="T52" fmla="*/ 56 w 577"/>
                <a:gd name="T53" fmla="*/ 459 h 579"/>
                <a:gd name="T54" fmla="*/ 33 w 577"/>
                <a:gd name="T55" fmla="*/ 423 h 579"/>
                <a:gd name="T56" fmla="*/ 15 w 577"/>
                <a:gd name="T57" fmla="*/ 381 h 579"/>
                <a:gd name="T58" fmla="*/ 4 w 577"/>
                <a:gd name="T59" fmla="*/ 336 h 579"/>
                <a:gd name="T60" fmla="*/ 0 w 577"/>
                <a:gd name="T61" fmla="*/ 289 h 579"/>
                <a:gd name="T62" fmla="*/ 4 w 577"/>
                <a:gd name="T63" fmla="*/ 242 h 579"/>
                <a:gd name="T64" fmla="*/ 15 w 577"/>
                <a:gd name="T65" fmla="*/ 198 h 579"/>
                <a:gd name="T66" fmla="*/ 33 w 577"/>
                <a:gd name="T67" fmla="*/ 157 h 579"/>
                <a:gd name="T68" fmla="*/ 56 w 577"/>
                <a:gd name="T69" fmla="*/ 119 h 579"/>
                <a:gd name="T70" fmla="*/ 85 w 577"/>
                <a:gd name="T71" fmla="*/ 85 h 579"/>
                <a:gd name="T72" fmla="*/ 118 w 577"/>
                <a:gd name="T73" fmla="*/ 56 h 579"/>
                <a:gd name="T74" fmla="*/ 156 w 577"/>
                <a:gd name="T75" fmla="*/ 33 h 579"/>
                <a:gd name="T76" fmla="*/ 198 w 577"/>
                <a:gd name="T77" fmla="*/ 16 h 579"/>
                <a:gd name="T78" fmla="*/ 242 w 577"/>
                <a:gd name="T79" fmla="*/ 4 h 579"/>
                <a:gd name="T80" fmla="*/ 289 w 577"/>
                <a:gd name="T8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7" h="579">
                  <a:moveTo>
                    <a:pt x="289" y="0"/>
                  </a:moveTo>
                  <a:lnTo>
                    <a:pt x="335" y="4"/>
                  </a:lnTo>
                  <a:lnTo>
                    <a:pt x="380" y="16"/>
                  </a:lnTo>
                  <a:lnTo>
                    <a:pt x="422" y="33"/>
                  </a:lnTo>
                  <a:lnTo>
                    <a:pt x="460" y="56"/>
                  </a:lnTo>
                  <a:lnTo>
                    <a:pt x="494" y="85"/>
                  </a:lnTo>
                  <a:lnTo>
                    <a:pt x="522" y="119"/>
                  </a:lnTo>
                  <a:lnTo>
                    <a:pt x="546" y="157"/>
                  </a:lnTo>
                  <a:lnTo>
                    <a:pt x="563" y="198"/>
                  </a:lnTo>
                  <a:lnTo>
                    <a:pt x="575" y="242"/>
                  </a:lnTo>
                  <a:lnTo>
                    <a:pt x="577" y="289"/>
                  </a:lnTo>
                  <a:lnTo>
                    <a:pt x="575" y="336"/>
                  </a:lnTo>
                  <a:lnTo>
                    <a:pt x="563" y="381"/>
                  </a:lnTo>
                  <a:lnTo>
                    <a:pt x="546" y="423"/>
                  </a:lnTo>
                  <a:lnTo>
                    <a:pt x="522" y="459"/>
                  </a:lnTo>
                  <a:lnTo>
                    <a:pt x="494" y="494"/>
                  </a:lnTo>
                  <a:lnTo>
                    <a:pt x="460" y="522"/>
                  </a:lnTo>
                  <a:lnTo>
                    <a:pt x="422" y="546"/>
                  </a:lnTo>
                  <a:lnTo>
                    <a:pt x="380" y="564"/>
                  </a:lnTo>
                  <a:lnTo>
                    <a:pt x="335" y="575"/>
                  </a:lnTo>
                  <a:lnTo>
                    <a:pt x="289" y="579"/>
                  </a:lnTo>
                  <a:lnTo>
                    <a:pt x="242" y="575"/>
                  </a:lnTo>
                  <a:lnTo>
                    <a:pt x="198" y="564"/>
                  </a:lnTo>
                  <a:lnTo>
                    <a:pt x="156" y="546"/>
                  </a:lnTo>
                  <a:lnTo>
                    <a:pt x="118" y="522"/>
                  </a:lnTo>
                  <a:lnTo>
                    <a:pt x="85" y="494"/>
                  </a:lnTo>
                  <a:lnTo>
                    <a:pt x="56" y="459"/>
                  </a:lnTo>
                  <a:lnTo>
                    <a:pt x="33" y="423"/>
                  </a:lnTo>
                  <a:lnTo>
                    <a:pt x="15" y="381"/>
                  </a:lnTo>
                  <a:lnTo>
                    <a:pt x="4" y="336"/>
                  </a:lnTo>
                  <a:lnTo>
                    <a:pt x="0" y="289"/>
                  </a:lnTo>
                  <a:lnTo>
                    <a:pt x="4" y="242"/>
                  </a:lnTo>
                  <a:lnTo>
                    <a:pt x="15" y="198"/>
                  </a:lnTo>
                  <a:lnTo>
                    <a:pt x="33" y="157"/>
                  </a:lnTo>
                  <a:lnTo>
                    <a:pt x="56" y="119"/>
                  </a:lnTo>
                  <a:lnTo>
                    <a:pt x="85" y="85"/>
                  </a:lnTo>
                  <a:lnTo>
                    <a:pt x="118" y="56"/>
                  </a:lnTo>
                  <a:lnTo>
                    <a:pt x="156" y="33"/>
                  </a:lnTo>
                  <a:lnTo>
                    <a:pt x="198" y="16"/>
                  </a:lnTo>
                  <a:lnTo>
                    <a:pt x="242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5283200" y="800100"/>
              <a:ext cx="915988" cy="919163"/>
            </a:xfrm>
            <a:custGeom>
              <a:avLst/>
              <a:gdLst>
                <a:gd name="T0" fmla="*/ 289 w 577"/>
                <a:gd name="T1" fmla="*/ 0 h 579"/>
                <a:gd name="T2" fmla="*/ 289 w 577"/>
                <a:gd name="T3" fmla="*/ 289 h 579"/>
                <a:gd name="T4" fmla="*/ 577 w 577"/>
                <a:gd name="T5" fmla="*/ 289 h 579"/>
                <a:gd name="T6" fmla="*/ 575 w 577"/>
                <a:gd name="T7" fmla="*/ 336 h 579"/>
                <a:gd name="T8" fmla="*/ 563 w 577"/>
                <a:gd name="T9" fmla="*/ 381 h 579"/>
                <a:gd name="T10" fmla="*/ 546 w 577"/>
                <a:gd name="T11" fmla="*/ 423 h 579"/>
                <a:gd name="T12" fmla="*/ 522 w 577"/>
                <a:gd name="T13" fmla="*/ 459 h 579"/>
                <a:gd name="T14" fmla="*/ 494 w 577"/>
                <a:gd name="T15" fmla="*/ 494 h 579"/>
                <a:gd name="T16" fmla="*/ 460 w 577"/>
                <a:gd name="T17" fmla="*/ 522 h 579"/>
                <a:gd name="T18" fmla="*/ 422 w 577"/>
                <a:gd name="T19" fmla="*/ 546 h 579"/>
                <a:gd name="T20" fmla="*/ 380 w 577"/>
                <a:gd name="T21" fmla="*/ 564 h 579"/>
                <a:gd name="T22" fmla="*/ 335 w 577"/>
                <a:gd name="T23" fmla="*/ 575 h 579"/>
                <a:gd name="T24" fmla="*/ 289 w 577"/>
                <a:gd name="T25" fmla="*/ 579 h 579"/>
                <a:gd name="T26" fmla="*/ 242 w 577"/>
                <a:gd name="T27" fmla="*/ 575 h 579"/>
                <a:gd name="T28" fmla="*/ 198 w 577"/>
                <a:gd name="T29" fmla="*/ 564 h 579"/>
                <a:gd name="T30" fmla="*/ 156 w 577"/>
                <a:gd name="T31" fmla="*/ 546 h 579"/>
                <a:gd name="T32" fmla="*/ 118 w 577"/>
                <a:gd name="T33" fmla="*/ 522 h 579"/>
                <a:gd name="T34" fmla="*/ 85 w 577"/>
                <a:gd name="T35" fmla="*/ 494 h 579"/>
                <a:gd name="T36" fmla="*/ 56 w 577"/>
                <a:gd name="T37" fmla="*/ 459 h 579"/>
                <a:gd name="T38" fmla="*/ 33 w 577"/>
                <a:gd name="T39" fmla="*/ 423 h 579"/>
                <a:gd name="T40" fmla="*/ 15 w 577"/>
                <a:gd name="T41" fmla="*/ 381 h 579"/>
                <a:gd name="T42" fmla="*/ 4 w 577"/>
                <a:gd name="T43" fmla="*/ 336 h 579"/>
                <a:gd name="T44" fmla="*/ 0 w 577"/>
                <a:gd name="T45" fmla="*/ 289 h 579"/>
                <a:gd name="T46" fmla="*/ 4 w 577"/>
                <a:gd name="T47" fmla="*/ 242 h 579"/>
                <a:gd name="T48" fmla="*/ 15 w 577"/>
                <a:gd name="T49" fmla="*/ 198 h 579"/>
                <a:gd name="T50" fmla="*/ 33 w 577"/>
                <a:gd name="T51" fmla="*/ 157 h 579"/>
                <a:gd name="T52" fmla="*/ 56 w 577"/>
                <a:gd name="T53" fmla="*/ 119 h 579"/>
                <a:gd name="T54" fmla="*/ 85 w 577"/>
                <a:gd name="T55" fmla="*/ 85 h 579"/>
                <a:gd name="T56" fmla="*/ 118 w 577"/>
                <a:gd name="T57" fmla="*/ 56 h 579"/>
                <a:gd name="T58" fmla="*/ 156 w 577"/>
                <a:gd name="T59" fmla="*/ 33 h 579"/>
                <a:gd name="T60" fmla="*/ 198 w 577"/>
                <a:gd name="T61" fmla="*/ 16 h 579"/>
                <a:gd name="T62" fmla="*/ 242 w 577"/>
                <a:gd name="T63" fmla="*/ 4 h 579"/>
                <a:gd name="T64" fmla="*/ 289 w 577"/>
                <a:gd name="T6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7" h="579">
                  <a:moveTo>
                    <a:pt x="289" y="0"/>
                  </a:moveTo>
                  <a:lnTo>
                    <a:pt x="289" y="289"/>
                  </a:lnTo>
                  <a:lnTo>
                    <a:pt x="577" y="289"/>
                  </a:lnTo>
                  <a:lnTo>
                    <a:pt x="575" y="336"/>
                  </a:lnTo>
                  <a:lnTo>
                    <a:pt x="563" y="381"/>
                  </a:lnTo>
                  <a:lnTo>
                    <a:pt x="546" y="423"/>
                  </a:lnTo>
                  <a:lnTo>
                    <a:pt x="522" y="459"/>
                  </a:lnTo>
                  <a:lnTo>
                    <a:pt x="494" y="494"/>
                  </a:lnTo>
                  <a:lnTo>
                    <a:pt x="460" y="522"/>
                  </a:lnTo>
                  <a:lnTo>
                    <a:pt x="422" y="546"/>
                  </a:lnTo>
                  <a:lnTo>
                    <a:pt x="380" y="564"/>
                  </a:lnTo>
                  <a:lnTo>
                    <a:pt x="335" y="575"/>
                  </a:lnTo>
                  <a:lnTo>
                    <a:pt x="289" y="579"/>
                  </a:lnTo>
                  <a:lnTo>
                    <a:pt x="242" y="575"/>
                  </a:lnTo>
                  <a:lnTo>
                    <a:pt x="198" y="564"/>
                  </a:lnTo>
                  <a:lnTo>
                    <a:pt x="156" y="546"/>
                  </a:lnTo>
                  <a:lnTo>
                    <a:pt x="118" y="522"/>
                  </a:lnTo>
                  <a:lnTo>
                    <a:pt x="85" y="494"/>
                  </a:lnTo>
                  <a:lnTo>
                    <a:pt x="56" y="459"/>
                  </a:lnTo>
                  <a:lnTo>
                    <a:pt x="33" y="423"/>
                  </a:lnTo>
                  <a:lnTo>
                    <a:pt x="15" y="381"/>
                  </a:lnTo>
                  <a:lnTo>
                    <a:pt x="4" y="336"/>
                  </a:lnTo>
                  <a:lnTo>
                    <a:pt x="0" y="289"/>
                  </a:lnTo>
                  <a:lnTo>
                    <a:pt x="4" y="242"/>
                  </a:lnTo>
                  <a:lnTo>
                    <a:pt x="15" y="198"/>
                  </a:lnTo>
                  <a:lnTo>
                    <a:pt x="33" y="157"/>
                  </a:lnTo>
                  <a:lnTo>
                    <a:pt x="56" y="119"/>
                  </a:lnTo>
                  <a:lnTo>
                    <a:pt x="85" y="85"/>
                  </a:lnTo>
                  <a:lnTo>
                    <a:pt x="118" y="56"/>
                  </a:lnTo>
                  <a:lnTo>
                    <a:pt x="156" y="33"/>
                  </a:lnTo>
                  <a:lnTo>
                    <a:pt x="198" y="16"/>
                  </a:lnTo>
                  <a:lnTo>
                    <a:pt x="242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5283200" y="1776413"/>
              <a:ext cx="915988" cy="817563"/>
            </a:xfrm>
            <a:custGeom>
              <a:avLst/>
              <a:gdLst>
                <a:gd name="T0" fmla="*/ 289 w 577"/>
                <a:gd name="T1" fmla="*/ 0 h 515"/>
                <a:gd name="T2" fmla="*/ 388 w 577"/>
                <a:gd name="T3" fmla="*/ 198 h 515"/>
                <a:gd name="T4" fmla="*/ 352 w 577"/>
                <a:gd name="T5" fmla="*/ 198 h 515"/>
                <a:gd name="T6" fmla="*/ 352 w 577"/>
                <a:gd name="T7" fmla="*/ 296 h 515"/>
                <a:gd name="T8" fmla="*/ 577 w 577"/>
                <a:gd name="T9" fmla="*/ 296 h 515"/>
                <a:gd name="T10" fmla="*/ 577 w 577"/>
                <a:gd name="T11" fmla="*/ 515 h 515"/>
                <a:gd name="T12" fmla="*/ 0 w 577"/>
                <a:gd name="T13" fmla="*/ 515 h 515"/>
                <a:gd name="T14" fmla="*/ 0 w 577"/>
                <a:gd name="T15" fmla="*/ 296 h 515"/>
                <a:gd name="T16" fmla="*/ 225 w 577"/>
                <a:gd name="T17" fmla="*/ 296 h 515"/>
                <a:gd name="T18" fmla="*/ 225 w 577"/>
                <a:gd name="T19" fmla="*/ 198 h 515"/>
                <a:gd name="T20" fmla="*/ 190 w 577"/>
                <a:gd name="T21" fmla="*/ 198 h 515"/>
                <a:gd name="T22" fmla="*/ 289 w 577"/>
                <a:gd name="T23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515">
                  <a:moveTo>
                    <a:pt x="289" y="0"/>
                  </a:moveTo>
                  <a:lnTo>
                    <a:pt x="388" y="198"/>
                  </a:lnTo>
                  <a:lnTo>
                    <a:pt x="352" y="198"/>
                  </a:lnTo>
                  <a:lnTo>
                    <a:pt x="352" y="296"/>
                  </a:lnTo>
                  <a:lnTo>
                    <a:pt x="577" y="296"/>
                  </a:lnTo>
                  <a:lnTo>
                    <a:pt x="577" y="515"/>
                  </a:lnTo>
                  <a:lnTo>
                    <a:pt x="0" y="515"/>
                  </a:lnTo>
                  <a:lnTo>
                    <a:pt x="0" y="296"/>
                  </a:lnTo>
                  <a:lnTo>
                    <a:pt x="225" y="296"/>
                  </a:lnTo>
                  <a:lnTo>
                    <a:pt x="225" y="198"/>
                  </a:lnTo>
                  <a:lnTo>
                    <a:pt x="190" y="198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7264400" y="800100"/>
              <a:ext cx="915988" cy="919163"/>
            </a:xfrm>
            <a:custGeom>
              <a:avLst/>
              <a:gdLst>
                <a:gd name="T0" fmla="*/ 288 w 577"/>
                <a:gd name="T1" fmla="*/ 0 h 579"/>
                <a:gd name="T2" fmla="*/ 335 w 577"/>
                <a:gd name="T3" fmla="*/ 4 h 579"/>
                <a:gd name="T4" fmla="*/ 379 w 577"/>
                <a:gd name="T5" fmla="*/ 16 h 579"/>
                <a:gd name="T6" fmla="*/ 421 w 577"/>
                <a:gd name="T7" fmla="*/ 33 h 579"/>
                <a:gd name="T8" fmla="*/ 459 w 577"/>
                <a:gd name="T9" fmla="*/ 56 h 579"/>
                <a:gd name="T10" fmla="*/ 493 w 577"/>
                <a:gd name="T11" fmla="*/ 85 h 579"/>
                <a:gd name="T12" fmla="*/ 522 w 577"/>
                <a:gd name="T13" fmla="*/ 119 h 579"/>
                <a:gd name="T14" fmla="*/ 546 w 577"/>
                <a:gd name="T15" fmla="*/ 157 h 579"/>
                <a:gd name="T16" fmla="*/ 563 w 577"/>
                <a:gd name="T17" fmla="*/ 198 h 579"/>
                <a:gd name="T18" fmla="*/ 573 w 577"/>
                <a:gd name="T19" fmla="*/ 242 h 579"/>
                <a:gd name="T20" fmla="*/ 577 w 577"/>
                <a:gd name="T21" fmla="*/ 289 h 579"/>
                <a:gd name="T22" fmla="*/ 573 w 577"/>
                <a:gd name="T23" fmla="*/ 336 h 579"/>
                <a:gd name="T24" fmla="*/ 563 w 577"/>
                <a:gd name="T25" fmla="*/ 381 h 579"/>
                <a:gd name="T26" fmla="*/ 546 w 577"/>
                <a:gd name="T27" fmla="*/ 423 h 579"/>
                <a:gd name="T28" fmla="*/ 522 w 577"/>
                <a:gd name="T29" fmla="*/ 459 h 579"/>
                <a:gd name="T30" fmla="*/ 493 w 577"/>
                <a:gd name="T31" fmla="*/ 494 h 579"/>
                <a:gd name="T32" fmla="*/ 459 w 577"/>
                <a:gd name="T33" fmla="*/ 522 h 579"/>
                <a:gd name="T34" fmla="*/ 421 w 577"/>
                <a:gd name="T35" fmla="*/ 546 h 579"/>
                <a:gd name="T36" fmla="*/ 379 w 577"/>
                <a:gd name="T37" fmla="*/ 564 h 579"/>
                <a:gd name="T38" fmla="*/ 335 w 577"/>
                <a:gd name="T39" fmla="*/ 575 h 579"/>
                <a:gd name="T40" fmla="*/ 288 w 577"/>
                <a:gd name="T41" fmla="*/ 579 h 579"/>
                <a:gd name="T42" fmla="*/ 242 w 577"/>
                <a:gd name="T43" fmla="*/ 575 h 579"/>
                <a:gd name="T44" fmla="*/ 197 w 577"/>
                <a:gd name="T45" fmla="*/ 564 h 579"/>
                <a:gd name="T46" fmla="*/ 155 w 577"/>
                <a:gd name="T47" fmla="*/ 546 h 579"/>
                <a:gd name="T48" fmla="*/ 118 w 577"/>
                <a:gd name="T49" fmla="*/ 522 h 579"/>
                <a:gd name="T50" fmla="*/ 83 w 577"/>
                <a:gd name="T51" fmla="*/ 494 h 579"/>
                <a:gd name="T52" fmla="*/ 55 w 577"/>
                <a:gd name="T53" fmla="*/ 459 h 579"/>
                <a:gd name="T54" fmla="*/ 31 w 577"/>
                <a:gd name="T55" fmla="*/ 423 h 579"/>
                <a:gd name="T56" fmla="*/ 14 w 577"/>
                <a:gd name="T57" fmla="*/ 381 h 579"/>
                <a:gd name="T58" fmla="*/ 4 w 577"/>
                <a:gd name="T59" fmla="*/ 336 h 579"/>
                <a:gd name="T60" fmla="*/ 0 w 577"/>
                <a:gd name="T61" fmla="*/ 289 h 579"/>
                <a:gd name="T62" fmla="*/ 4 w 577"/>
                <a:gd name="T63" fmla="*/ 242 h 579"/>
                <a:gd name="T64" fmla="*/ 14 w 577"/>
                <a:gd name="T65" fmla="*/ 198 h 579"/>
                <a:gd name="T66" fmla="*/ 31 w 577"/>
                <a:gd name="T67" fmla="*/ 157 h 579"/>
                <a:gd name="T68" fmla="*/ 55 w 577"/>
                <a:gd name="T69" fmla="*/ 119 h 579"/>
                <a:gd name="T70" fmla="*/ 83 w 577"/>
                <a:gd name="T71" fmla="*/ 85 h 579"/>
                <a:gd name="T72" fmla="*/ 118 w 577"/>
                <a:gd name="T73" fmla="*/ 56 h 579"/>
                <a:gd name="T74" fmla="*/ 155 w 577"/>
                <a:gd name="T75" fmla="*/ 33 h 579"/>
                <a:gd name="T76" fmla="*/ 197 w 577"/>
                <a:gd name="T77" fmla="*/ 16 h 579"/>
                <a:gd name="T78" fmla="*/ 242 w 577"/>
                <a:gd name="T79" fmla="*/ 4 h 579"/>
                <a:gd name="T80" fmla="*/ 288 w 577"/>
                <a:gd name="T8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7" h="579">
                  <a:moveTo>
                    <a:pt x="288" y="0"/>
                  </a:moveTo>
                  <a:lnTo>
                    <a:pt x="335" y="4"/>
                  </a:lnTo>
                  <a:lnTo>
                    <a:pt x="379" y="16"/>
                  </a:lnTo>
                  <a:lnTo>
                    <a:pt x="421" y="33"/>
                  </a:lnTo>
                  <a:lnTo>
                    <a:pt x="459" y="56"/>
                  </a:lnTo>
                  <a:lnTo>
                    <a:pt x="493" y="85"/>
                  </a:lnTo>
                  <a:lnTo>
                    <a:pt x="522" y="119"/>
                  </a:lnTo>
                  <a:lnTo>
                    <a:pt x="546" y="157"/>
                  </a:lnTo>
                  <a:lnTo>
                    <a:pt x="563" y="198"/>
                  </a:lnTo>
                  <a:lnTo>
                    <a:pt x="573" y="242"/>
                  </a:lnTo>
                  <a:lnTo>
                    <a:pt x="577" y="289"/>
                  </a:lnTo>
                  <a:lnTo>
                    <a:pt x="573" y="336"/>
                  </a:lnTo>
                  <a:lnTo>
                    <a:pt x="563" y="381"/>
                  </a:lnTo>
                  <a:lnTo>
                    <a:pt x="546" y="423"/>
                  </a:lnTo>
                  <a:lnTo>
                    <a:pt x="522" y="459"/>
                  </a:lnTo>
                  <a:lnTo>
                    <a:pt x="493" y="494"/>
                  </a:lnTo>
                  <a:lnTo>
                    <a:pt x="459" y="522"/>
                  </a:lnTo>
                  <a:lnTo>
                    <a:pt x="421" y="546"/>
                  </a:lnTo>
                  <a:lnTo>
                    <a:pt x="379" y="564"/>
                  </a:lnTo>
                  <a:lnTo>
                    <a:pt x="335" y="575"/>
                  </a:lnTo>
                  <a:lnTo>
                    <a:pt x="288" y="579"/>
                  </a:lnTo>
                  <a:lnTo>
                    <a:pt x="242" y="575"/>
                  </a:lnTo>
                  <a:lnTo>
                    <a:pt x="197" y="564"/>
                  </a:lnTo>
                  <a:lnTo>
                    <a:pt x="155" y="546"/>
                  </a:lnTo>
                  <a:lnTo>
                    <a:pt x="118" y="522"/>
                  </a:lnTo>
                  <a:lnTo>
                    <a:pt x="83" y="494"/>
                  </a:lnTo>
                  <a:lnTo>
                    <a:pt x="55" y="459"/>
                  </a:lnTo>
                  <a:lnTo>
                    <a:pt x="31" y="423"/>
                  </a:lnTo>
                  <a:lnTo>
                    <a:pt x="14" y="381"/>
                  </a:lnTo>
                  <a:lnTo>
                    <a:pt x="4" y="336"/>
                  </a:lnTo>
                  <a:lnTo>
                    <a:pt x="0" y="289"/>
                  </a:lnTo>
                  <a:lnTo>
                    <a:pt x="4" y="242"/>
                  </a:lnTo>
                  <a:lnTo>
                    <a:pt x="14" y="198"/>
                  </a:lnTo>
                  <a:lnTo>
                    <a:pt x="31" y="157"/>
                  </a:lnTo>
                  <a:lnTo>
                    <a:pt x="55" y="119"/>
                  </a:lnTo>
                  <a:lnTo>
                    <a:pt x="83" y="85"/>
                  </a:lnTo>
                  <a:lnTo>
                    <a:pt x="118" y="56"/>
                  </a:lnTo>
                  <a:lnTo>
                    <a:pt x="155" y="33"/>
                  </a:lnTo>
                  <a:lnTo>
                    <a:pt x="197" y="16"/>
                  </a:lnTo>
                  <a:lnTo>
                    <a:pt x="242" y="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7721600" y="935038"/>
              <a:ext cx="458788" cy="323850"/>
            </a:xfrm>
            <a:custGeom>
              <a:avLst/>
              <a:gdLst>
                <a:gd name="T0" fmla="*/ 205 w 289"/>
                <a:gd name="T1" fmla="*/ 0 h 204"/>
                <a:gd name="T2" fmla="*/ 234 w 289"/>
                <a:gd name="T3" fmla="*/ 34 h 204"/>
                <a:gd name="T4" fmla="*/ 258 w 289"/>
                <a:gd name="T5" fmla="*/ 72 h 204"/>
                <a:gd name="T6" fmla="*/ 275 w 289"/>
                <a:gd name="T7" fmla="*/ 113 h 204"/>
                <a:gd name="T8" fmla="*/ 285 w 289"/>
                <a:gd name="T9" fmla="*/ 157 h 204"/>
                <a:gd name="T10" fmla="*/ 289 w 289"/>
                <a:gd name="T11" fmla="*/ 204 h 204"/>
                <a:gd name="T12" fmla="*/ 0 w 289"/>
                <a:gd name="T13" fmla="*/ 204 h 204"/>
                <a:gd name="T14" fmla="*/ 205 w 289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204">
                  <a:moveTo>
                    <a:pt x="205" y="0"/>
                  </a:moveTo>
                  <a:lnTo>
                    <a:pt x="234" y="34"/>
                  </a:lnTo>
                  <a:lnTo>
                    <a:pt x="258" y="72"/>
                  </a:lnTo>
                  <a:lnTo>
                    <a:pt x="275" y="113"/>
                  </a:lnTo>
                  <a:lnTo>
                    <a:pt x="285" y="157"/>
                  </a:lnTo>
                  <a:lnTo>
                    <a:pt x="289" y="204"/>
                  </a:lnTo>
                  <a:lnTo>
                    <a:pt x="0" y="20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auto">
            <a:xfrm>
              <a:off x="7264400" y="1776413"/>
              <a:ext cx="915988" cy="817563"/>
            </a:xfrm>
            <a:custGeom>
              <a:avLst/>
              <a:gdLst>
                <a:gd name="T0" fmla="*/ 288 w 577"/>
                <a:gd name="T1" fmla="*/ 0 h 515"/>
                <a:gd name="T2" fmla="*/ 387 w 577"/>
                <a:gd name="T3" fmla="*/ 198 h 515"/>
                <a:gd name="T4" fmla="*/ 352 w 577"/>
                <a:gd name="T5" fmla="*/ 198 h 515"/>
                <a:gd name="T6" fmla="*/ 352 w 577"/>
                <a:gd name="T7" fmla="*/ 296 h 515"/>
                <a:gd name="T8" fmla="*/ 577 w 577"/>
                <a:gd name="T9" fmla="*/ 296 h 515"/>
                <a:gd name="T10" fmla="*/ 577 w 577"/>
                <a:gd name="T11" fmla="*/ 515 h 515"/>
                <a:gd name="T12" fmla="*/ 0 w 577"/>
                <a:gd name="T13" fmla="*/ 515 h 515"/>
                <a:gd name="T14" fmla="*/ 0 w 577"/>
                <a:gd name="T15" fmla="*/ 296 h 515"/>
                <a:gd name="T16" fmla="*/ 225 w 577"/>
                <a:gd name="T17" fmla="*/ 296 h 515"/>
                <a:gd name="T18" fmla="*/ 225 w 577"/>
                <a:gd name="T19" fmla="*/ 198 h 515"/>
                <a:gd name="T20" fmla="*/ 190 w 577"/>
                <a:gd name="T21" fmla="*/ 198 h 515"/>
                <a:gd name="T22" fmla="*/ 288 w 577"/>
                <a:gd name="T23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515">
                  <a:moveTo>
                    <a:pt x="288" y="0"/>
                  </a:moveTo>
                  <a:lnTo>
                    <a:pt x="387" y="198"/>
                  </a:lnTo>
                  <a:lnTo>
                    <a:pt x="352" y="198"/>
                  </a:lnTo>
                  <a:lnTo>
                    <a:pt x="352" y="296"/>
                  </a:lnTo>
                  <a:lnTo>
                    <a:pt x="577" y="296"/>
                  </a:lnTo>
                  <a:lnTo>
                    <a:pt x="577" y="515"/>
                  </a:lnTo>
                  <a:lnTo>
                    <a:pt x="0" y="515"/>
                  </a:lnTo>
                  <a:lnTo>
                    <a:pt x="0" y="296"/>
                  </a:lnTo>
                  <a:lnTo>
                    <a:pt x="225" y="296"/>
                  </a:lnTo>
                  <a:lnTo>
                    <a:pt x="225" y="198"/>
                  </a:lnTo>
                  <a:lnTo>
                    <a:pt x="190" y="19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6272213" y="800100"/>
              <a:ext cx="919163" cy="919163"/>
            </a:xfrm>
            <a:custGeom>
              <a:avLst/>
              <a:gdLst>
                <a:gd name="T0" fmla="*/ 290 w 579"/>
                <a:gd name="T1" fmla="*/ 0 h 579"/>
                <a:gd name="T2" fmla="*/ 337 w 579"/>
                <a:gd name="T3" fmla="*/ 4 h 579"/>
                <a:gd name="T4" fmla="*/ 381 w 579"/>
                <a:gd name="T5" fmla="*/ 16 h 579"/>
                <a:gd name="T6" fmla="*/ 423 w 579"/>
                <a:gd name="T7" fmla="*/ 33 h 579"/>
                <a:gd name="T8" fmla="*/ 460 w 579"/>
                <a:gd name="T9" fmla="*/ 56 h 579"/>
                <a:gd name="T10" fmla="*/ 494 w 579"/>
                <a:gd name="T11" fmla="*/ 85 h 579"/>
                <a:gd name="T12" fmla="*/ 523 w 579"/>
                <a:gd name="T13" fmla="*/ 119 h 579"/>
                <a:gd name="T14" fmla="*/ 546 w 579"/>
                <a:gd name="T15" fmla="*/ 157 h 579"/>
                <a:gd name="T16" fmla="*/ 564 w 579"/>
                <a:gd name="T17" fmla="*/ 198 h 579"/>
                <a:gd name="T18" fmla="*/ 575 w 579"/>
                <a:gd name="T19" fmla="*/ 242 h 579"/>
                <a:gd name="T20" fmla="*/ 579 w 579"/>
                <a:gd name="T21" fmla="*/ 289 h 579"/>
                <a:gd name="T22" fmla="*/ 575 w 579"/>
                <a:gd name="T23" fmla="*/ 336 h 579"/>
                <a:gd name="T24" fmla="*/ 564 w 579"/>
                <a:gd name="T25" fmla="*/ 381 h 579"/>
                <a:gd name="T26" fmla="*/ 546 w 579"/>
                <a:gd name="T27" fmla="*/ 423 h 579"/>
                <a:gd name="T28" fmla="*/ 523 w 579"/>
                <a:gd name="T29" fmla="*/ 459 h 579"/>
                <a:gd name="T30" fmla="*/ 494 w 579"/>
                <a:gd name="T31" fmla="*/ 494 h 579"/>
                <a:gd name="T32" fmla="*/ 460 w 579"/>
                <a:gd name="T33" fmla="*/ 522 h 579"/>
                <a:gd name="T34" fmla="*/ 423 w 579"/>
                <a:gd name="T35" fmla="*/ 546 h 579"/>
                <a:gd name="T36" fmla="*/ 381 w 579"/>
                <a:gd name="T37" fmla="*/ 564 h 579"/>
                <a:gd name="T38" fmla="*/ 337 w 579"/>
                <a:gd name="T39" fmla="*/ 575 h 579"/>
                <a:gd name="T40" fmla="*/ 290 w 579"/>
                <a:gd name="T41" fmla="*/ 579 h 579"/>
                <a:gd name="T42" fmla="*/ 242 w 579"/>
                <a:gd name="T43" fmla="*/ 575 h 579"/>
                <a:gd name="T44" fmla="*/ 198 w 579"/>
                <a:gd name="T45" fmla="*/ 564 h 579"/>
                <a:gd name="T46" fmla="*/ 157 w 579"/>
                <a:gd name="T47" fmla="*/ 546 h 579"/>
                <a:gd name="T48" fmla="*/ 119 w 579"/>
                <a:gd name="T49" fmla="*/ 522 h 579"/>
                <a:gd name="T50" fmla="*/ 85 w 579"/>
                <a:gd name="T51" fmla="*/ 494 h 579"/>
                <a:gd name="T52" fmla="*/ 57 w 579"/>
                <a:gd name="T53" fmla="*/ 459 h 579"/>
                <a:gd name="T54" fmla="*/ 33 w 579"/>
                <a:gd name="T55" fmla="*/ 423 h 579"/>
                <a:gd name="T56" fmla="*/ 16 w 579"/>
                <a:gd name="T57" fmla="*/ 381 h 579"/>
                <a:gd name="T58" fmla="*/ 4 w 579"/>
                <a:gd name="T59" fmla="*/ 336 h 579"/>
                <a:gd name="T60" fmla="*/ 0 w 579"/>
                <a:gd name="T61" fmla="*/ 289 h 579"/>
                <a:gd name="T62" fmla="*/ 4 w 579"/>
                <a:gd name="T63" fmla="*/ 242 h 579"/>
                <a:gd name="T64" fmla="*/ 16 w 579"/>
                <a:gd name="T65" fmla="*/ 198 h 579"/>
                <a:gd name="T66" fmla="*/ 33 w 579"/>
                <a:gd name="T67" fmla="*/ 157 h 579"/>
                <a:gd name="T68" fmla="*/ 57 w 579"/>
                <a:gd name="T69" fmla="*/ 119 h 579"/>
                <a:gd name="T70" fmla="*/ 85 w 579"/>
                <a:gd name="T71" fmla="*/ 85 h 579"/>
                <a:gd name="T72" fmla="*/ 119 w 579"/>
                <a:gd name="T73" fmla="*/ 56 h 579"/>
                <a:gd name="T74" fmla="*/ 157 w 579"/>
                <a:gd name="T75" fmla="*/ 33 h 579"/>
                <a:gd name="T76" fmla="*/ 198 w 579"/>
                <a:gd name="T77" fmla="*/ 16 h 579"/>
                <a:gd name="T78" fmla="*/ 242 w 579"/>
                <a:gd name="T79" fmla="*/ 4 h 579"/>
                <a:gd name="T80" fmla="*/ 290 w 579"/>
                <a:gd name="T8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9" h="579">
                  <a:moveTo>
                    <a:pt x="290" y="0"/>
                  </a:moveTo>
                  <a:lnTo>
                    <a:pt x="337" y="4"/>
                  </a:lnTo>
                  <a:lnTo>
                    <a:pt x="381" y="16"/>
                  </a:lnTo>
                  <a:lnTo>
                    <a:pt x="423" y="33"/>
                  </a:lnTo>
                  <a:lnTo>
                    <a:pt x="460" y="56"/>
                  </a:lnTo>
                  <a:lnTo>
                    <a:pt x="494" y="85"/>
                  </a:lnTo>
                  <a:lnTo>
                    <a:pt x="523" y="119"/>
                  </a:lnTo>
                  <a:lnTo>
                    <a:pt x="546" y="157"/>
                  </a:lnTo>
                  <a:lnTo>
                    <a:pt x="564" y="198"/>
                  </a:lnTo>
                  <a:lnTo>
                    <a:pt x="575" y="242"/>
                  </a:lnTo>
                  <a:lnTo>
                    <a:pt x="579" y="289"/>
                  </a:lnTo>
                  <a:lnTo>
                    <a:pt x="575" y="336"/>
                  </a:lnTo>
                  <a:lnTo>
                    <a:pt x="564" y="381"/>
                  </a:lnTo>
                  <a:lnTo>
                    <a:pt x="546" y="423"/>
                  </a:lnTo>
                  <a:lnTo>
                    <a:pt x="523" y="459"/>
                  </a:lnTo>
                  <a:lnTo>
                    <a:pt x="494" y="494"/>
                  </a:lnTo>
                  <a:lnTo>
                    <a:pt x="460" y="522"/>
                  </a:lnTo>
                  <a:lnTo>
                    <a:pt x="423" y="546"/>
                  </a:lnTo>
                  <a:lnTo>
                    <a:pt x="381" y="564"/>
                  </a:lnTo>
                  <a:lnTo>
                    <a:pt x="337" y="575"/>
                  </a:lnTo>
                  <a:lnTo>
                    <a:pt x="290" y="579"/>
                  </a:lnTo>
                  <a:lnTo>
                    <a:pt x="242" y="575"/>
                  </a:lnTo>
                  <a:lnTo>
                    <a:pt x="198" y="564"/>
                  </a:lnTo>
                  <a:lnTo>
                    <a:pt x="157" y="546"/>
                  </a:lnTo>
                  <a:lnTo>
                    <a:pt x="119" y="522"/>
                  </a:lnTo>
                  <a:lnTo>
                    <a:pt x="85" y="494"/>
                  </a:lnTo>
                  <a:lnTo>
                    <a:pt x="57" y="459"/>
                  </a:lnTo>
                  <a:lnTo>
                    <a:pt x="33" y="423"/>
                  </a:lnTo>
                  <a:lnTo>
                    <a:pt x="16" y="381"/>
                  </a:lnTo>
                  <a:lnTo>
                    <a:pt x="4" y="336"/>
                  </a:lnTo>
                  <a:lnTo>
                    <a:pt x="0" y="289"/>
                  </a:lnTo>
                  <a:lnTo>
                    <a:pt x="4" y="242"/>
                  </a:lnTo>
                  <a:lnTo>
                    <a:pt x="16" y="198"/>
                  </a:lnTo>
                  <a:lnTo>
                    <a:pt x="33" y="157"/>
                  </a:lnTo>
                  <a:lnTo>
                    <a:pt x="57" y="119"/>
                  </a:lnTo>
                  <a:lnTo>
                    <a:pt x="85" y="85"/>
                  </a:lnTo>
                  <a:lnTo>
                    <a:pt x="119" y="56"/>
                  </a:lnTo>
                  <a:lnTo>
                    <a:pt x="157" y="33"/>
                  </a:lnTo>
                  <a:lnTo>
                    <a:pt x="198" y="16"/>
                  </a:lnTo>
                  <a:lnTo>
                    <a:pt x="242" y="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6732588" y="935038"/>
              <a:ext cx="458788" cy="649288"/>
            </a:xfrm>
            <a:custGeom>
              <a:avLst/>
              <a:gdLst>
                <a:gd name="T0" fmla="*/ 204 w 289"/>
                <a:gd name="T1" fmla="*/ 0 h 409"/>
                <a:gd name="T2" fmla="*/ 233 w 289"/>
                <a:gd name="T3" fmla="*/ 33 h 409"/>
                <a:gd name="T4" fmla="*/ 256 w 289"/>
                <a:gd name="T5" fmla="*/ 71 h 409"/>
                <a:gd name="T6" fmla="*/ 273 w 289"/>
                <a:gd name="T7" fmla="*/ 111 h 409"/>
                <a:gd name="T8" fmla="*/ 285 w 289"/>
                <a:gd name="T9" fmla="*/ 155 h 409"/>
                <a:gd name="T10" fmla="*/ 289 w 289"/>
                <a:gd name="T11" fmla="*/ 202 h 409"/>
                <a:gd name="T12" fmla="*/ 289 w 289"/>
                <a:gd name="T13" fmla="*/ 204 h 409"/>
                <a:gd name="T14" fmla="*/ 285 w 289"/>
                <a:gd name="T15" fmla="*/ 251 h 409"/>
                <a:gd name="T16" fmla="*/ 274 w 289"/>
                <a:gd name="T17" fmla="*/ 296 h 409"/>
                <a:gd name="T18" fmla="*/ 256 w 289"/>
                <a:gd name="T19" fmla="*/ 338 h 409"/>
                <a:gd name="T20" fmla="*/ 233 w 289"/>
                <a:gd name="T21" fmla="*/ 374 h 409"/>
                <a:gd name="T22" fmla="*/ 204 w 289"/>
                <a:gd name="T23" fmla="*/ 409 h 409"/>
                <a:gd name="T24" fmla="*/ 204 w 289"/>
                <a:gd name="T25" fmla="*/ 409 h 409"/>
                <a:gd name="T26" fmla="*/ 0 w 289"/>
                <a:gd name="T27" fmla="*/ 204 h 409"/>
                <a:gd name="T28" fmla="*/ 204 w 289"/>
                <a:gd name="T2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409">
                  <a:moveTo>
                    <a:pt x="204" y="0"/>
                  </a:moveTo>
                  <a:lnTo>
                    <a:pt x="233" y="33"/>
                  </a:lnTo>
                  <a:lnTo>
                    <a:pt x="256" y="71"/>
                  </a:lnTo>
                  <a:lnTo>
                    <a:pt x="273" y="111"/>
                  </a:lnTo>
                  <a:lnTo>
                    <a:pt x="285" y="155"/>
                  </a:lnTo>
                  <a:lnTo>
                    <a:pt x="289" y="202"/>
                  </a:lnTo>
                  <a:lnTo>
                    <a:pt x="289" y="204"/>
                  </a:lnTo>
                  <a:lnTo>
                    <a:pt x="285" y="251"/>
                  </a:lnTo>
                  <a:lnTo>
                    <a:pt x="274" y="296"/>
                  </a:lnTo>
                  <a:lnTo>
                    <a:pt x="256" y="338"/>
                  </a:lnTo>
                  <a:lnTo>
                    <a:pt x="233" y="374"/>
                  </a:lnTo>
                  <a:lnTo>
                    <a:pt x="204" y="409"/>
                  </a:lnTo>
                  <a:lnTo>
                    <a:pt x="204" y="409"/>
                  </a:lnTo>
                  <a:lnTo>
                    <a:pt x="0" y="20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9"/>
            <p:cNvSpPr>
              <a:spLocks/>
            </p:cNvSpPr>
            <p:nvPr/>
          </p:nvSpPr>
          <p:spPr bwMode="auto">
            <a:xfrm>
              <a:off x="6272213" y="1776413"/>
              <a:ext cx="919163" cy="817563"/>
            </a:xfrm>
            <a:custGeom>
              <a:avLst/>
              <a:gdLst>
                <a:gd name="T0" fmla="*/ 290 w 579"/>
                <a:gd name="T1" fmla="*/ 0 h 515"/>
                <a:gd name="T2" fmla="*/ 388 w 579"/>
                <a:gd name="T3" fmla="*/ 198 h 515"/>
                <a:gd name="T4" fmla="*/ 354 w 579"/>
                <a:gd name="T5" fmla="*/ 198 h 515"/>
                <a:gd name="T6" fmla="*/ 354 w 579"/>
                <a:gd name="T7" fmla="*/ 296 h 515"/>
                <a:gd name="T8" fmla="*/ 579 w 579"/>
                <a:gd name="T9" fmla="*/ 296 h 515"/>
                <a:gd name="T10" fmla="*/ 579 w 579"/>
                <a:gd name="T11" fmla="*/ 515 h 515"/>
                <a:gd name="T12" fmla="*/ 0 w 579"/>
                <a:gd name="T13" fmla="*/ 515 h 515"/>
                <a:gd name="T14" fmla="*/ 0 w 579"/>
                <a:gd name="T15" fmla="*/ 296 h 515"/>
                <a:gd name="T16" fmla="*/ 225 w 579"/>
                <a:gd name="T17" fmla="*/ 296 h 515"/>
                <a:gd name="T18" fmla="*/ 225 w 579"/>
                <a:gd name="T19" fmla="*/ 198 h 515"/>
                <a:gd name="T20" fmla="*/ 191 w 579"/>
                <a:gd name="T21" fmla="*/ 198 h 515"/>
                <a:gd name="T22" fmla="*/ 290 w 579"/>
                <a:gd name="T23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9" h="515">
                  <a:moveTo>
                    <a:pt x="290" y="0"/>
                  </a:moveTo>
                  <a:lnTo>
                    <a:pt x="388" y="198"/>
                  </a:lnTo>
                  <a:lnTo>
                    <a:pt x="354" y="198"/>
                  </a:lnTo>
                  <a:lnTo>
                    <a:pt x="354" y="296"/>
                  </a:lnTo>
                  <a:lnTo>
                    <a:pt x="579" y="296"/>
                  </a:lnTo>
                  <a:lnTo>
                    <a:pt x="579" y="515"/>
                  </a:lnTo>
                  <a:lnTo>
                    <a:pt x="0" y="515"/>
                  </a:lnTo>
                  <a:lnTo>
                    <a:pt x="0" y="296"/>
                  </a:lnTo>
                  <a:lnTo>
                    <a:pt x="225" y="296"/>
                  </a:lnTo>
                  <a:lnTo>
                    <a:pt x="225" y="198"/>
                  </a:lnTo>
                  <a:lnTo>
                    <a:pt x="191" y="198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7756" y="650281"/>
            <a:ext cx="10576488" cy="738664"/>
            <a:chOff x="592428" y="600007"/>
            <a:chExt cx="3940935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3049113" y="2331720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68950" y="5637947"/>
            <a:ext cx="205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67196" y="5637946"/>
            <a:ext cx="205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63438" y="5637945"/>
            <a:ext cx="205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47359" y="2339651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43601" y="2331720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974083" y="2649527"/>
            <a:ext cx="132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70%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0855" y="2657458"/>
            <a:ext cx="132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80%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7989" y="2647133"/>
            <a:ext cx="132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90%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004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88431" y="970416"/>
            <a:ext cx="4917168" cy="4917168"/>
            <a:chOff x="2127250" y="3175"/>
            <a:chExt cx="2044700" cy="2044700"/>
          </a:xfrm>
        </p:grpSpPr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2127250" y="3175"/>
              <a:ext cx="2044700" cy="2044700"/>
            </a:xfrm>
            <a:custGeom>
              <a:avLst/>
              <a:gdLst>
                <a:gd name="T0" fmla="*/ 1110 w 1288"/>
                <a:gd name="T1" fmla="*/ 1 h 1288"/>
                <a:gd name="T2" fmla="*/ 1129 w 1288"/>
                <a:gd name="T3" fmla="*/ 27 h 1288"/>
                <a:gd name="T4" fmla="*/ 1103 w 1288"/>
                <a:gd name="T5" fmla="*/ 53 h 1288"/>
                <a:gd name="T6" fmla="*/ 1087 w 1288"/>
                <a:gd name="T7" fmla="*/ 70 h 1288"/>
                <a:gd name="T8" fmla="*/ 1062 w 1288"/>
                <a:gd name="T9" fmla="*/ 97 h 1288"/>
                <a:gd name="T10" fmla="*/ 1050 w 1288"/>
                <a:gd name="T11" fmla="*/ 145 h 1288"/>
                <a:gd name="T12" fmla="*/ 1062 w 1288"/>
                <a:gd name="T13" fmla="*/ 191 h 1288"/>
                <a:gd name="T14" fmla="*/ 1097 w 1288"/>
                <a:gd name="T15" fmla="*/ 226 h 1288"/>
                <a:gd name="T16" fmla="*/ 1143 w 1288"/>
                <a:gd name="T17" fmla="*/ 238 h 1288"/>
                <a:gd name="T18" fmla="*/ 1191 w 1288"/>
                <a:gd name="T19" fmla="*/ 226 h 1288"/>
                <a:gd name="T20" fmla="*/ 1218 w 1288"/>
                <a:gd name="T21" fmla="*/ 203 h 1288"/>
                <a:gd name="T22" fmla="*/ 1235 w 1288"/>
                <a:gd name="T23" fmla="*/ 186 h 1288"/>
                <a:gd name="T24" fmla="*/ 1259 w 1288"/>
                <a:gd name="T25" fmla="*/ 162 h 1288"/>
                <a:gd name="T26" fmla="*/ 1287 w 1288"/>
                <a:gd name="T27" fmla="*/ 179 h 1288"/>
                <a:gd name="T28" fmla="*/ 1284 w 1288"/>
                <a:gd name="T29" fmla="*/ 254 h 1288"/>
                <a:gd name="T30" fmla="*/ 1253 w 1288"/>
                <a:gd name="T31" fmla="*/ 322 h 1288"/>
                <a:gd name="T32" fmla="*/ 1198 w 1288"/>
                <a:gd name="T33" fmla="*/ 378 h 1288"/>
                <a:gd name="T34" fmla="*/ 1129 w 1288"/>
                <a:gd name="T35" fmla="*/ 408 h 1288"/>
                <a:gd name="T36" fmla="*/ 1056 w 1288"/>
                <a:gd name="T37" fmla="*/ 411 h 1288"/>
                <a:gd name="T38" fmla="*/ 404 w 1288"/>
                <a:gd name="T39" fmla="*/ 1019 h 1288"/>
                <a:gd name="T40" fmla="*/ 413 w 1288"/>
                <a:gd name="T41" fmla="*/ 1092 h 1288"/>
                <a:gd name="T42" fmla="*/ 397 w 1288"/>
                <a:gd name="T43" fmla="*/ 1166 h 1288"/>
                <a:gd name="T44" fmla="*/ 354 w 1288"/>
                <a:gd name="T45" fmla="*/ 1228 h 1288"/>
                <a:gd name="T46" fmla="*/ 290 w 1288"/>
                <a:gd name="T47" fmla="*/ 1271 h 1288"/>
                <a:gd name="T48" fmla="*/ 216 w 1288"/>
                <a:gd name="T49" fmla="*/ 1288 h 1288"/>
                <a:gd name="T50" fmla="*/ 143 w 1288"/>
                <a:gd name="T51" fmla="*/ 1279 h 1288"/>
                <a:gd name="T52" fmla="*/ 175 w 1288"/>
                <a:gd name="T53" fmla="*/ 1247 h 1288"/>
                <a:gd name="T54" fmla="*/ 195 w 1288"/>
                <a:gd name="T55" fmla="*/ 1225 h 1288"/>
                <a:gd name="T56" fmla="*/ 212 w 1288"/>
                <a:gd name="T57" fmla="*/ 1210 h 1288"/>
                <a:gd name="T58" fmla="*/ 236 w 1288"/>
                <a:gd name="T59" fmla="*/ 1167 h 1288"/>
                <a:gd name="T60" fmla="*/ 236 w 1288"/>
                <a:gd name="T61" fmla="*/ 1120 h 1288"/>
                <a:gd name="T62" fmla="*/ 212 w 1288"/>
                <a:gd name="T63" fmla="*/ 1077 h 1288"/>
                <a:gd name="T64" fmla="*/ 169 w 1288"/>
                <a:gd name="T65" fmla="*/ 1052 h 1288"/>
                <a:gd name="T66" fmla="*/ 121 w 1288"/>
                <a:gd name="T67" fmla="*/ 1052 h 1288"/>
                <a:gd name="T68" fmla="*/ 78 w 1288"/>
                <a:gd name="T69" fmla="*/ 1077 h 1288"/>
                <a:gd name="T70" fmla="*/ 63 w 1288"/>
                <a:gd name="T71" fmla="*/ 1092 h 1288"/>
                <a:gd name="T72" fmla="*/ 43 w 1288"/>
                <a:gd name="T73" fmla="*/ 1112 h 1288"/>
                <a:gd name="T74" fmla="*/ 10 w 1288"/>
                <a:gd name="T75" fmla="*/ 1146 h 1288"/>
                <a:gd name="T76" fmla="*/ 0 w 1288"/>
                <a:gd name="T77" fmla="*/ 1071 h 1288"/>
                <a:gd name="T78" fmla="*/ 17 w 1288"/>
                <a:gd name="T79" fmla="*/ 999 h 1288"/>
                <a:gd name="T80" fmla="*/ 62 w 1288"/>
                <a:gd name="T81" fmla="*/ 935 h 1288"/>
                <a:gd name="T82" fmla="*/ 124 w 1288"/>
                <a:gd name="T83" fmla="*/ 892 h 1288"/>
                <a:gd name="T84" fmla="*/ 196 w 1288"/>
                <a:gd name="T85" fmla="*/ 875 h 1288"/>
                <a:gd name="T86" fmla="*/ 270 w 1288"/>
                <a:gd name="T87" fmla="*/ 884 h 1288"/>
                <a:gd name="T88" fmla="*/ 877 w 1288"/>
                <a:gd name="T89" fmla="*/ 232 h 1288"/>
                <a:gd name="T90" fmla="*/ 880 w 1288"/>
                <a:gd name="T91" fmla="*/ 159 h 1288"/>
                <a:gd name="T92" fmla="*/ 911 w 1288"/>
                <a:gd name="T93" fmla="*/ 90 h 1288"/>
                <a:gd name="T94" fmla="*/ 966 w 1288"/>
                <a:gd name="T95" fmla="*/ 35 h 1288"/>
                <a:gd name="T96" fmla="*/ 1036 w 1288"/>
                <a:gd name="T97" fmla="*/ 4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8" h="1288">
                  <a:moveTo>
                    <a:pt x="1073" y="0"/>
                  </a:moveTo>
                  <a:lnTo>
                    <a:pt x="1110" y="1"/>
                  </a:lnTo>
                  <a:lnTo>
                    <a:pt x="1146" y="10"/>
                  </a:lnTo>
                  <a:lnTo>
                    <a:pt x="1129" y="27"/>
                  </a:lnTo>
                  <a:lnTo>
                    <a:pt x="1114" y="42"/>
                  </a:lnTo>
                  <a:lnTo>
                    <a:pt x="1103" y="53"/>
                  </a:lnTo>
                  <a:lnTo>
                    <a:pt x="1094" y="62"/>
                  </a:lnTo>
                  <a:lnTo>
                    <a:pt x="1087" y="70"/>
                  </a:lnTo>
                  <a:lnTo>
                    <a:pt x="1077" y="78"/>
                  </a:lnTo>
                  <a:lnTo>
                    <a:pt x="1062" y="97"/>
                  </a:lnTo>
                  <a:lnTo>
                    <a:pt x="1053" y="120"/>
                  </a:lnTo>
                  <a:lnTo>
                    <a:pt x="1050" y="145"/>
                  </a:lnTo>
                  <a:lnTo>
                    <a:pt x="1053" y="168"/>
                  </a:lnTo>
                  <a:lnTo>
                    <a:pt x="1062" y="191"/>
                  </a:lnTo>
                  <a:lnTo>
                    <a:pt x="1077" y="211"/>
                  </a:lnTo>
                  <a:lnTo>
                    <a:pt x="1097" y="226"/>
                  </a:lnTo>
                  <a:lnTo>
                    <a:pt x="1120" y="235"/>
                  </a:lnTo>
                  <a:lnTo>
                    <a:pt x="1143" y="238"/>
                  </a:lnTo>
                  <a:lnTo>
                    <a:pt x="1168" y="235"/>
                  </a:lnTo>
                  <a:lnTo>
                    <a:pt x="1191" y="226"/>
                  </a:lnTo>
                  <a:lnTo>
                    <a:pt x="1210" y="211"/>
                  </a:lnTo>
                  <a:lnTo>
                    <a:pt x="1218" y="203"/>
                  </a:lnTo>
                  <a:lnTo>
                    <a:pt x="1226" y="195"/>
                  </a:lnTo>
                  <a:lnTo>
                    <a:pt x="1235" y="186"/>
                  </a:lnTo>
                  <a:lnTo>
                    <a:pt x="1246" y="176"/>
                  </a:lnTo>
                  <a:lnTo>
                    <a:pt x="1259" y="162"/>
                  </a:lnTo>
                  <a:lnTo>
                    <a:pt x="1279" y="142"/>
                  </a:lnTo>
                  <a:lnTo>
                    <a:pt x="1287" y="179"/>
                  </a:lnTo>
                  <a:lnTo>
                    <a:pt x="1288" y="217"/>
                  </a:lnTo>
                  <a:lnTo>
                    <a:pt x="1284" y="254"/>
                  </a:lnTo>
                  <a:lnTo>
                    <a:pt x="1272" y="289"/>
                  </a:lnTo>
                  <a:lnTo>
                    <a:pt x="1253" y="322"/>
                  </a:lnTo>
                  <a:lnTo>
                    <a:pt x="1229" y="353"/>
                  </a:lnTo>
                  <a:lnTo>
                    <a:pt x="1198" y="378"/>
                  </a:lnTo>
                  <a:lnTo>
                    <a:pt x="1165" y="396"/>
                  </a:lnTo>
                  <a:lnTo>
                    <a:pt x="1129" y="408"/>
                  </a:lnTo>
                  <a:lnTo>
                    <a:pt x="1093" y="413"/>
                  </a:lnTo>
                  <a:lnTo>
                    <a:pt x="1056" y="411"/>
                  </a:lnTo>
                  <a:lnTo>
                    <a:pt x="1019" y="404"/>
                  </a:lnTo>
                  <a:lnTo>
                    <a:pt x="404" y="1019"/>
                  </a:lnTo>
                  <a:lnTo>
                    <a:pt x="412" y="1055"/>
                  </a:lnTo>
                  <a:lnTo>
                    <a:pt x="413" y="1092"/>
                  </a:lnTo>
                  <a:lnTo>
                    <a:pt x="409" y="1129"/>
                  </a:lnTo>
                  <a:lnTo>
                    <a:pt x="397" y="1166"/>
                  </a:lnTo>
                  <a:lnTo>
                    <a:pt x="378" y="1198"/>
                  </a:lnTo>
                  <a:lnTo>
                    <a:pt x="354" y="1228"/>
                  </a:lnTo>
                  <a:lnTo>
                    <a:pt x="323" y="1253"/>
                  </a:lnTo>
                  <a:lnTo>
                    <a:pt x="290" y="1271"/>
                  </a:lnTo>
                  <a:lnTo>
                    <a:pt x="253" y="1283"/>
                  </a:lnTo>
                  <a:lnTo>
                    <a:pt x="216" y="1288"/>
                  </a:lnTo>
                  <a:lnTo>
                    <a:pt x="179" y="1287"/>
                  </a:lnTo>
                  <a:lnTo>
                    <a:pt x="143" y="1279"/>
                  </a:lnTo>
                  <a:lnTo>
                    <a:pt x="161" y="1260"/>
                  </a:lnTo>
                  <a:lnTo>
                    <a:pt x="175" y="1247"/>
                  </a:lnTo>
                  <a:lnTo>
                    <a:pt x="186" y="1234"/>
                  </a:lnTo>
                  <a:lnTo>
                    <a:pt x="195" y="1225"/>
                  </a:lnTo>
                  <a:lnTo>
                    <a:pt x="204" y="1218"/>
                  </a:lnTo>
                  <a:lnTo>
                    <a:pt x="212" y="1210"/>
                  </a:lnTo>
                  <a:lnTo>
                    <a:pt x="227" y="1190"/>
                  </a:lnTo>
                  <a:lnTo>
                    <a:pt x="236" y="1167"/>
                  </a:lnTo>
                  <a:lnTo>
                    <a:pt x="239" y="1144"/>
                  </a:lnTo>
                  <a:lnTo>
                    <a:pt x="236" y="1120"/>
                  </a:lnTo>
                  <a:lnTo>
                    <a:pt x="227" y="1097"/>
                  </a:lnTo>
                  <a:lnTo>
                    <a:pt x="212" y="1077"/>
                  </a:lnTo>
                  <a:lnTo>
                    <a:pt x="192" y="1062"/>
                  </a:lnTo>
                  <a:lnTo>
                    <a:pt x="169" y="1052"/>
                  </a:lnTo>
                  <a:lnTo>
                    <a:pt x="146" y="1049"/>
                  </a:lnTo>
                  <a:lnTo>
                    <a:pt x="121" y="1052"/>
                  </a:lnTo>
                  <a:lnTo>
                    <a:pt x="98" y="1062"/>
                  </a:lnTo>
                  <a:lnTo>
                    <a:pt x="78" y="1077"/>
                  </a:lnTo>
                  <a:lnTo>
                    <a:pt x="72" y="1085"/>
                  </a:lnTo>
                  <a:lnTo>
                    <a:pt x="63" y="1092"/>
                  </a:lnTo>
                  <a:lnTo>
                    <a:pt x="56" y="1101"/>
                  </a:lnTo>
                  <a:lnTo>
                    <a:pt x="43" y="1112"/>
                  </a:lnTo>
                  <a:lnTo>
                    <a:pt x="30" y="1127"/>
                  </a:lnTo>
                  <a:lnTo>
                    <a:pt x="10" y="1146"/>
                  </a:lnTo>
                  <a:lnTo>
                    <a:pt x="2" y="1109"/>
                  </a:lnTo>
                  <a:lnTo>
                    <a:pt x="0" y="1071"/>
                  </a:lnTo>
                  <a:lnTo>
                    <a:pt x="5" y="1034"/>
                  </a:lnTo>
                  <a:lnTo>
                    <a:pt x="17" y="999"/>
                  </a:lnTo>
                  <a:lnTo>
                    <a:pt x="36" y="965"/>
                  </a:lnTo>
                  <a:lnTo>
                    <a:pt x="62" y="935"/>
                  </a:lnTo>
                  <a:lnTo>
                    <a:pt x="91" y="910"/>
                  </a:lnTo>
                  <a:lnTo>
                    <a:pt x="124" y="892"/>
                  </a:lnTo>
                  <a:lnTo>
                    <a:pt x="160" y="879"/>
                  </a:lnTo>
                  <a:lnTo>
                    <a:pt x="196" y="875"/>
                  </a:lnTo>
                  <a:lnTo>
                    <a:pt x="235" y="876"/>
                  </a:lnTo>
                  <a:lnTo>
                    <a:pt x="270" y="884"/>
                  </a:lnTo>
                  <a:lnTo>
                    <a:pt x="885" y="269"/>
                  </a:lnTo>
                  <a:lnTo>
                    <a:pt x="877" y="232"/>
                  </a:lnTo>
                  <a:lnTo>
                    <a:pt x="875" y="195"/>
                  </a:lnTo>
                  <a:lnTo>
                    <a:pt x="880" y="159"/>
                  </a:lnTo>
                  <a:lnTo>
                    <a:pt x="892" y="123"/>
                  </a:lnTo>
                  <a:lnTo>
                    <a:pt x="911" y="90"/>
                  </a:lnTo>
                  <a:lnTo>
                    <a:pt x="935" y="59"/>
                  </a:lnTo>
                  <a:lnTo>
                    <a:pt x="966" y="35"/>
                  </a:lnTo>
                  <a:lnTo>
                    <a:pt x="999" y="16"/>
                  </a:lnTo>
                  <a:lnTo>
                    <a:pt x="1036" y="4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/>
            </p:cNvSpPr>
            <p:nvPr/>
          </p:nvSpPr>
          <p:spPr bwMode="auto">
            <a:xfrm>
              <a:off x="2640013" y="512763"/>
              <a:ext cx="1017588" cy="1022350"/>
            </a:xfrm>
            <a:custGeom>
              <a:avLst/>
              <a:gdLst>
                <a:gd name="T0" fmla="*/ 594 w 641"/>
                <a:gd name="T1" fmla="*/ 0 h 644"/>
                <a:gd name="T2" fmla="*/ 612 w 641"/>
                <a:gd name="T3" fmla="*/ 3 h 644"/>
                <a:gd name="T4" fmla="*/ 627 w 641"/>
                <a:gd name="T5" fmla="*/ 14 h 644"/>
                <a:gd name="T6" fmla="*/ 638 w 641"/>
                <a:gd name="T7" fmla="*/ 30 h 644"/>
                <a:gd name="T8" fmla="*/ 641 w 641"/>
                <a:gd name="T9" fmla="*/ 47 h 644"/>
                <a:gd name="T10" fmla="*/ 638 w 641"/>
                <a:gd name="T11" fmla="*/ 66 h 644"/>
                <a:gd name="T12" fmla="*/ 627 w 641"/>
                <a:gd name="T13" fmla="*/ 81 h 644"/>
                <a:gd name="T14" fmla="*/ 624 w 641"/>
                <a:gd name="T15" fmla="*/ 84 h 644"/>
                <a:gd name="T16" fmla="*/ 617 w 641"/>
                <a:gd name="T17" fmla="*/ 93 h 644"/>
                <a:gd name="T18" fmla="*/ 603 w 641"/>
                <a:gd name="T19" fmla="*/ 107 h 644"/>
                <a:gd name="T20" fmla="*/ 585 w 641"/>
                <a:gd name="T21" fmla="*/ 124 h 644"/>
                <a:gd name="T22" fmla="*/ 563 w 641"/>
                <a:gd name="T23" fmla="*/ 145 h 644"/>
                <a:gd name="T24" fmla="*/ 539 w 641"/>
                <a:gd name="T25" fmla="*/ 171 h 644"/>
                <a:gd name="T26" fmla="*/ 510 w 641"/>
                <a:gd name="T27" fmla="*/ 199 h 644"/>
                <a:gd name="T28" fmla="*/ 481 w 641"/>
                <a:gd name="T29" fmla="*/ 229 h 644"/>
                <a:gd name="T30" fmla="*/ 447 w 641"/>
                <a:gd name="T31" fmla="*/ 263 h 644"/>
                <a:gd name="T32" fmla="*/ 413 w 641"/>
                <a:gd name="T33" fmla="*/ 297 h 644"/>
                <a:gd name="T34" fmla="*/ 380 w 641"/>
                <a:gd name="T35" fmla="*/ 332 h 644"/>
                <a:gd name="T36" fmla="*/ 344 w 641"/>
                <a:gd name="T37" fmla="*/ 367 h 644"/>
                <a:gd name="T38" fmla="*/ 309 w 641"/>
                <a:gd name="T39" fmla="*/ 401 h 644"/>
                <a:gd name="T40" fmla="*/ 276 w 641"/>
                <a:gd name="T41" fmla="*/ 436 h 644"/>
                <a:gd name="T42" fmla="*/ 242 w 641"/>
                <a:gd name="T43" fmla="*/ 470 h 644"/>
                <a:gd name="T44" fmla="*/ 211 w 641"/>
                <a:gd name="T45" fmla="*/ 500 h 644"/>
                <a:gd name="T46" fmla="*/ 182 w 641"/>
                <a:gd name="T47" fmla="*/ 529 h 644"/>
                <a:gd name="T48" fmla="*/ 156 w 641"/>
                <a:gd name="T49" fmla="*/ 557 h 644"/>
                <a:gd name="T50" fmla="*/ 132 w 641"/>
                <a:gd name="T51" fmla="*/ 580 h 644"/>
                <a:gd name="T52" fmla="*/ 113 w 641"/>
                <a:gd name="T53" fmla="*/ 600 h 644"/>
                <a:gd name="T54" fmla="*/ 98 w 641"/>
                <a:gd name="T55" fmla="*/ 615 h 644"/>
                <a:gd name="T56" fmla="*/ 87 w 641"/>
                <a:gd name="T57" fmla="*/ 626 h 644"/>
                <a:gd name="T58" fmla="*/ 81 w 641"/>
                <a:gd name="T59" fmla="*/ 630 h 644"/>
                <a:gd name="T60" fmla="*/ 66 w 641"/>
                <a:gd name="T61" fmla="*/ 641 h 644"/>
                <a:gd name="T62" fmla="*/ 48 w 641"/>
                <a:gd name="T63" fmla="*/ 644 h 644"/>
                <a:gd name="T64" fmla="*/ 31 w 641"/>
                <a:gd name="T65" fmla="*/ 641 h 644"/>
                <a:gd name="T66" fmla="*/ 14 w 641"/>
                <a:gd name="T67" fmla="*/ 630 h 644"/>
                <a:gd name="T68" fmla="*/ 5 w 641"/>
                <a:gd name="T69" fmla="*/ 615 h 644"/>
                <a:gd name="T70" fmla="*/ 0 w 641"/>
                <a:gd name="T71" fmla="*/ 597 h 644"/>
                <a:gd name="T72" fmla="*/ 3 w 641"/>
                <a:gd name="T73" fmla="*/ 578 h 644"/>
                <a:gd name="T74" fmla="*/ 14 w 641"/>
                <a:gd name="T75" fmla="*/ 563 h 644"/>
                <a:gd name="T76" fmla="*/ 17 w 641"/>
                <a:gd name="T77" fmla="*/ 560 h 644"/>
                <a:gd name="T78" fmla="*/ 26 w 641"/>
                <a:gd name="T79" fmla="*/ 552 h 644"/>
                <a:gd name="T80" fmla="*/ 38 w 641"/>
                <a:gd name="T81" fmla="*/ 539 h 644"/>
                <a:gd name="T82" fmla="*/ 57 w 641"/>
                <a:gd name="T83" fmla="*/ 520 h 644"/>
                <a:gd name="T84" fmla="*/ 78 w 641"/>
                <a:gd name="T85" fmla="*/ 499 h 644"/>
                <a:gd name="T86" fmla="*/ 104 w 641"/>
                <a:gd name="T87" fmla="*/ 473 h 644"/>
                <a:gd name="T88" fmla="*/ 132 w 641"/>
                <a:gd name="T89" fmla="*/ 445 h 644"/>
                <a:gd name="T90" fmla="*/ 162 w 641"/>
                <a:gd name="T91" fmla="*/ 415 h 644"/>
                <a:gd name="T92" fmla="*/ 195 w 641"/>
                <a:gd name="T93" fmla="*/ 382 h 644"/>
                <a:gd name="T94" fmla="*/ 228 w 641"/>
                <a:gd name="T95" fmla="*/ 347 h 644"/>
                <a:gd name="T96" fmla="*/ 263 w 641"/>
                <a:gd name="T97" fmla="*/ 314 h 644"/>
                <a:gd name="T98" fmla="*/ 299 w 641"/>
                <a:gd name="T99" fmla="*/ 278 h 644"/>
                <a:gd name="T100" fmla="*/ 332 w 641"/>
                <a:gd name="T101" fmla="*/ 243 h 644"/>
                <a:gd name="T102" fmla="*/ 367 w 641"/>
                <a:gd name="T103" fmla="*/ 208 h 644"/>
                <a:gd name="T104" fmla="*/ 399 w 641"/>
                <a:gd name="T105" fmla="*/ 176 h 644"/>
                <a:gd name="T106" fmla="*/ 432 w 641"/>
                <a:gd name="T107" fmla="*/ 144 h 644"/>
                <a:gd name="T108" fmla="*/ 461 w 641"/>
                <a:gd name="T109" fmla="*/ 115 h 644"/>
                <a:gd name="T110" fmla="*/ 487 w 641"/>
                <a:gd name="T111" fmla="*/ 89 h 644"/>
                <a:gd name="T112" fmla="*/ 510 w 641"/>
                <a:gd name="T113" fmla="*/ 64 h 644"/>
                <a:gd name="T114" fmla="*/ 530 w 641"/>
                <a:gd name="T115" fmla="*/ 46 h 644"/>
                <a:gd name="T116" fmla="*/ 545 w 641"/>
                <a:gd name="T117" fmla="*/ 30 h 644"/>
                <a:gd name="T118" fmla="*/ 556 w 641"/>
                <a:gd name="T119" fmla="*/ 20 h 644"/>
                <a:gd name="T120" fmla="*/ 560 w 641"/>
                <a:gd name="T121" fmla="*/ 14 h 644"/>
                <a:gd name="T122" fmla="*/ 575 w 641"/>
                <a:gd name="T123" fmla="*/ 3 h 644"/>
                <a:gd name="T124" fmla="*/ 594 w 641"/>
                <a:gd name="T125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1" h="644">
                  <a:moveTo>
                    <a:pt x="594" y="0"/>
                  </a:moveTo>
                  <a:lnTo>
                    <a:pt x="612" y="3"/>
                  </a:lnTo>
                  <a:lnTo>
                    <a:pt x="627" y="14"/>
                  </a:lnTo>
                  <a:lnTo>
                    <a:pt x="638" y="30"/>
                  </a:lnTo>
                  <a:lnTo>
                    <a:pt x="641" y="47"/>
                  </a:lnTo>
                  <a:lnTo>
                    <a:pt x="638" y="66"/>
                  </a:lnTo>
                  <a:lnTo>
                    <a:pt x="627" y="81"/>
                  </a:lnTo>
                  <a:lnTo>
                    <a:pt x="624" y="84"/>
                  </a:lnTo>
                  <a:lnTo>
                    <a:pt x="617" y="93"/>
                  </a:lnTo>
                  <a:lnTo>
                    <a:pt x="603" y="107"/>
                  </a:lnTo>
                  <a:lnTo>
                    <a:pt x="585" y="124"/>
                  </a:lnTo>
                  <a:lnTo>
                    <a:pt x="563" y="145"/>
                  </a:lnTo>
                  <a:lnTo>
                    <a:pt x="539" y="171"/>
                  </a:lnTo>
                  <a:lnTo>
                    <a:pt x="510" y="199"/>
                  </a:lnTo>
                  <a:lnTo>
                    <a:pt x="481" y="229"/>
                  </a:lnTo>
                  <a:lnTo>
                    <a:pt x="447" y="263"/>
                  </a:lnTo>
                  <a:lnTo>
                    <a:pt x="413" y="297"/>
                  </a:lnTo>
                  <a:lnTo>
                    <a:pt x="380" y="332"/>
                  </a:lnTo>
                  <a:lnTo>
                    <a:pt x="344" y="367"/>
                  </a:lnTo>
                  <a:lnTo>
                    <a:pt x="309" y="401"/>
                  </a:lnTo>
                  <a:lnTo>
                    <a:pt x="276" y="436"/>
                  </a:lnTo>
                  <a:lnTo>
                    <a:pt x="242" y="470"/>
                  </a:lnTo>
                  <a:lnTo>
                    <a:pt x="211" y="500"/>
                  </a:lnTo>
                  <a:lnTo>
                    <a:pt x="182" y="529"/>
                  </a:lnTo>
                  <a:lnTo>
                    <a:pt x="156" y="557"/>
                  </a:lnTo>
                  <a:lnTo>
                    <a:pt x="132" y="580"/>
                  </a:lnTo>
                  <a:lnTo>
                    <a:pt x="113" y="600"/>
                  </a:lnTo>
                  <a:lnTo>
                    <a:pt x="98" y="615"/>
                  </a:lnTo>
                  <a:lnTo>
                    <a:pt x="87" y="626"/>
                  </a:lnTo>
                  <a:lnTo>
                    <a:pt x="81" y="630"/>
                  </a:lnTo>
                  <a:lnTo>
                    <a:pt x="66" y="641"/>
                  </a:lnTo>
                  <a:lnTo>
                    <a:pt x="48" y="644"/>
                  </a:lnTo>
                  <a:lnTo>
                    <a:pt x="31" y="641"/>
                  </a:lnTo>
                  <a:lnTo>
                    <a:pt x="14" y="630"/>
                  </a:lnTo>
                  <a:lnTo>
                    <a:pt x="5" y="615"/>
                  </a:lnTo>
                  <a:lnTo>
                    <a:pt x="0" y="597"/>
                  </a:lnTo>
                  <a:lnTo>
                    <a:pt x="3" y="578"/>
                  </a:lnTo>
                  <a:lnTo>
                    <a:pt x="14" y="563"/>
                  </a:lnTo>
                  <a:lnTo>
                    <a:pt x="17" y="560"/>
                  </a:lnTo>
                  <a:lnTo>
                    <a:pt x="26" y="552"/>
                  </a:lnTo>
                  <a:lnTo>
                    <a:pt x="38" y="539"/>
                  </a:lnTo>
                  <a:lnTo>
                    <a:pt x="57" y="520"/>
                  </a:lnTo>
                  <a:lnTo>
                    <a:pt x="78" y="499"/>
                  </a:lnTo>
                  <a:lnTo>
                    <a:pt x="104" y="473"/>
                  </a:lnTo>
                  <a:lnTo>
                    <a:pt x="132" y="445"/>
                  </a:lnTo>
                  <a:lnTo>
                    <a:pt x="162" y="415"/>
                  </a:lnTo>
                  <a:lnTo>
                    <a:pt x="195" y="382"/>
                  </a:lnTo>
                  <a:lnTo>
                    <a:pt x="228" y="347"/>
                  </a:lnTo>
                  <a:lnTo>
                    <a:pt x="263" y="314"/>
                  </a:lnTo>
                  <a:lnTo>
                    <a:pt x="299" y="278"/>
                  </a:lnTo>
                  <a:lnTo>
                    <a:pt x="332" y="243"/>
                  </a:lnTo>
                  <a:lnTo>
                    <a:pt x="367" y="208"/>
                  </a:lnTo>
                  <a:lnTo>
                    <a:pt x="399" y="176"/>
                  </a:lnTo>
                  <a:lnTo>
                    <a:pt x="432" y="144"/>
                  </a:lnTo>
                  <a:lnTo>
                    <a:pt x="461" y="115"/>
                  </a:lnTo>
                  <a:lnTo>
                    <a:pt x="487" y="89"/>
                  </a:lnTo>
                  <a:lnTo>
                    <a:pt x="510" y="64"/>
                  </a:lnTo>
                  <a:lnTo>
                    <a:pt x="530" y="46"/>
                  </a:lnTo>
                  <a:lnTo>
                    <a:pt x="545" y="30"/>
                  </a:lnTo>
                  <a:lnTo>
                    <a:pt x="556" y="20"/>
                  </a:lnTo>
                  <a:lnTo>
                    <a:pt x="560" y="14"/>
                  </a:lnTo>
                  <a:lnTo>
                    <a:pt x="575" y="3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101140" y="306627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1141" y="273251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75814" y="273251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85" y="2945875"/>
            <a:ext cx="304800" cy="304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1140" y="405433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01141" y="372057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175814" y="372057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01140" y="504291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01141" y="470914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5814" y="470914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01140" y="602850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01141" y="569474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175814" y="569474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85" y="3933932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74" y="4922508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74" y="5925573"/>
            <a:ext cx="304800" cy="3048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73285" y="774528"/>
            <a:ext cx="10576488" cy="738664"/>
            <a:chOff x="592428" y="600007"/>
            <a:chExt cx="3940935" cy="738664"/>
          </a:xfrm>
        </p:grpSpPr>
        <p:sp>
          <p:nvSpPr>
            <p:cNvPr id="39" name="TextBox 3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530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73"/>
          <p:cNvSpPr>
            <a:spLocks/>
          </p:cNvSpPr>
          <p:nvPr/>
        </p:nvSpPr>
        <p:spPr bwMode="auto">
          <a:xfrm>
            <a:off x="3523865" y="2070101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373"/>
          <p:cNvSpPr>
            <a:spLocks/>
          </p:cNvSpPr>
          <p:nvPr/>
        </p:nvSpPr>
        <p:spPr bwMode="auto">
          <a:xfrm>
            <a:off x="844575" y="2070101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373"/>
          <p:cNvSpPr>
            <a:spLocks/>
          </p:cNvSpPr>
          <p:nvPr/>
        </p:nvSpPr>
        <p:spPr bwMode="auto">
          <a:xfrm>
            <a:off x="8882445" y="2070101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373"/>
          <p:cNvSpPr>
            <a:spLocks/>
          </p:cNvSpPr>
          <p:nvPr/>
        </p:nvSpPr>
        <p:spPr bwMode="auto">
          <a:xfrm>
            <a:off x="6203155" y="2070101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7756" y="1033739"/>
            <a:ext cx="10576488" cy="738664"/>
            <a:chOff x="592428" y="600007"/>
            <a:chExt cx="3940935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813029" y="4083916"/>
            <a:ext cx="1983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3030" y="3750153"/>
            <a:ext cx="198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4073" y="4083916"/>
            <a:ext cx="1983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4074" y="3750153"/>
            <a:ext cx="198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2655" y="4083916"/>
            <a:ext cx="1983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2656" y="3750153"/>
            <a:ext cx="198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12616" y="4083916"/>
            <a:ext cx="1983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12617" y="3750153"/>
            <a:ext cx="198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8" y="2862392"/>
            <a:ext cx="6096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16" y="2881470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98" y="2881470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59" y="2881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42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946801" y="510421"/>
            <a:ext cx="5950857" cy="6347579"/>
            <a:chOff x="8386763" y="1897063"/>
            <a:chExt cx="904875" cy="965200"/>
          </a:xfrm>
        </p:grpSpPr>
        <p:sp>
          <p:nvSpPr>
            <p:cNvPr id="4" name="Freeform 759"/>
            <p:cNvSpPr>
              <a:spLocks/>
            </p:cNvSpPr>
            <p:nvPr/>
          </p:nvSpPr>
          <p:spPr bwMode="auto">
            <a:xfrm>
              <a:off x="8869363" y="2190750"/>
              <a:ext cx="74613" cy="73025"/>
            </a:xfrm>
            <a:custGeom>
              <a:avLst/>
              <a:gdLst>
                <a:gd name="T0" fmla="*/ 21 w 47"/>
                <a:gd name="T1" fmla="*/ 0 h 46"/>
                <a:gd name="T2" fmla="*/ 33 w 47"/>
                <a:gd name="T3" fmla="*/ 2 h 46"/>
                <a:gd name="T4" fmla="*/ 35 w 47"/>
                <a:gd name="T5" fmla="*/ 2 h 46"/>
                <a:gd name="T6" fmla="*/ 44 w 47"/>
                <a:gd name="T7" fmla="*/ 10 h 46"/>
                <a:gd name="T8" fmla="*/ 47 w 47"/>
                <a:gd name="T9" fmla="*/ 21 h 46"/>
                <a:gd name="T10" fmla="*/ 45 w 47"/>
                <a:gd name="T11" fmla="*/ 33 h 46"/>
                <a:gd name="T12" fmla="*/ 42 w 47"/>
                <a:gd name="T13" fmla="*/ 38 h 46"/>
                <a:gd name="T14" fmla="*/ 37 w 47"/>
                <a:gd name="T15" fmla="*/ 43 h 46"/>
                <a:gd name="T16" fmla="*/ 32 w 47"/>
                <a:gd name="T17" fmla="*/ 46 h 46"/>
                <a:gd name="T18" fmla="*/ 25 w 47"/>
                <a:gd name="T19" fmla="*/ 46 h 46"/>
                <a:gd name="T20" fmla="*/ 19 w 47"/>
                <a:gd name="T21" fmla="*/ 46 h 46"/>
                <a:gd name="T22" fmla="*/ 16 w 47"/>
                <a:gd name="T23" fmla="*/ 45 h 46"/>
                <a:gd name="T24" fmla="*/ 6 w 47"/>
                <a:gd name="T25" fmla="*/ 38 h 46"/>
                <a:gd name="T26" fmla="*/ 0 w 47"/>
                <a:gd name="T27" fmla="*/ 26 h 46"/>
                <a:gd name="T28" fmla="*/ 2 w 47"/>
                <a:gd name="T29" fmla="*/ 14 h 46"/>
                <a:gd name="T30" fmla="*/ 9 w 47"/>
                <a:gd name="T31" fmla="*/ 5 h 46"/>
                <a:gd name="T32" fmla="*/ 21 w 47"/>
                <a:gd name="T3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46">
                  <a:moveTo>
                    <a:pt x="21" y="0"/>
                  </a:moveTo>
                  <a:lnTo>
                    <a:pt x="33" y="2"/>
                  </a:lnTo>
                  <a:lnTo>
                    <a:pt x="35" y="2"/>
                  </a:lnTo>
                  <a:lnTo>
                    <a:pt x="44" y="10"/>
                  </a:lnTo>
                  <a:lnTo>
                    <a:pt x="47" y="21"/>
                  </a:lnTo>
                  <a:lnTo>
                    <a:pt x="45" y="33"/>
                  </a:lnTo>
                  <a:lnTo>
                    <a:pt x="42" y="38"/>
                  </a:lnTo>
                  <a:lnTo>
                    <a:pt x="37" y="43"/>
                  </a:lnTo>
                  <a:lnTo>
                    <a:pt x="32" y="46"/>
                  </a:lnTo>
                  <a:lnTo>
                    <a:pt x="25" y="46"/>
                  </a:lnTo>
                  <a:lnTo>
                    <a:pt x="19" y="46"/>
                  </a:lnTo>
                  <a:lnTo>
                    <a:pt x="16" y="45"/>
                  </a:lnTo>
                  <a:lnTo>
                    <a:pt x="6" y="38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9" y="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60"/>
            <p:cNvSpPr>
              <a:spLocks noEditPoints="1"/>
            </p:cNvSpPr>
            <p:nvPr/>
          </p:nvSpPr>
          <p:spPr bwMode="auto">
            <a:xfrm>
              <a:off x="8386763" y="1897063"/>
              <a:ext cx="904875" cy="965200"/>
            </a:xfrm>
            <a:custGeom>
              <a:avLst/>
              <a:gdLst>
                <a:gd name="T0" fmla="*/ 313 w 570"/>
                <a:gd name="T1" fmla="*/ 95 h 608"/>
                <a:gd name="T2" fmla="*/ 291 w 570"/>
                <a:gd name="T3" fmla="*/ 100 h 608"/>
                <a:gd name="T4" fmla="*/ 263 w 570"/>
                <a:gd name="T5" fmla="*/ 83 h 608"/>
                <a:gd name="T6" fmla="*/ 265 w 570"/>
                <a:gd name="T7" fmla="*/ 119 h 608"/>
                <a:gd name="T8" fmla="*/ 234 w 570"/>
                <a:gd name="T9" fmla="*/ 116 h 608"/>
                <a:gd name="T10" fmla="*/ 218 w 570"/>
                <a:gd name="T11" fmla="*/ 124 h 608"/>
                <a:gd name="T12" fmla="*/ 230 w 570"/>
                <a:gd name="T13" fmla="*/ 161 h 608"/>
                <a:gd name="T14" fmla="*/ 194 w 570"/>
                <a:gd name="T15" fmla="*/ 164 h 608"/>
                <a:gd name="T16" fmla="*/ 216 w 570"/>
                <a:gd name="T17" fmla="*/ 188 h 608"/>
                <a:gd name="T18" fmla="*/ 196 w 570"/>
                <a:gd name="T19" fmla="*/ 216 h 608"/>
                <a:gd name="T20" fmla="*/ 192 w 570"/>
                <a:gd name="T21" fmla="*/ 233 h 608"/>
                <a:gd name="T22" fmla="*/ 223 w 570"/>
                <a:gd name="T23" fmla="*/ 238 h 608"/>
                <a:gd name="T24" fmla="*/ 208 w 570"/>
                <a:gd name="T25" fmla="*/ 271 h 608"/>
                <a:gd name="T26" fmla="*/ 216 w 570"/>
                <a:gd name="T27" fmla="*/ 287 h 608"/>
                <a:gd name="T28" fmla="*/ 247 w 570"/>
                <a:gd name="T29" fmla="*/ 282 h 608"/>
                <a:gd name="T30" fmla="*/ 244 w 570"/>
                <a:gd name="T31" fmla="*/ 320 h 608"/>
                <a:gd name="T32" fmla="*/ 260 w 570"/>
                <a:gd name="T33" fmla="*/ 325 h 608"/>
                <a:gd name="T34" fmla="*/ 289 w 570"/>
                <a:gd name="T35" fmla="*/ 309 h 608"/>
                <a:gd name="T36" fmla="*/ 296 w 570"/>
                <a:gd name="T37" fmla="*/ 344 h 608"/>
                <a:gd name="T38" fmla="*/ 313 w 570"/>
                <a:gd name="T39" fmla="*/ 342 h 608"/>
                <a:gd name="T40" fmla="*/ 339 w 570"/>
                <a:gd name="T41" fmla="*/ 318 h 608"/>
                <a:gd name="T42" fmla="*/ 358 w 570"/>
                <a:gd name="T43" fmla="*/ 345 h 608"/>
                <a:gd name="T44" fmla="*/ 367 w 570"/>
                <a:gd name="T45" fmla="*/ 314 h 608"/>
                <a:gd name="T46" fmla="*/ 389 w 570"/>
                <a:gd name="T47" fmla="*/ 307 h 608"/>
                <a:gd name="T48" fmla="*/ 418 w 570"/>
                <a:gd name="T49" fmla="*/ 318 h 608"/>
                <a:gd name="T50" fmla="*/ 408 w 570"/>
                <a:gd name="T51" fmla="*/ 282 h 608"/>
                <a:gd name="T52" fmla="*/ 443 w 570"/>
                <a:gd name="T53" fmla="*/ 280 h 608"/>
                <a:gd name="T54" fmla="*/ 455 w 570"/>
                <a:gd name="T55" fmla="*/ 268 h 608"/>
                <a:gd name="T56" fmla="*/ 434 w 570"/>
                <a:gd name="T57" fmla="*/ 233 h 608"/>
                <a:gd name="T58" fmla="*/ 469 w 570"/>
                <a:gd name="T59" fmla="*/ 223 h 608"/>
                <a:gd name="T60" fmla="*/ 453 w 570"/>
                <a:gd name="T61" fmla="*/ 206 h 608"/>
                <a:gd name="T62" fmla="*/ 439 w 570"/>
                <a:gd name="T63" fmla="*/ 181 h 608"/>
                <a:gd name="T64" fmla="*/ 460 w 570"/>
                <a:gd name="T65" fmla="*/ 157 h 608"/>
                <a:gd name="T66" fmla="*/ 427 w 570"/>
                <a:gd name="T67" fmla="*/ 157 h 608"/>
                <a:gd name="T68" fmla="*/ 432 w 570"/>
                <a:gd name="T69" fmla="*/ 121 h 608"/>
                <a:gd name="T70" fmla="*/ 424 w 570"/>
                <a:gd name="T71" fmla="*/ 107 h 608"/>
                <a:gd name="T72" fmla="*/ 394 w 570"/>
                <a:gd name="T73" fmla="*/ 121 h 608"/>
                <a:gd name="T74" fmla="*/ 387 w 570"/>
                <a:gd name="T75" fmla="*/ 83 h 608"/>
                <a:gd name="T76" fmla="*/ 372 w 570"/>
                <a:gd name="T77" fmla="*/ 79 h 608"/>
                <a:gd name="T78" fmla="*/ 342 w 570"/>
                <a:gd name="T79" fmla="*/ 100 h 608"/>
                <a:gd name="T80" fmla="*/ 329 w 570"/>
                <a:gd name="T81" fmla="*/ 67 h 608"/>
                <a:gd name="T82" fmla="*/ 467 w 570"/>
                <a:gd name="T83" fmla="*/ 36 h 608"/>
                <a:gd name="T84" fmla="*/ 569 w 570"/>
                <a:gd name="T85" fmla="*/ 193 h 608"/>
                <a:gd name="T86" fmla="*/ 510 w 570"/>
                <a:gd name="T87" fmla="*/ 385 h 608"/>
                <a:gd name="T88" fmla="*/ 443 w 570"/>
                <a:gd name="T89" fmla="*/ 539 h 608"/>
                <a:gd name="T90" fmla="*/ 163 w 570"/>
                <a:gd name="T91" fmla="*/ 608 h 608"/>
                <a:gd name="T92" fmla="*/ 120 w 570"/>
                <a:gd name="T93" fmla="*/ 527 h 608"/>
                <a:gd name="T94" fmla="*/ 28 w 570"/>
                <a:gd name="T95" fmla="*/ 508 h 608"/>
                <a:gd name="T96" fmla="*/ 33 w 570"/>
                <a:gd name="T97" fmla="*/ 439 h 608"/>
                <a:gd name="T98" fmla="*/ 33 w 570"/>
                <a:gd name="T99" fmla="*/ 416 h 608"/>
                <a:gd name="T100" fmla="*/ 30 w 570"/>
                <a:gd name="T101" fmla="*/ 399 h 608"/>
                <a:gd name="T102" fmla="*/ 38 w 570"/>
                <a:gd name="T103" fmla="*/ 357 h 608"/>
                <a:gd name="T104" fmla="*/ 2 w 570"/>
                <a:gd name="T105" fmla="*/ 326 h 608"/>
                <a:gd name="T106" fmla="*/ 80 w 570"/>
                <a:gd name="T107" fmla="*/ 226 h 608"/>
                <a:gd name="T108" fmla="*/ 99 w 570"/>
                <a:gd name="T109" fmla="*/ 119 h 608"/>
                <a:gd name="T110" fmla="*/ 284 w 570"/>
                <a:gd name="T111" fmla="*/ 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0" h="608">
                  <a:moveTo>
                    <a:pt x="323" y="66"/>
                  </a:moveTo>
                  <a:lnTo>
                    <a:pt x="320" y="67"/>
                  </a:lnTo>
                  <a:lnTo>
                    <a:pt x="317" y="69"/>
                  </a:lnTo>
                  <a:lnTo>
                    <a:pt x="315" y="73"/>
                  </a:lnTo>
                  <a:lnTo>
                    <a:pt x="315" y="76"/>
                  </a:lnTo>
                  <a:lnTo>
                    <a:pt x="313" y="95"/>
                  </a:lnTo>
                  <a:lnTo>
                    <a:pt x="311" y="98"/>
                  </a:lnTo>
                  <a:lnTo>
                    <a:pt x="308" y="102"/>
                  </a:lnTo>
                  <a:lnTo>
                    <a:pt x="301" y="102"/>
                  </a:lnTo>
                  <a:lnTo>
                    <a:pt x="298" y="104"/>
                  </a:lnTo>
                  <a:lnTo>
                    <a:pt x="294" y="104"/>
                  </a:lnTo>
                  <a:lnTo>
                    <a:pt x="291" y="100"/>
                  </a:lnTo>
                  <a:lnTo>
                    <a:pt x="280" y="85"/>
                  </a:lnTo>
                  <a:lnTo>
                    <a:pt x="279" y="83"/>
                  </a:lnTo>
                  <a:lnTo>
                    <a:pt x="275" y="79"/>
                  </a:lnTo>
                  <a:lnTo>
                    <a:pt x="272" y="79"/>
                  </a:lnTo>
                  <a:lnTo>
                    <a:pt x="266" y="79"/>
                  </a:lnTo>
                  <a:lnTo>
                    <a:pt x="263" y="83"/>
                  </a:lnTo>
                  <a:lnTo>
                    <a:pt x="261" y="86"/>
                  </a:lnTo>
                  <a:lnTo>
                    <a:pt x="261" y="90"/>
                  </a:lnTo>
                  <a:lnTo>
                    <a:pt x="261" y="93"/>
                  </a:lnTo>
                  <a:lnTo>
                    <a:pt x="268" y="111"/>
                  </a:lnTo>
                  <a:lnTo>
                    <a:pt x="268" y="116"/>
                  </a:lnTo>
                  <a:lnTo>
                    <a:pt x="265" y="119"/>
                  </a:lnTo>
                  <a:lnTo>
                    <a:pt x="258" y="124"/>
                  </a:lnTo>
                  <a:lnTo>
                    <a:pt x="256" y="124"/>
                  </a:lnTo>
                  <a:lnTo>
                    <a:pt x="253" y="126"/>
                  </a:lnTo>
                  <a:lnTo>
                    <a:pt x="249" y="126"/>
                  </a:lnTo>
                  <a:lnTo>
                    <a:pt x="235" y="116"/>
                  </a:lnTo>
                  <a:lnTo>
                    <a:pt x="234" y="116"/>
                  </a:lnTo>
                  <a:lnTo>
                    <a:pt x="230" y="112"/>
                  </a:lnTo>
                  <a:lnTo>
                    <a:pt x="227" y="112"/>
                  </a:lnTo>
                  <a:lnTo>
                    <a:pt x="223" y="114"/>
                  </a:lnTo>
                  <a:lnTo>
                    <a:pt x="220" y="116"/>
                  </a:lnTo>
                  <a:lnTo>
                    <a:pt x="218" y="119"/>
                  </a:lnTo>
                  <a:lnTo>
                    <a:pt x="218" y="124"/>
                  </a:lnTo>
                  <a:lnTo>
                    <a:pt x="218" y="128"/>
                  </a:lnTo>
                  <a:lnTo>
                    <a:pt x="222" y="131"/>
                  </a:lnTo>
                  <a:lnTo>
                    <a:pt x="234" y="145"/>
                  </a:lnTo>
                  <a:lnTo>
                    <a:pt x="235" y="149"/>
                  </a:lnTo>
                  <a:lnTo>
                    <a:pt x="235" y="152"/>
                  </a:lnTo>
                  <a:lnTo>
                    <a:pt x="230" y="161"/>
                  </a:lnTo>
                  <a:lnTo>
                    <a:pt x="227" y="164"/>
                  </a:lnTo>
                  <a:lnTo>
                    <a:pt x="223" y="164"/>
                  </a:lnTo>
                  <a:lnTo>
                    <a:pt x="204" y="161"/>
                  </a:lnTo>
                  <a:lnTo>
                    <a:pt x="201" y="161"/>
                  </a:lnTo>
                  <a:lnTo>
                    <a:pt x="197" y="162"/>
                  </a:lnTo>
                  <a:lnTo>
                    <a:pt x="194" y="164"/>
                  </a:lnTo>
                  <a:lnTo>
                    <a:pt x="192" y="168"/>
                  </a:lnTo>
                  <a:lnTo>
                    <a:pt x="192" y="173"/>
                  </a:lnTo>
                  <a:lnTo>
                    <a:pt x="192" y="176"/>
                  </a:lnTo>
                  <a:lnTo>
                    <a:pt x="196" y="180"/>
                  </a:lnTo>
                  <a:lnTo>
                    <a:pt x="199" y="181"/>
                  </a:lnTo>
                  <a:lnTo>
                    <a:pt x="216" y="188"/>
                  </a:lnTo>
                  <a:lnTo>
                    <a:pt x="218" y="192"/>
                  </a:lnTo>
                  <a:lnTo>
                    <a:pt x="220" y="195"/>
                  </a:lnTo>
                  <a:lnTo>
                    <a:pt x="220" y="206"/>
                  </a:lnTo>
                  <a:lnTo>
                    <a:pt x="218" y="209"/>
                  </a:lnTo>
                  <a:lnTo>
                    <a:pt x="215" y="211"/>
                  </a:lnTo>
                  <a:lnTo>
                    <a:pt x="196" y="216"/>
                  </a:lnTo>
                  <a:lnTo>
                    <a:pt x="192" y="218"/>
                  </a:lnTo>
                  <a:lnTo>
                    <a:pt x="189" y="219"/>
                  </a:lnTo>
                  <a:lnTo>
                    <a:pt x="187" y="223"/>
                  </a:lnTo>
                  <a:lnTo>
                    <a:pt x="187" y="226"/>
                  </a:lnTo>
                  <a:lnTo>
                    <a:pt x="189" y="231"/>
                  </a:lnTo>
                  <a:lnTo>
                    <a:pt x="192" y="233"/>
                  </a:lnTo>
                  <a:lnTo>
                    <a:pt x="196" y="235"/>
                  </a:lnTo>
                  <a:lnTo>
                    <a:pt x="199" y="235"/>
                  </a:lnTo>
                  <a:lnTo>
                    <a:pt x="203" y="235"/>
                  </a:lnTo>
                  <a:lnTo>
                    <a:pt x="218" y="235"/>
                  </a:lnTo>
                  <a:lnTo>
                    <a:pt x="220" y="237"/>
                  </a:lnTo>
                  <a:lnTo>
                    <a:pt x="223" y="238"/>
                  </a:lnTo>
                  <a:lnTo>
                    <a:pt x="223" y="240"/>
                  </a:lnTo>
                  <a:lnTo>
                    <a:pt x="227" y="249"/>
                  </a:lnTo>
                  <a:lnTo>
                    <a:pt x="227" y="254"/>
                  </a:lnTo>
                  <a:lnTo>
                    <a:pt x="225" y="257"/>
                  </a:lnTo>
                  <a:lnTo>
                    <a:pt x="211" y="269"/>
                  </a:lnTo>
                  <a:lnTo>
                    <a:pt x="208" y="271"/>
                  </a:lnTo>
                  <a:lnTo>
                    <a:pt x="206" y="275"/>
                  </a:lnTo>
                  <a:lnTo>
                    <a:pt x="206" y="278"/>
                  </a:lnTo>
                  <a:lnTo>
                    <a:pt x="208" y="283"/>
                  </a:lnTo>
                  <a:lnTo>
                    <a:pt x="209" y="285"/>
                  </a:lnTo>
                  <a:lnTo>
                    <a:pt x="213" y="287"/>
                  </a:lnTo>
                  <a:lnTo>
                    <a:pt x="216" y="287"/>
                  </a:lnTo>
                  <a:lnTo>
                    <a:pt x="220" y="287"/>
                  </a:lnTo>
                  <a:lnTo>
                    <a:pt x="222" y="287"/>
                  </a:lnTo>
                  <a:lnTo>
                    <a:pt x="239" y="278"/>
                  </a:lnTo>
                  <a:lnTo>
                    <a:pt x="242" y="278"/>
                  </a:lnTo>
                  <a:lnTo>
                    <a:pt x="246" y="280"/>
                  </a:lnTo>
                  <a:lnTo>
                    <a:pt x="247" y="282"/>
                  </a:lnTo>
                  <a:lnTo>
                    <a:pt x="253" y="287"/>
                  </a:lnTo>
                  <a:lnTo>
                    <a:pt x="254" y="290"/>
                  </a:lnTo>
                  <a:lnTo>
                    <a:pt x="254" y="295"/>
                  </a:lnTo>
                  <a:lnTo>
                    <a:pt x="246" y="311"/>
                  </a:lnTo>
                  <a:lnTo>
                    <a:pt x="244" y="314"/>
                  </a:lnTo>
                  <a:lnTo>
                    <a:pt x="244" y="320"/>
                  </a:lnTo>
                  <a:lnTo>
                    <a:pt x="246" y="323"/>
                  </a:lnTo>
                  <a:lnTo>
                    <a:pt x="247" y="325"/>
                  </a:lnTo>
                  <a:lnTo>
                    <a:pt x="251" y="326"/>
                  </a:lnTo>
                  <a:lnTo>
                    <a:pt x="254" y="326"/>
                  </a:lnTo>
                  <a:lnTo>
                    <a:pt x="258" y="326"/>
                  </a:lnTo>
                  <a:lnTo>
                    <a:pt x="260" y="325"/>
                  </a:lnTo>
                  <a:lnTo>
                    <a:pt x="263" y="323"/>
                  </a:lnTo>
                  <a:lnTo>
                    <a:pt x="275" y="309"/>
                  </a:lnTo>
                  <a:lnTo>
                    <a:pt x="279" y="307"/>
                  </a:lnTo>
                  <a:lnTo>
                    <a:pt x="282" y="307"/>
                  </a:lnTo>
                  <a:lnTo>
                    <a:pt x="287" y="309"/>
                  </a:lnTo>
                  <a:lnTo>
                    <a:pt x="289" y="309"/>
                  </a:lnTo>
                  <a:lnTo>
                    <a:pt x="291" y="311"/>
                  </a:lnTo>
                  <a:lnTo>
                    <a:pt x="294" y="313"/>
                  </a:lnTo>
                  <a:lnTo>
                    <a:pt x="296" y="318"/>
                  </a:lnTo>
                  <a:lnTo>
                    <a:pt x="294" y="337"/>
                  </a:lnTo>
                  <a:lnTo>
                    <a:pt x="294" y="340"/>
                  </a:lnTo>
                  <a:lnTo>
                    <a:pt x="296" y="344"/>
                  </a:lnTo>
                  <a:lnTo>
                    <a:pt x="299" y="345"/>
                  </a:lnTo>
                  <a:lnTo>
                    <a:pt x="303" y="347"/>
                  </a:lnTo>
                  <a:lnTo>
                    <a:pt x="306" y="347"/>
                  </a:lnTo>
                  <a:lnTo>
                    <a:pt x="308" y="347"/>
                  </a:lnTo>
                  <a:lnTo>
                    <a:pt x="311" y="345"/>
                  </a:lnTo>
                  <a:lnTo>
                    <a:pt x="313" y="342"/>
                  </a:lnTo>
                  <a:lnTo>
                    <a:pt x="315" y="340"/>
                  </a:lnTo>
                  <a:lnTo>
                    <a:pt x="320" y="321"/>
                  </a:lnTo>
                  <a:lnTo>
                    <a:pt x="323" y="318"/>
                  </a:lnTo>
                  <a:lnTo>
                    <a:pt x="327" y="318"/>
                  </a:lnTo>
                  <a:lnTo>
                    <a:pt x="336" y="316"/>
                  </a:lnTo>
                  <a:lnTo>
                    <a:pt x="339" y="318"/>
                  </a:lnTo>
                  <a:lnTo>
                    <a:pt x="342" y="320"/>
                  </a:lnTo>
                  <a:lnTo>
                    <a:pt x="342" y="321"/>
                  </a:lnTo>
                  <a:lnTo>
                    <a:pt x="349" y="339"/>
                  </a:lnTo>
                  <a:lnTo>
                    <a:pt x="351" y="342"/>
                  </a:lnTo>
                  <a:lnTo>
                    <a:pt x="355" y="345"/>
                  </a:lnTo>
                  <a:lnTo>
                    <a:pt x="358" y="345"/>
                  </a:lnTo>
                  <a:lnTo>
                    <a:pt x="361" y="345"/>
                  </a:lnTo>
                  <a:lnTo>
                    <a:pt x="363" y="345"/>
                  </a:lnTo>
                  <a:lnTo>
                    <a:pt x="367" y="342"/>
                  </a:lnTo>
                  <a:lnTo>
                    <a:pt x="368" y="339"/>
                  </a:lnTo>
                  <a:lnTo>
                    <a:pt x="370" y="333"/>
                  </a:lnTo>
                  <a:lnTo>
                    <a:pt x="367" y="314"/>
                  </a:lnTo>
                  <a:lnTo>
                    <a:pt x="368" y="311"/>
                  </a:lnTo>
                  <a:lnTo>
                    <a:pt x="372" y="307"/>
                  </a:lnTo>
                  <a:lnTo>
                    <a:pt x="380" y="304"/>
                  </a:lnTo>
                  <a:lnTo>
                    <a:pt x="384" y="304"/>
                  </a:lnTo>
                  <a:lnTo>
                    <a:pt x="387" y="306"/>
                  </a:lnTo>
                  <a:lnTo>
                    <a:pt x="389" y="307"/>
                  </a:lnTo>
                  <a:lnTo>
                    <a:pt x="401" y="318"/>
                  </a:lnTo>
                  <a:lnTo>
                    <a:pt x="405" y="321"/>
                  </a:lnTo>
                  <a:lnTo>
                    <a:pt x="408" y="323"/>
                  </a:lnTo>
                  <a:lnTo>
                    <a:pt x="413" y="321"/>
                  </a:lnTo>
                  <a:lnTo>
                    <a:pt x="415" y="321"/>
                  </a:lnTo>
                  <a:lnTo>
                    <a:pt x="418" y="318"/>
                  </a:lnTo>
                  <a:lnTo>
                    <a:pt x="418" y="314"/>
                  </a:lnTo>
                  <a:lnTo>
                    <a:pt x="418" y="309"/>
                  </a:lnTo>
                  <a:lnTo>
                    <a:pt x="417" y="306"/>
                  </a:lnTo>
                  <a:lnTo>
                    <a:pt x="408" y="290"/>
                  </a:lnTo>
                  <a:lnTo>
                    <a:pt x="406" y="287"/>
                  </a:lnTo>
                  <a:lnTo>
                    <a:pt x="408" y="282"/>
                  </a:lnTo>
                  <a:lnTo>
                    <a:pt x="415" y="275"/>
                  </a:lnTo>
                  <a:lnTo>
                    <a:pt x="418" y="273"/>
                  </a:lnTo>
                  <a:lnTo>
                    <a:pt x="422" y="273"/>
                  </a:lnTo>
                  <a:lnTo>
                    <a:pt x="429" y="276"/>
                  </a:lnTo>
                  <a:lnTo>
                    <a:pt x="439" y="280"/>
                  </a:lnTo>
                  <a:lnTo>
                    <a:pt x="443" y="280"/>
                  </a:lnTo>
                  <a:lnTo>
                    <a:pt x="446" y="280"/>
                  </a:lnTo>
                  <a:lnTo>
                    <a:pt x="450" y="280"/>
                  </a:lnTo>
                  <a:lnTo>
                    <a:pt x="451" y="278"/>
                  </a:lnTo>
                  <a:lnTo>
                    <a:pt x="453" y="275"/>
                  </a:lnTo>
                  <a:lnTo>
                    <a:pt x="455" y="271"/>
                  </a:lnTo>
                  <a:lnTo>
                    <a:pt x="455" y="268"/>
                  </a:lnTo>
                  <a:lnTo>
                    <a:pt x="453" y="264"/>
                  </a:lnTo>
                  <a:lnTo>
                    <a:pt x="450" y="263"/>
                  </a:lnTo>
                  <a:lnTo>
                    <a:pt x="434" y="250"/>
                  </a:lnTo>
                  <a:lnTo>
                    <a:pt x="432" y="247"/>
                  </a:lnTo>
                  <a:lnTo>
                    <a:pt x="431" y="244"/>
                  </a:lnTo>
                  <a:lnTo>
                    <a:pt x="434" y="233"/>
                  </a:lnTo>
                  <a:lnTo>
                    <a:pt x="436" y="231"/>
                  </a:lnTo>
                  <a:lnTo>
                    <a:pt x="441" y="230"/>
                  </a:lnTo>
                  <a:lnTo>
                    <a:pt x="458" y="228"/>
                  </a:lnTo>
                  <a:lnTo>
                    <a:pt x="463" y="228"/>
                  </a:lnTo>
                  <a:lnTo>
                    <a:pt x="467" y="226"/>
                  </a:lnTo>
                  <a:lnTo>
                    <a:pt x="469" y="223"/>
                  </a:lnTo>
                  <a:lnTo>
                    <a:pt x="470" y="219"/>
                  </a:lnTo>
                  <a:lnTo>
                    <a:pt x="469" y="214"/>
                  </a:lnTo>
                  <a:lnTo>
                    <a:pt x="467" y="212"/>
                  </a:lnTo>
                  <a:lnTo>
                    <a:pt x="465" y="209"/>
                  </a:lnTo>
                  <a:lnTo>
                    <a:pt x="460" y="207"/>
                  </a:lnTo>
                  <a:lnTo>
                    <a:pt x="453" y="206"/>
                  </a:lnTo>
                  <a:lnTo>
                    <a:pt x="443" y="204"/>
                  </a:lnTo>
                  <a:lnTo>
                    <a:pt x="439" y="202"/>
                  </a:lnTo>
                  <a:lnTo>
                    <a:pt x="437" y="199"/>
                  </a:lnTo>
                  <a:lnTo>
                    <a:pt x="436" y="188"/>
                  </a:lnTo>
                  <a:lnTo>
                    <a:pt x="436" y="185"/>
                  </a:lnTo>
                  <a:lnTo>
                    <a:pt x="439" y="181"/>
                  </a:lnTo>
                  <a:lnTo>
                    <a:pt x="456" y="173"/>
                  </a:lnTo>
                  <a:lnTo>
                    <a:pt x="460" y="171"/>
                  </a:lnTo>
                  <a:lnTo>
                    <a:pt x="462" y="168"/>
                  </a:lnTo>
                  <a:lnTo>
                    <a:pt x="463" y="164"/>
                  </a:lnTo>
                  <a:lnTo>
                    <a:pt x="462" y="161"/>
                  </a:lnTo>
                  <a:lnTo>
                    <a:pt x="460" y="157"/>
                  </a:lnTo>
                  <a:lnTo>
                    <a:pt x="456" y="155"/>
                  </a:lnTo>
                  <a:lnTo>
                    <a:pt x="453" y="154"/>
                  </a:lnTo>
                  <a:lnTo>
                    <a:pt x="450" y="154"/>
                  </a:lnTo>
                  <a:lnTo>
                    <a:pt x="434" y="157"/>
                  </a:lnTo>
                  <a:lnTo>
                    <a:pt x="431" y="159"/>
                  </a:lnTo>
                  <a:lnTo>
                    <a:pt x="427" y="157"/>
                  </a:lnTo>
                  <a:lnTo>
                    <a:pt x="424" y="155"/>
                  </a:lnTo>
                  <a:lnTo>
                    <a:pt x="418" y="147"/>
                  </a:lnTo>
                  <a:lnTo>
                    <a:pt x="417" y="143"/>
                  </a:lnTo>
                  <a:lnTo>
                    <a:pt x="418" y="138"/>
                  </a:lnTo>
                  <a:lnTo>
                    <a:pt x="431" y="124"/>
                  </a:lnTo>
                  <a:lnTo>
                    <a:pt x="432" y="121"/>
                  </a:lnTo>
                  <a:lnTo>
                    <a:pt x="434" y="117"/>
                  </a:lnTo>
                  <a:lnTo>
                    <a:pt x="434" y="114"/>
                  </a:lnTo>
                  <a:lnTo>
                    <a:pt x="431" y="111"/>
                  </a:lnTo>
                  <a:lnTo>
                    <a:pt x="431" y="111"/>
                  </a:lnTo>
                  <a:lnTo>
                    <a:pt x="427" y="107"/>
                  </a:lnTo>
                  <a:lnTo>
                    <a:pt x="424" y="107"/>
                  </a:lnTo>
                  <a:lnTo>
                    <a:pt x="420" y="107"/>
                  </a:lnTo>
                  <a:lnTo>
                    <a:pt x="417" y="109"/>
                  </a:lnTo>
                  <a:lnTo>
                    <a:pt x="401" y="121"/>
                  </a:lnTo>
                  <a:lnTo>
                    <a:pt x="401" y="121"/>
                  </a:lnTo>
                  <a:lnTo>
                    <a:pt x="398" y="123"/>
                  </a:lnTo>
                  <a:lnTo>
                    <a:pt x="394" y="121"/>
                  </a:lnTo>
                  <a:lnTo>
                    <a:pt x="386" y="116"/>
                  </a:lnTo>
                  <a:lnTo>
                    <a:pt x="384" y="112"/>
                  </a:lnTo>
                  <a:lnTo>
                    <a:pt x="382" y="109"/>
                  </a:lnTo>
                  <a:lnTo>
                    <a:pt x="387" y="90"/>
                  </a:lnTo>
                  <a:lnTo>
                    <a:pt x="389" y="86"/>
                  </a:lnTo>
                  <a:lnTo>
                    <a:pt x="387" y="83"/>
                  </a:lnTo>
                  <a:lnTo>
                    <a:pt x="386" y="79"/>
                  </a:lnTo>
                  <a:lnTo>
                    <a:pt x="384" y="78"/>
                  </a:lnTo>
                  <a:lnTo>
                    <a:pt x="382" y="76"/>
                  </a:lnTo>
                  <a:lnTo>
                    <a:pt x="379" y="76"/>
                  </a:lnTo>
                  <a:lnTo>
                    <a:pt x="375" y="76"/>
                  </a:lnTo>
                  <a:lnTo>
                    <a:pt x="372" y="79"/>
                  </a:lnTo>
                  <a:lnTo>
                    <a:pt x="368" y="83"/>
                  </a:lnTo>
                  <a:lnTo>
                    <a:pt x="360" y="98"/>
                  </a:lnTo>
                  <a:lnTo>
                    <a:pt x="356" y="102"/>
                  </a:lnTo>
                  <a:lnTo>
                    <a:pt x="353" y="102"/>
                  </a:lnTo>
                  <a:lnTo>
                    <a:pt x="353" y="102"/>
                  </a:lnTo>
                  <a:lnTo>
                    <a:pt x="342" y="100"/>
                  </a:lnTo>
                  <a:lnTo>
                    <a:pt x="339" y="98"/>
                  </a:lnTo>
                  <a:lnTo>
                    <a:pt x="337" y="95"/>
                  </a:lnTo>
                  <a:lnTo>
                    <a:pt x="334" y="76"/>
                  </a:lnTo>
                  <a:lnTo>
                    <a:pt x="334" y="73"/>
                  </a:lnTo>
                  <a:lnTo>
                    <a:pt x="332" y="69"/>
                  </a:lnTo>
                  <a:lnTo>
                    <a:pt x="329" y="67"/>
                  </a:lnTo>
                  <a:lnTo>
                    <a:pt x="323" y="66"/>
                  </a:lnTo>
                  <a:close/>
                  <a:moveTo>
                    <a:pt x="323" y="0"/>
                  </a:moveTo>
                  <a:lnTo>
                    <a:pt x="361" y="3"/>
                  </a:lnTo>
                  <a:lnTo>
                    <a:pt x="398" y="10"/>
                  </a:lnTo>
                  <a:lnTo>
                    <a:pt x="434" y="22"/>
                  </a:lnTo>
                  <a:lnTo>
                    <a:pt x="467" y="36"/>
                  </a:lnTo>
                  <a:lnTo>
                    <a:pt x="498" y="57"/>
                  </a:lnTo>
                  <a:lnTo>
                    <a:pt x="522" y="79"/>
                  </a:lnTo>
                  <a:lnTo>
                    <a:pt x="539" y="104"/>
                  </a:lnTo>
                  <a:lnTo>
                    <a:pt x="553" y="133"/>
                  </a:lnTo>
                  <a:lnTo>
                    <a:pt x="562" y="162"/>
                  </a:lnTo>
                  <a:lnTo>
                    <a:pt x="569" y="193"/>
                  </a:lnTo>
                  <a:lnTo>
                    <a:pt x="570" y="228"/>
                  </a:lnTo>
                  <a:lnTo>
                    <a:pt x="569" y="264"/>
                  </a:lnTo>
                  <a:lnTo>
                    <a:pt x="560" y="297"/>
                  </a:lnTo>
                  <a:lnTo>
                    <a:pt x="548" y="328"/>
                  </a:lnTo>
                  <a:lnTo>
                    <a:pt x="531" y="357"/>
                  </a:lnTo>
                  <a:lnTo>
                    <a:pt x="510" y="385"/>
                  </a:lnTo>
                  <a:lnTo>
                    <a:pt x="489" y="411"/>
                  </a:lnTo>
                  <a:lnTo>
                    <a:pt x="470" y="439"/>
                  </a:lnTo>
                  <a:lnTo>
                    <a:pt x="455" y="468"/>
                  </a:lnTo>
                  <a:lnTo>
                    <a:pt x="444" y="501"/>
                  </a:lnTo>
                  <a:lnTo>
                    <a:pt x="444" y="518"/>
                  </a:lnTo>
                  <a:lnTo>
                    <a:pt x="443" y="539"/>
                  </a:lnTo>
                  <a:lnTo>
                    <a:pt x="443" y="563"/>
                  </a:lnTo>
                  <a:lnTo>
                    <a:pt x="443" y="584"/>
                  </a:lnTo>
                  <a:lnTo>
                    <a:pt x="443" y="599"/>
                  </a:lnTo>
                  <a:lnTo>
                    <a:pt x="441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1" y="592"/>
                  </a:lnTo>
                  <a:lnTo>
                    <a:pt x="159" y="577"/>
                  </a:lnTo>
                  <a:lnTo>
                    <a:pt x="156" y="561"/>
                  </a:lnTo>
                  <a:lnTo>
                    <a:pt x="149" y="547"/>
                  </a:lnTo>
                  <a:lnTo>
                    <a:pt x="139" y="535"/>
                  </a:lnTo>
                  <a:lnTo>
                    <a:pt x="120" y="527"/>
                  </a:lnTo>
                  <a:lnTo>
                    <a:pt x="97" y="522"/>
                  </a:lnTo>
                  <a:lnTo>
                    <a:pt x="76" y="520"/>
                  </a:lnTo>
                  <a:lnTo>
                    <a:pt x="54" y="516"/>
                  </a:lnTo>
                  <a:lnTo>
                    <a:pt x="45" y="515"/>
                  </a:lnTo>
                  <a:lnTo>
                    <a:pt x="37" y="513"/>
                  </a:lnTo>
                  <a:lnTo>
                    <a:pt x="28" y="508"/>
                  </a:lnTo>
                  <a:lnTo>
                    <a:pt x="23" y="499"/>
                  </a:lnTo>
                  <a:lnTo>
                    <a:pt x="21" y="487"/>
                  </a:lnTo>
                  <a:lnTo>
                    <a:pt x="25" y="475"/>
                  </a:lnTo>
                  <a:lnTo>
                    <a:pt x="30" y="463"/>
                  </a:lnTo>
                  <a:lnTo>
                    <a:pt x="33" y="451"/>
                  </a:lnTo>
                  <a:lnTo>
                    <a:pt x="33" y="439"/>
                  </a:lnTo>
                  <a:lnTo>
                    <a:pt x="25" y="427"/>
                  </a:lnTo>
                  <a:lnTo>
                    <a:pt x="25" y="425"/>
                  </a:lnTo>
                  <a:lnTo>
                    <a:pt x="26" y="421"/>
                  </a:lnTo>
                  <a:lnTo>
                    <a:pt x="28" y="420"/>
                  </a:lnTo>
                  <a:lnTo>
                    <a:pt x="30" y="418"/>
                  </a:lnTo>
                  <a:lnTo>
                    <a:pt x="33" y="416"/>
                  </a:lnTo>
                  <a:lnTo>
                    <a:pt x="35" y="414"/>
                  </a:lnTo>
                  <a:lnTo>
                    <a:pt x="37" y="411"/>
                  </a:lnTo>
                  <a:lnTo>
                    <a:pt x="37" y="408"/>
                  </a:lnTo>
                  <a:lnTo>
                    <a:pt x="35" y="404"/>
                  </a:lnTo>
                  <a:lnTo>
                    <a:pt x="33" y="402"/>
                  </a:lnTo>
                  <a:lnTo>
                    <a:pt x="30" y="399"/>
                  </a:lnTo>
                  <a:lnTo>
                    <a:pt x="28" y="397"/>
                  </a:lnTo>
                  <a:lnTo>
                    <a:pt x="26" y="394"/>
                  </a:lnTo>
                  <a:lnTo>
                    <a:pt x="26" y="390"/>
                  </a:lnTo>
                  <a:lnTo>
                    <a:pt x="33" y="380"/>
                  </a:lnTo>
                  <a:lnTo>
                    <a:pt x="38" y="370"/>
                  </a:lnTo>
                  <a:lnTo>
                    <a:pt x="38" y="357"/>
                  </a:lnTo>
                  <a:lnTo>
                    <a:pt x="35" y="349"/>
                  </a:lnTo>
                  <a:lnTo>
                    <a:pt x="28" y="342"/>
                  </a:lnTo>
                  <a:lnTo>
                    <a:pt x="19" y="339"/>
                  </a:lnTo>
                  <a:lnTo>
                    <a:pt x="11" y="335"/>
                  </a:lnTo>
                  <a:lnTo>
                    <a:pt x="4" y="330"/>
                  </a:lnTo>
                  <a:lnTo>
                    <a:pt x="2" y="326"/>
                  </a:lnTo>
                  <a:lnTo>
                    <a:pt x="0" y="321"/>
                  </a:lnTo>
                  <a:lnTo>
                    <a:pt x="0" y="318"/>
                  </a:lnTo>
                  <a:lnTo>
                    <a:pt x="2" y="313"/>
                  </a:lnTo>
                  <a:lnTo>
                    <a:pt x="40" y="273"/>
                  </a:lnTo>
                  <a:lnTo>
                    <a:pt x="78" y="233"/>
                  </a:lnTo>
                  <a:lnTo>
                    <a:pt x="80" y="226"/>
                  </a:lnTo>
                  <a:lnTo>
                    <a:pt x="82" y="216"/>
                  </a:lnTo>
                  <a:lnTo>
                    <a:pt x="76" y="206"/>
                  </a:lnTo>
                  <a:lnTo>
                    <a:pt x="73" y="197"/>
                  </a:lnTo>
                  <a:lnTo>
                    <a:pt x="71" y="187"/>
                  </a:lnTo>
                  <a:lnTo>
                    <a:pt x="82" y="152"/>
                  </a:lnTo>
                  <a:lnTo>
                    <a:pt x="99" y="119"/>
                  </a:lnTo>
                  <a:lnTo>
                    <a:pt x="118" y="88"/>
                  </a:lnTo>
                  <a:lnTo>
                    <a:pt x="142" y="60"/>
                  </a:lnTo>
                  <a:lnTo>
                    <a:pt x="173" y="36"/>
                  </a:lnTo>
                  <a:lnTo>
                    <a:pt x="208" y="19"/>
                  </a:lnTo>
                  <a:lnTo>
                    <a:pt x="246" y="7"/>
                  </a:lnTo>
                  <a:lnTo>
                    <a:pt x="284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1341497" y="237971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1498" y="204595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16171" y="204595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2" y="2259314"/>
            <a:ext cx="304800" cy="304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341497" y="33677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41498" y="30340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6171" y="303401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41497" y="435635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41498" y="402258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16171" y="402258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341497" y="534194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41498" y="500818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16171" y="500818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2" y="3247371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1" y="4235947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1" y="5239012"/>
            <a:ext cx="304800" cy="3048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16171" y="948630"/>
            <a:ext cx="10576488" cy="738664"/>
            <a:chOff x="592428" y="600007"/>
            <a:chExt cx="3940935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574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126138" y="1843995"/>
            <a:ext cx="3939722" cy="3939722"/>
            <a:chOff x="5378451" y="2192338"/>
            <a:chExt cx="1435100" cy="1435100"/>
          </a:xfrm>
        </p:grpSpPr>
        <p:sp>
          <p:nvSpPr>
            <p:cNvPr id="4" name="Freeform 695"/>
            <p:cNvSpPr>
              <a:spLocks/>
            </p:cNvSpPr>
            <p:nvPr/>
          </p:nvSpPr>
          <p:spPr bwMode="auto">
            <a:xfrm>
              <a:off x="5378451" y="2192338"/>
              <a:ext cx="1435100" cy="1435100"/>
            </a:xfrm>
            <a:custGeom>
              <a:avLst/>
              <a:gdLst>
                <a:gd name="T0" fmla="*/ 452 w 904"/>
                <a:gd name="T1" fmla="*/ 0 h 904"/>
                <a:gd name="T2" fmla="*/ 513 w 904"/>
                <a:gd name="T3" fmla="*/ 4 h 904"/>
                <a:gd name="T4" fmla="*/ 572 w 904"/>
                <a:gd name="T5" fmla="*/ 16 h 904"/>
                <a:gd name="T6" fmla="*/ 627 w 904"/>
                <a:gd name="T7" fmla="*/ 36 h 904"/>
                <a:gd name="T8" fmla="*/ 681 w 904"/>
                <a:gd name="T9" fmla="*/ 63 h 904"/>
                <a:gd name="T10" fmla="*/ 728 w 904"/>
                <a:gd name="T11" fmla="*/ 95 h 904"/>
                <a:gd name="T12" fmla="*/ 771 w 904"/>
                <a:gd name="T13" fmla="*/ 133 h 904"/>
                <a:gd name="T14" fmla="*/ 810 w 904"/>
                <a:gd name="T15" fmla="*/ 176 h 904"/>
                <a:gd name="T16" fmla="*/ 841 w 904"/>
                <a:gd name="T17" fmla="*/ 224 h 904"/>
                <a:gd name="T18" fmla="*/ 868 w 904"/>
                <a:gd name="T19" fmla="*/ 277 h 904"/>
                <a:gd name="T20" fmla="*/ 888 w 904"/>
                <a:gd name="T21" fmla="*/ 333 h 904"/>
                <a:gd name="T22" fmla="*/ 900 w 904"/>
                <a:gd name="T23" fmla="*/ 391 h 904"/>
                <a:gd name="T24" fmla="*/ 904 w 904"/>
                <a:gd name="T25" fmla="*/ 452 h 904"/>
                <a:gd name="T26" fmla="*/ 900 w 904"/>
                <a:gd name="T27" fmla="*/ 513 h 904"/>
                <a:gd name="T28" fmla="*/ 888 w 904"/>
                <a:gd name="T29" fmla="*/ 572 h 904"/>
                <a:gd name="T30" fmla="*/ 868 w 904"/>
                <a:gd name="T31" fmla="*/ 628 h 904"/>
                <a:gd name="T32" fmla="*/ 841 w 904"/>
                <a:gd name="T33" fmla="*/ 681 h 904"/>
                <a:gd name="T34" fmla="*/ 810 w 904"/>
                <a:gd name="T35" fmla="*/ 729 h 904"/>
                <a:gd name="T36" fmla="*/ 771 w 904"/>
                <a:gd name="T37" fmla="*/ 771 h 904"/>
                <a:gd name="T38" fmla="*/ 728 w 904"/>
                <a:gd name="T39" fmla="*/ 810 h 904"/>
                <a:gd name="T40" fmla="*/ 681 w 904"/>
                <a:gd name="T41" fmla="*/ 841 h 904"/>
                <a:gd name="T42" fmla="*/ 627 w 904"/>
                <a:gd name="T43" fmla="*/ 868 h 904"/>
                <a:gd name="T44" fmla="*/ 572 w 904"/>
                <a:gd name="T45" fmla="*/ 888 h 904"/>
                <a:gd name="T46" fmla="*/ 513 w 904"/>
                <a:gd name="T47" fmla="*/ 900 h 904"/>
                <a:gd name="T48" fmla="*/ 452 w 904"/>
                <a:gd name="T49" fmla="*/ 904 h 904"/>
                <a:gd name="T50" fmla="*/ 391 w 904"/>
                <a:gd name="T51" fmla="*/ 900 h 904"/>
                <a:gd name="T52" fmla="*/ 332 w 904"/>
                <a:gd name="T53" fmla="*/ 888 h 904"/>
                <a:gd name="T54" fmla="*/ 277 w 904"/>
                <a:gd name="T55" fmla="*/ 868 h 904"/>
                <a:gd name="T56" fmla="*/ 223 w 904"/>
                <a:gd name="T57" fmla="*/ 841 h 904"/>
                <a:gd name="T58" fmla="*/ 176 w 904"/>
                <a:gd name="T59" fmla="*/ 810 h 904"/>
                <a:gd name="T60" fmla="*/ 133 w 904"/>
                <a:gd name="T61" fmla="*/ 771 h 904"/>
                <a:gd name="T62" fmla="*/ 94 w 904"/>
                <a:gd name="T63" fmla="*/ 729 h 904"/>
                <a:gd name="T64" fmla="*/ 63 w 904"/>
                <a:gd name="T65" fmla="*/ 681 h 904"/>
                <a:gd name="T66" fmla="*/ 36 w 904"/>
                <a:gd name="T67" fmla="*/ 628 h 904"/>
                <a:gd name="T68" fmla="*/ 16 w 904"/>
                <a:gd name="T69" fmla="*/ 572 h 904"/>
                <a:gd name="T70" fmla="*/ 4 w 904"/>
                <a:gd name="T71" fmla="*/ 513 h 904"/>
                <a:gd name="T72" fmla="*/ 0 w 904"/>
                <a:gd name="T73" fmla="*/ 452 h 904"/>
                <a:gd name="T74" fmla="*/ 4 w 904"/>
                <a:gd name="T75" fmla="*/ 391 h 904"/>
                <a:gd name="T76" fmla="*/ 16 w 904"/>
                <a:gd name="T77" fmla="*/ 333 h 904"/>
                <a:gd name="T78" fmla="*/ 36 w 904"/>
                <a:gd name="T79" fmla="*/ 277 h 904"/>
                <a:gd name="T80" fmla="*/ 63 w 904"/>
                <a:gd name="T81" fmla="*/ 224 h 904"/>
                <a:gd name="T82" fmla="*/ 94 w 904"/>
                <a:gd name="T83" fmla="*/ 176 h 904"/>
                <a:gd name="T84" fmla="*/ 133 w 904"/>
                <a:gd name="T85" fmla="*/ 133 h 904"/>
                <a:gd name="T86" fmla="*/ 176 w 904"/>
                <a:gd name="T87" fmla="*/ 95 h 904"/>
                <a:gd name="T88" fmla="*/ 223 w 904"/>
                <a:gd name="T89" fmla="*/ 63 h 904"/>
                <a:gd name="T90" fmla="*/ 277 w 904"/>
                <a:gd name="T91" fmla="*/ 36 h 904"/>
                <a:gd name="T92" fmla="*/ 332 w 904"/>
                <a:gd name="T93" fmla="*/ 16 h 904"/>
                <a:gd name="T94" fmla="*/ 391 w 904"/>
                <a:gd name="T95" fmla="*/ 4 h 904"/>
                <a:gd name="T96" fmla="*/ 452 w 904"/>
                <a:gd name="T9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" h="904">
                  <a:moveTo>
                    <a:pt x="452" y="0"/>
                  </a:moveTo>
                  <a:lnTo>
                    <a:pt x="513" y="4"/>
                  </a:lnTo>
                  <a:lnTo>
                    <a:pt x="572" y="16"/>
                  </a:lnTo>
                  <a:lnTo>
                    <a:pt x="627" y="36"/>
                  </a:lnTo>
                  <a:lnTo>
                    <a:pt x="681" y="63"/>
                  </a:lnTo>
                  <a:lnTo>
                    <a:pt x="728" y="95"/>
                  </a:lnTo>
                  <a:lnTo>
                    <a:pt x="771" y="133"/>
                  </a:lnTo>
                  <a:lnTo>
                    <a:pt x="810" y="176"/>
                  </a:lnTo>
                  <a:lnTo>
                    <a:pt x="841" y="224"/>
                  </a:lnTo>
                  <a:lnTo>
                    <a:pt x="868" y="277"/>
                  </a:lnTo>
                  <a:lnTo>
                    <a:pt x="888" y="333"/>
                  </a:lnTo>
                  <a:lnTo>
                    <a:pt x="900" y="391"/>
                  </a:lnTo>
                  <a:lnTo>
                    <a:pt x="904" y="452"/>
                  </a:lnTo>
                  <a:lnTo>
                    <a:pt x="900" y="513"/>
                  </a:lnTo>
                  <a:lnTo>
                    <a:pt x="888" y="572"/>
                  </a:lnTo>
                  <a:lnTo>
                    <a:pt x="868" y="628"/>
                  </a:lnTo>
                  <a:lnTo>
                    <a:pt x="841" y="681"/>
                  </a:lnTo>
                  <a:lnTo>
                    <a:pt x="810" y="729"/>
                  </a:lnTo>
                  <a:lnTo>
                    <a:pt x="771" y="771"/>
                  </a:lnTo>
                  <a:lnTo>
                    <a:pt x="728" y="810"/>
                  </a:lnTo>
                  <a:lnTo>
                    <a:pt x="681" y="841"/>
                  </a:lnTo>
                  <a:lnTo>
                    <a:pt x="627" y="868"/>
                  </a:lnTo>
                  <a:lnTo>
                    <a:pt x="572" y="888"/>
                  </a:lnTo>
                  <a:lnTo>
                    <a:pt x="513" y="900"/>
                  </a:lnTo>
                  <a:lnTo>
                    <a:pt x="452" y="904"/>
                  </a:lnTo>
                  <a:lnTo>
                    <a:pt x="391" y="900"/>
                  </a:lnTo>
                  <a:lnTo>
                    <a:pt x="332" y="888"/>
                  </a:lnTo>
                  <a:lnTo>
                    <a:pt x="277" y="868"/>
                  </a:lnTo>
                  <a:lnTo>
                    <a:pt x="223" y="841"/>
                  </a:lnTo>
                  <a:lnTo>
                    <a:pt x="176" y="810"/>
                  </a:lnTo>
                  <a:lnTo>
                    <a:pt x="133" y="771"/>
                  </a:lnTo>
                  <a:lnTo>
                    <a:pt x="94" y="729"/>
                  </a:lnTo>
                  <a:lnTo>
                    <a:pt x="63" y="681"/>
                  </a:lnTo>
                  <a:lnTo>
                    <a:pt x="36" y="628"/>
                  </a:lnTo>
                  <a:lnTo>
                    <a:pt x="16" y="572"/>
                  </a:lnTo>
                  <a:lnTo>
                    <a:pt x="4" y="513"/>
                  </a:lnTo>
                  <a:lnTo>
                    <a:pt x="0" y="452"/>
                  </a:lnTo>
                  <a:lnTo>
                    <a:pt x="4" y="391"/>
                  </a:lnTo>
                  <a:lnTo>
                    <a:pt x="16" y="333"/>
                  </a:lnTo>
                  <a:lnTo>
                    <a:pt x="36" y="277"/>
                  </a:lnTo>
                  <a:lnTo>
                    <a:pt x="63" y="224"/>
                  </a:lnTo>
                  <a:lnTo>
                    <a:pt x="94" y="176"/>
                  </a:lnTo>
                  <a:lnTo>
                    <a:pt x="133" y="133"/>
                  </a:lnTo>
                  <a:lnTo>
                    <a:pt x="176" y="95"/>
                  </a:lnTo>
                  <a:lnTo>
                    <a:pt x="223" y="63"/>
                  </a:lnTo>
                  <a:lnTo>
                    <a:pt x="277" y="36"/>
                  </a:lnTo>
                  <a:lnTo>
                    <a:pt x="332" y="16"/>
                  </a:lnTo>
                  <a:lnTo>
                    <a:pt x="391" y="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96"/>
            <p:cNvSpPr>
              <a:spLocks/>
            </p:cNvSpPr>
            <p:nvPr/>
          </p:nvSpPr>
          <p:spPr bwMode="auto">
            <a:xfrm>
              <a:off x="6122988" y="2516188"/>
              <a:ext cx="127000" cy="125413"/>
            </a:xfrm>
            <a:custGeom>
              <a:avLst/>
              <a:gdLst>
                <a:gd name="T0" fmla="*/ 40 w 80"/>
                <a:gd name="T1" fmla="*/ 0 h 79"/>
                <a:gd name="T2" fmla="*/ 56 w 80"/>
                <a:gd name="T3" fmla="*/ 2 h 79"/>
                <a:gd name="T4" fmla="*/ 69 w 80"/>
                <a:gd name="T5" fmla="*/ 12 h 79"/>
                <a:gd name="T6" fmla="*/ 77 w 80"/>
                <a:gd name="T7" fmla="*/ 24 h 79"/>
                <a:gd name="T8" fmla="*/ 80 w 80"/>
                <a:gd name="T9" fmla="*/ 39 h 79"/>
                <a:gd name="T10" fmla="*/ 77 w 80"/>
                <a:gd name="T11" fmla="*/ 55 h 79"/>
                <a:gd name="T12" fmla="*/ 69 w 80"/>
                <a:gd name="T13" fmla="*/ 67 h 79"/>
                <a:gd name="T14" fmla="*/ 56 w 80"/>
                <a:gd name="T15" fmla="*/ 77 h 79"/>
                <a:gd name="T16" fmla="*/ 40 w 80"/>
                <a:gd name="T17" fmla="*/ 79 h 79"/>
                <a:gd name="T18" fmla="*/ 26 w 80"/>
                <a:gd name="T19" fmla="*/ 77 h 79"/>
                <a:gd name="T20" fmla="*/ 12 w 80"/>
                <a:gd name="T21" fmla="*/ 67 h 79"/>
                <a:gd name="T22" fmla="*/ 4 w 80"/>
                <a:gd name="T23" fmla="*/ 55 h 79"/>
                <a:gd name="T24" fmla="*/ 0 w 80"/>
                <a:gd name="T25" fmla="*/ 39 h 79"/>
                <a:gd name="T26" fmla="*/ 4 w 80"/>
                <a:gd name="T27" fmla="*/ 24 h 79"/>
                <a:gd name="T28" fmla="*/ 12 w 80"/>
                <a:gd name="T29" fmla="*/ 12 h 79"/>
                <a:gd name="T30" fmla="*/ 26 w 80"/>
                <a:gd name="T31" fmla="*/ 2 h 79"/>
                <a:gd name="T32" fmla="*/ 40 w 80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79">
                  <a:moveTo>
                    <a:pt x="40" y="0"/>
                  </a:moveTo>
                  <a:lnTo>
                    <a:pt x="56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0" y="39"/>
                  </a:lnTo>
                  <a:lnTo>
                    <a:pt x="77" y="55"/>
                  </a:lnTo>
                  <a:lnTo>
                    <a:pt x="69" y="67"/>
                  </a:lnTo>
                  <a:lnTo>
                    <a:pt x="56" y="77"/>
                  </a:lnTo>
                  <a:lnTo>
                    <a:pt x="40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BF5D5"/>
            </a:solidFill>
            <a:ln w="0">
              <a:solidFill>
                <a:srgbClr val="FBF5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97"/>
            <p:cNvSpPr>
              <a:spLocks noEditPoints="1"/>
            </p:cNvSpPr>
            <p:nvPr/>
          </p:nvSpPr>
          <p:spPr bwMode="auto">
            <a:xfrm>
              <a:off x="6311901" y="2890838"/>
              <a:ext cx="207963" cy="174625"/>
            </a:xfrm>
            <a:custGeom>
              <a:avLst/>
              <a:gdLst>
                <a:gd name="T0" fmla="*/ 69 w 131"/>
                <a:gd name="T1" fmla="*/ 7 h 110"/>
                <a:gd name="T2" fmla="*/ 41 w 131"/>
                <a:gd name="T3" fmla="*/ 12 h 110"/>
                <a:gd name="T4" fmla="*/ 38 w 131"/>
                <a:gd name="T5" fmla="*/ 13 h 110"/>
                <a:gd name="T6" fmla="*/ 37 w 131"/>
                <a:gd name="T7" fmla="*/ 16 h 110"/>
                <a:gd name="T8" fmla="*/ 37 w 131"/>
                <a:gd name="T9" fmla="*/ 19 h 110"/>
                <a:gd name="T10" fmla="*/ 38 w 131"/>
                <a:gd name="T11" fmla="*/ 28 h 110"/>
                <a:gd name="T12" fmla="*/ 77 w 131"/>
                <a:gd name="T13" fmla="*/ 21 h 110"/>
                <a:gd name="T14" fmla="*/ 74 w 131"/>
                <a:gd name="T15" fmla="*/ 11 h 110"/>
                <a:gd name="T16" fmla="*/ 73 w 131"/>
                <a:gd name="T17" fmla="*/ 8 h 110"/>
                <a:gd name="T18" fmla="*/ 71 w 131"/>
                <a:gd name="T19" fmla="*/ 7 h 110"/>
                <a:gd name="T20" fmla="*/ 69 w 131"/>
                <a:gd name="T21" fmla="*/ 7 h 110"/>
                <a:gd name="T22" fmla="*/ 67 w 131"/>
                <a:gd name="T23" fmla="*/ 0 h 110"/>
                <a:gd name="T24" fmla="*/ 71 w 131"/>
                <a:gd name="T25" fmla="*/ 0 h 110"/>
                <a:gd name="T26" fmla="*/ 75 w 131"/>
                <a:gd name="T27" fmla="*/ 3 h 110"/>
                <a:gd name="T28" fmla="*/ 79 w 131"/>
                <a:gd name="T29" fmla="*/ 5 h 110"/>
                <a:gd name="T30" fmla="*/ 81 w 131"/>
                <a:gd name="T31" fmla="*/ 9 h 110"/>
                <a:gd name="T32" fmla="*/ 83 w 131"/>
                <a:gd name="T33" fmla="*/ 20 h 110"/>
                <a:gd name="T34" fmla="*/ 115 w 131"/>
                <a:gd name="T35" fmla="*/ 13 h 110"/>
                <a:gd name="T36" fmla="*/ 115 w 131"/>
                <a:gd name="T37" fmla="*/ 13 h 110"/>
                <a:gd name="T38" fmla="*/ 117 w 131"/>
                <a:gd name="T39" fmla="*/ 15 h 110"/>
                <a:gd name="T40" fmla="*/ 131 w 131"/>
                <a:gd name="T41" fmla="*/ 87 h 110"/>
                <a:gd name="T42" fmla="*/ 131 w 131"/>
                <a:gd name="T43" fmla="*/ 87 h 110"/>
                <a:gd name="T44" fmla="*/ 130 w 131"/>
                <a:gd name="T45" fmla="*/ 88 h 110"/>
                <a:gd name="T46" fmla="*/ 16 w 131"/>
                <a:gd name="T47" fmla="*/ 110 h 110"/>
                <a:gd name="T48" fmla="*/ 14 w 131"/>
                <a:gd name="T49" fmla="*/ 110 h 110"/>
                <a:gd name="T50" fmla="*/ 14 w 131"/>
                <a:gd name="T51" fmla="*/ 109 h 110"/>
                <a:gd name="T52" fmla="*/ 0 w 131"/>
                <a:gd name="T53" fmla="*/ 37 h 110"/>
                <a:gd name="T54" fmla="*/ 0 w 131"/>
                <a:gd name="T55" fmla="*/ 36 h 110"/>
                <a:gd name="T56" fmla="*/ 0 w 131"/>
                <a:gd name="T57" fmla="*/ 36 h 110"/>
                <a:gd name="T58" fmla="*/ 33 w 131"/>
                <a:gd name="T59" fmla="*/ 29 h 110"/>
                <a:gd name="T60" fmla="*/ 30 w 131"/>
                <a:gd name="T61" fmla="*/ 20 h 110"/>
                <a:gd name="T62" fmla="*/ 30 w 131"/>
                <a:gd name="T63" fmla="*/ 15 h 110"/>
                <a:gd name="T64" fmla="*/ 31 w 131"/>
                <a:gd name="T65" fmla="*/ 11 h 110"/>
                <a:gd name="T66" fmla="*/ 35 w 131"/>
                <a:gd name="T67" fmla="*/ 8 h 110"/>
                <a:gd name="T68" fmla="*/ 39 w 131"/>
                <a:gd name="T69" fmla="*/ 7 h 110"/>
                <a:gd name="T70" fmla="*/ 67 w 131"/>
                <a:gd name="T7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110">
                  <a:moveTo>
                    <a:pt x="69" y="7"/>
                  </a:moveTo>
                  <a:lnTo>
                    <a:pt x="41" y="12"/>
                  </a:lnTo>
                  <a:lnTo>
                    <a:pt x="38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38" y="28"/>
                  </a:lnTo>
                  <a:lnTo>
                    <a:pt x="77" y="21"/>
                  </a:lnTo>
                  <a:lnTo>
                    <a:pt x="74" y="11"/>
                  </a:lnTo>
                  <a:lnTo>
                    <a:pt x="73" y="8"/>
                  </a:lnTo>
                  <a:lnTo>
                    <a:pt x="71" y="7"/>
                  </a:lnTo>
                  <a:lnTo>
                    <a:pt x="69" y="7"/>
                  </a:lnTo>
                  <a:close/>
                  <a:moveTo>
                    <a:pt x="67" y="0"/>
                  </a:moveTo>
                  <a:lnTo>
                    <a:pt x="71" y="0"/>
                  </a:lnTo>
                  <a:lnTo>
                    <a:pt x="75" y="3"/>
                  </a:lnTo>
                  <a:lnTo>
                    <a:pt x="79" y="5"/>
                  </a:lnTo>
                  <a:lnTo>
                    <a:pt x="81" y="9"/>
                  </a:lnTo>
                  <a:lnTo>
                    <a:pt x="83" y="20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7" y="15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30" y="88"/>
                  </a:lnTo>
                  <a:lnTo>
                    <a:pt x="16" y="110"/>
                  </a:lnTo>
                  <a:lnTo>
                    <a:pt x="14" y="110"/>
                  </a:lnTo>
                  <a:lnTo>
                    <a:pt x="14" y="10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3" y="29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31" y="11"/>
                  </a:lnTo>
                  <a:lnTo>
                    <a:pt x="35" y="8"/>
                  </a:lnTo>
                  <a:lnTo>
                    <a:pt x="39" y="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98"/>
            <p:cNvSpPr>
              <a:spLocks/>
            </p:cNvSpPr>
            <p:nvPr/>
          </p:nvSpPr>
          <p:spPr bwMode="auto">
            <a:xfrm>
              <a:off x="6000751" y="2644775"/>
              <a:ext cx="411163" cy="660400"/>
            </a:xfrm>
            <a:custGeom>
              <a:avLst/>
              <a:gdLst>
                <a:gd name="T0" fmla="*/ 150 w 259"/>
                <a:gd name="T1" fmla="*/ 0 h 416"/>
                <a:gd name="T2" fmla="*/ 154 w 259"/>
                <a:gd name="T3" fmla="*/ 0 h 416"/>
                <a:gd name="T4" fmla="*/ 168 w 259"/>
                <a:gd name="T5" fmla="*/ 2 h 416"/>
                <a:gd name="T6" fmla="*/ 181 w 259"/>
                <a:gd name="T7" fmla="*/ 8 h 416"/>
                <a:gd name="T8" fmla="*/ 200 w 259"/>
                <a:gd name="T9" fmla="*/ 21 h 416"/>
                <a:gd name="T10" fmla="*/ 214 w 259"/>
                <a:gd name="T11" fmla="*/ 38 h 416"/>
                <a:gd name="T12" fmla="*/ 226 w 259"/>
                <a:gd name="T13" fmla="*/ 59 h 416"/>
                <a:gd name="T14" fmla="*/ 237 w 259"/>
                <a:gd name="T15" fmla="*/ 81 h 416"/>
                <a:gd name="T16" fmla="*/ 245 w 259"/>
                <a:gd name="T17" fmla="*/ 101 h 416"/>
                <a:gd name="T18" fmla="*/ 253 w 259"/>
                <a:gd name="T19" fmla="*/ 133 h 416"/>
                <a:gd name="T20" fmla="*/ 259 w 259"/>
                <a:gd name="T21" fmla="*/ 166 h 416"/>
                <a:gd name="T22" fmla="*/ 259 w 259"/>
                <a:gd name="T23" fmla="*/ 166 h 416"/>
                <a:gd name="T24" fmla="*/ 258 w 259"/>
                <a:gd name="T25" fmla="*/ 167 h 416"/>
                <a:gd name="T26" fmla="*/ 235 w 259"/>
                <a:gd name="T27" fmla="*/ 172 h 416"/>
                <a:gd name="T28" fmla="*/ 234 w 259"/>
                <a:gd name="T29" fmla="*/ 172 h 416"/>
                <a:gd name="T30" fmla="*/ 234 w 259"/>
                <a:gd name="T31" fmla="*/ 171 h 416"/>
                <a:gd name="T32" fmla="*/ 230 w 259"/>
                <a:gd name="T33" fmla="*/ 156 h 416"/>
                <a:gd name="T34" fmla="*/ 223 w 259"/>
                <a:gd name="T35" fmla="*/ 138 h 416"/>
                <a:gd name="T36" fmla="*/ 214 w 259"/>
                <a:gd name="T37" fmla="*/ 118 h 416"/>
                <a:gd name="T38" fmla="*/ 205 w 259"/>
                <a:gd name="T39" fmla="*/ 101 h 416"/>
                <a:gd name="T40" fmla="*/ 196 w 259"/>
                <a:gd name="T41" fmla="*/ 85 h 416"/>
                <a:gd name="T42" fmla="*/ 189 w 259"/>
                <a:gd name="T43" fmla="*/ 73 h 416"/>
                <a:gd name="T44" fmla="*/ 192 w 259"/>
                <a:gd name="T45" fmla="*/ 90 h 416"/>
                <a:gd name="T46" fmla="*/ 194 w 259"/>
                <a:gd name="T47" fmla="*/ 110 h 416"/>
                <a:gd name="T48" fmla="*/ 197 w 259"/>
                <a:gd name="T49" fmla="*/ 130 h 416"/>
                <a:gd name="T50" fmla="*/ 200 w 259"/>
                <a:gd name="T51" fmla="*/ 150 h 416"/>
                <a:gd name="T52" fmla="*/ 201 w 259"/>
                <a:gd name="T53" fmla="*/ 166 h 416"/>
                <a:gd name="T54" fmla="*/ 202 w 259"/>
                <a:gd name="T55" fmla="*/ 176 h 416"/>
                <a:gd name="T56" fmla="*/ 202 w 259"/>
                <a:gd name="T57" fmla="*/ 180 h 416"/>
                <a:gd name="T58" fmla="*/ 243 w 259"/>
                <a:gd name="T59" fmla="*/ 408 h 416"/>
                <a:gd name="T60" fmla="*/ 243 w 259"/>
                <a:gd name="T61" fmla="*/ 409 h 416"/>
                <a:gd name="T62" fmla="*/ 242 w 259"/>
                <a:gd name="T63" fmla="*/ 410 h 416"/>
                <a:gd name="T64" fmla="*/ 204 w 259"/>
                <a:gd name="T65" fmla="*/ 414 h 416"/>
                <a:gd name="T66" fmla="*/ 202 w 259"/>
                <a:gd name="T67" fmla="*/ 414 h 416"/>
                <a:gd name="T68" fmla="*/ 202 w 259"/>
                <a:gd name="T69" fmla="*/ 414 h 416"/>
                <a:gd name="T70" fmla="*/ 149 w 259"/>
                <a:gd name="T71" fmla="*/ 230 h 416"/>
                <a:gd name="T72" fmla="*/ 81 w 259"/>
                <a:gd name="T73" fmla="*/ 414 h 416"/>
                <a:gd name="T74" fmla="*/ 80 w 259"/>
                <a:gd name="T75" fmla="*/ 416 h 416"/>
                <a:gd name="T76" fmla="*/ 39 w 259"/>
                <a:gd name="T77" fmla="*/ 414 h 416"/>
                <a:gd name="T78" fmla="*/ 39 w 259"/>
                <a:gd name="T79" fmla="*/ 413 h 416"/>
                <a:gd name="T80" fmla="*/ 37 w 259"/>
                <a:gd name="T81" fmla="*/ 413 h 416"/>
                <a:gd name="T82" fmla="*/ 99 w 259"/>
                <a:gd name="T83" fmla="*/ 183 h 416"/>
                <a:gd name="T84" fmla="*/ 103 w 259"/>
                <a:gd name="T85" fmla="*/ 168 h 416"/>
                <a:gd name="T86" fmla="*/ 104 w 259"/>
                <a:gd name="T87" fmla="*/ 150 h 416"/>
                <a:gd name="T88" fmla="*/ 105 w 259"/>
                <a:gd name="T89" fmla="*/ 130 h 416"/>
                <a:gd name="T90" fmla="*/ 105 w 259"/>
                <a:gd name="T91" fmla="*/ 111 h 416"/>
                <a:gd name="T92" fmla="*/ 104 w 259"/>
                <a:gd name="T93" fmla="*/ 97 h 416"/>
                <a:gd name="T94" fmla="*/ 103 w 259"/>
                <a:gd name="T95" fmla="*/ 87 h 416"/>
                <a:gd name="T96" fmla="*/ 20 w 259"/>
                <a:gd name="T97" fmla="*/ 162 h 416"/>
                <a:gd name="T98" fmla="*/ 19 w 259"/>
                <a:gd name="T99" fmla="*/ 163 h 416"/>
                <a:gd name="T100" fmla="*/ 17 w 259"/>
                <a:gd name="T101" fmla="*/ 162 h 416"/>
                <a:gd name="T102" fmla="*/ 0 w 259"/>
                <a:gd name="T103" fmla="*/ 147 h 416"/>
                <a:gd name="T104" fmla="*/ 0 w 259"/>
                <a:gd name="T105" fmla="*/ 146 h 416"/>
                <a:gd name="T106" fmla="*/ 0 w 259"/>
                <a:gd name="T107" fmla="*/ 145 h 416"/>
                <a:gd name="T108" fmla="*/ 87 w 259"/>
                <a:gd name="T109" fmla="*/ 33 h 416"/>
                <a:gd name="T110" fmla="*/ 105 w 259"/>
                <a:gd name="T111" fmla="*/ 16 h 416"/>
                <a:gd name="T112" fmla="*/ 126 w 259"/>
                <a:gd name="T113" fmla="*/ 4 h 416"/>
                <a:gd name="T114" fmla="*/ 150 w 259"/>
                <a:gd name="T11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" h="416">
                  <a:moveTo>
                    <a:pt x="150" y="0"/>
                  </a:moveTo>
                  <a:lnTo>
                    <a:pt x="154" y="0"/>
                  </a:lnTo>
                  <a:lnTo>
                    <a:pt x="168" y="2"/>
                  </a:lnTo>
                  <a:lnTo>
                    <a:pt x="181" y="8"/>
                  </a:lnTo>
                  <a:lnTo>
                    <a:pt x="200" y="21"/>
                  </a:lnTo>
                  <a:lnTo>
                    <a:pt x="214" y="38"/>
                  </a:lnTo>
                  <a:lnTo>
                    <a:pt x="226" y="59"/>
                  </a:lnTo>
                  <a:lnTo>
                    <a:pt x="237" y="81"/>
                  </a:lnTo>
                  <a:lnTo>
                    <a:pt x="245" y="101"/>
                  </a:lnTo>
                  <a:lnTo>
                    <a:pt x="253" y="133"/>
                  </a:lnTo>
                  <a:lnTo>
                    <a:pt x="259" y="166"/>
                  </a:lnTo>
                  <a:lnTo>
                    <a:pt x="259" y="166"/>
                  </a:lnTo>
                  <a:lnTo>
                    <a:pt x="258" y="167"/>
                  </a:lnTo>
                  <a:lnTo>
                    <a:pt x="235" y="172"/>
                  </a:lnTo>
                  <a:lnTo>
                    <a:pt x="234" y="172"/>
                  </a:lnTo>
                  <a:lnTo>
                    <a:pt x="234" y="171"/>
                  </a:lnTo>
                  <a:lnTo>
                    <a:pt x="230" y="156"/>
                  </a:lnTo>
                  <a:lnTo>
                    <a:pt x="223" y="138"/>
                  </a:lnTo>
                  <a:lnTo>
                    <a:pt x="214" y="118"/>
                  </a:lnTo>
                  <a:lnTo>
                    <a:pt x="205" y="101"/>
                  </a:lnTo>
                  <a:lnTo>
                    <a:pt x="196" y="85"/>
                  </a:lnTo>
                  <a:lnTo>
                    <a:pt x="189" y="73"/>
                  </a:lnTo>
                  <a:lnTo>
                    <a:pt x="192" y="90"/>
                  </a:lnTo>
                  <a:lnTo>
                    <a:pt x="194" y="110"/>
                  </a:lnTo>
                  <a:lnTo>
                    <a:pt x="197" y="130"/>
                  </a:lnTo>
                  <a:lnTo>
                    <a:pt x="200" y="150"/>
                  </a:lnTo>
                  <a:lnTo>
                    <a:pt x="201" y="166"/>
                  </a:lnTo>
                  <a:lnTo>
                    <a:pt x="202" y="176"/>
                  </a:lnTo>
                  <a:lnTo>
                    <a:pt x="202" y="180"/>
                  </a:lnTo>
                  <a:lnTo>
                    <a:pt x="243" y="408"/>
                  </a:lnTo>
                  <a:lnTo>
                    <a:pt x="243" y="409"/>
                  </a:lnTo>
                  <a:lnTo>
                    <a:pt x="242" y="410"/>
                  </a:lnTo>
                  <a:lnTo>
                    <a:pt x="204" y="414"/>
                  </a:lnTo>
                  <a:lnTo>
                    <a:pt x="202" y="414"/>
                  </a:lnTo>
                  <a:lnTo>
                    <a:pt x="202" y="414"/>
                  </a:lnTo>
                  <a:lnTo>
                    <a:pt x="149" y="230"/>
                  </a:lnTo>
                  <a:lnTo>
                    <a:pt x="81" y="414"/>
                  </a:lnTo>
                  <a:lnTo>
                    <a:pt x="80" y="416"/>
                  </a:lnTo>
                  <a:lnTo>
                    <a:pt x="39" y="414"/>
                  </a:lnTo>
                  <a:lnTo>
                    <a:pt x="39" y="413"/>
                  </a:lnTo>
                  <a:lnTo>
                    <a:pt x="37" y="413"/>
                  </a:lnTo>
                  <a:lnTo>
                    <a:pt x="99" y="183"/>
                  </a:lnTo>
                  <a:lnTo>
                    <a:pt x="103" y="168"/>
                  </a:lnTo>
                  <a:lnTo>
                    <a:pt x="104" y="150"/>
                  </a:lnTo>
                  <a:lnTo>
                    <a:pt x="105" y="130"/>
                  </a:lnTo>
                  <a:lnTo>
                    <a:pt x="105" y="111"/>
                  </a:lnTo>
                  <a:lnTo>
                    <a:pt x="104" y="97"/>
                  </a:lnTo>
                  <a:lnTo>
                    <a:pt x="103" y="87"/>
                  </a:lnTo>
                  <a:lnTo>
                    <a:pt x="20" y="162"/>
                  </a:lnTo>
                  <a:lnTo>
                    <a:pt x="19" y="163"/>
                  </a:lnTo>
                  <a:lnTo>
                    <a:pt x="17" y="162"/>
                  </a:lnTo>
                  <a:lnTo>
                    <a:pt x="0" y="147"/>
                  </a:lnTo>
                  <a:lnTo>
                    <a:pt x="0" y="146"/>
                  </a:lnTo>
                  <a:lnTo>
                    <a:pt x="0" y="145"/>
                  </a:lnTo>
                  <a:lnTo>
                    <a:pt x="87" y="33"/>
                  </a:lnTo>
                  <a:lnTo>
                    <a:pt x="105" y="16"/>
                  </a:lnTo>
                  <a:lnTo>
                    <a:pt x="126" y="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BF5D5"/>
            </a:solidFill>
            <a:ln w="0">
              <a:solidFill>
                <a:srgbClr val="FBF5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99"/>
            <p:cNvSpPr>
              <a:spLocks/>
            </p:cNvSpPr>
            <p:nvPr/>
          </p:nvSpPr>
          <p:spPr bwMode="auto">
            <a:xfrm>
              <a:off x="5808663" y="2516188"/>
              <a:ext cx="127000" cy="125413"/>
            </a:xfrm>
            <a:custGeom>
              <a:avLst/>
              <a:gdLst>
                <a:gd name="T0" fmla="*/ 40 w 80"/>
                <a:gd name="T1" fmla="*/ 0 h 79"/>
                <a:gd name="T2" fmla="*/ 56 w 80"/>
                <a:gd name="T3" fmla="*/ 2 h 79"/>
                <a:gd name="T4" fmla="*/ 68 w 80"/>
                <a:gd name="T5" fmla="*/ 12 h 79"/>
                <a:gd name="T6" fmla="*/ 77 w 80"/>
                <a:gd name="T7" fmla="*/ 24 h 79"/>
                <a:gd name="T8" fmla="*/ 80 w 80"/>
                <a:gd name="T9" fmla="*/ 39 h 79"/>
                <a:gd name="T10" fmla="*/ 77 w 80"/>
                <a:gd name="T11" fmla="*/ 55 h 79"/>
                <a:gd name="T12" fmla="*/ 68 w 80"/>
                <a:gd name="T13" fmla="*/ 67 h 79"/>
                <a:gd name="T14" fmla="*/ 56 w 80"/>
                <a:gd name="T15" fmla="*/ 77 h 79"/>
                <a:gd name="T16" fmla="*/ 40 w 80"/>
                <a:gd name="T17" fmla="*/ 79 h 79"/>
                <a:gd name="T18" fmla="*/ 24 w 80"/>
                <a:gd name="T19" fmla="*/ 77 h 79"/>
                <a:gd name="T20" fmla="*/ 12 w 80"/>
                <a:gd name="T21" fmla="*/ 67 h 79"/>
                <a:gd name="T22" fmla="*/ 3 w 80"/>
                <a:gd name="T23" fmla="*/ 55 h 79"/>
                <a:gd name="T24" fmla="*/ 0 w 80"/>
                <a:gd name="T25" fmla="*/ 39 h 79"/>
                <a:gd name="T26" fmla="*/ 3 w 80"/>
                <a:gd name="T27" fmla="*/ 24 h 79"/>
                <a:gd name="T28" fmla="*/ 12 w 80"/>
                <a:gd name="T29" fmla="*/ 12 h 79"/>
                <a:gd name="T30" fmla="*/ 24 w 80"/>
                <a:gd name="T31" fmla="*/ 2 h 79"/>
                <a:gd name="T32" fmla="*/ 40 w 80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79">
                  <a:moveTo>
                    <a:pt x="40" y="0"/>
                  </a:move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80" y="39"/>
                  </a:lnTo>
                  <a:lnTo>
                    <a:pt x="77" y="55"/>
                  </a:lnTo>
                  <a:lnTo>
                    <a:pt x="68" y="67"/>
                  </a:lnTo>
                  <a:lnTo>
                    <a:pt x="56" y="77"/>
                  </a:lnTo>
                  <a:lnTo>
                    <a:pt x="40" y="79"/>
                  </a:lnTo>
                  <a:lnTo>
                    <a:pt x="24" y="77"/>
                  </a:lnTo>
                  <a:lnTo>
                    <a:pt x="12" y="67"/>
                  </a:lnTo>
                  <a:lnTo>
                    <a:pt x="3" y="55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BF5D5"/>
            </a:solidFill>
            <a:ln w="0">
              <a:solidFill>
                <a:srgbClr val="FBF5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00"/>
            <p:cNvSpPr>
              <a:spLocks/>
            </p:cNvSpPr>
            <p:nvPr/>
          </p:nvSpPr>
          <p:spPr bwMode="auto">
            <a:xfrm>
              <a:off x="5672138" y="2641600"/>
              <a:ext cx="387350" cy="663575"/>
            </a:xfrm>
            <a:custGeom>
              <a:avLst/>
              <a:gdLst>
                <a:gd name="T0" fmla="*/ 90 w 244"/>
                <a:gd name="T1" fmla="*/ 0 h 418"/>
                <a:gd name="T2" fmla="*/ 105 w 244"/>
                <a:gd name="T3" fmla="*/ 3 h 418"/>
                <a:gd name="T4" fmla="*/ 119 w 244"/>
                <a:gd name="T5" fmla="*/ 8 h 418"/>
                <a:gd name="T6" fmla="*/ 133 w 244"/>
                <a:gd name="T7" fmla="*/ 16 h 418"/>
                <a:gd name="T8" fmla="*/ 146 w 244"/>
                <a:gd name="T9" fmla="*/ 26 h 418"/>
                <a:gd name="T10" fmla="*/ 157 w 244"/>
                <a:gd name="T11" fmla="*/ 35 h 418"/>
                <a:gd name="T12" fmla="*/ 158 w 244"/>
                <a:gd name="T13" fmla="*/ 38 h 418"/>
                <a:gd name="T14" fmla="*/ 163 w 244"/>
                <a:gd name="T15" fmla="*/ 46 h 418"/>
                <a:gd name="T16" fmla="*/ 173 w 244"/>
                <a:gd name="T17" fmla="*/ 56 h 418"/>
                <a:gd name="T18" fmla="*/ 182 w 244"/>
                <a:gd name="T19" fmla="*/ 69 h 418"/>
                <a:gd name="T20" fmla="*/ 194 w 244"/>
                <a:gd name="T21" fmla="*/ 84 h 418"/>
                <a:gd name="T22" fmla="*/ 206 w 244"/>
                <a:gd name="T23" fmla="*/ 99 h 418"/>
                <a:gd name="T24" fmla="*/ 218 w 244"/>
                <a:gd name="T25" fmla="*/ 113 h 418"/>
                <a:gd name="T26" fmla="*/ 227 w 244"/>
                <a:gd name="T27" fmla="*/ 127 h 418"/>
                <a:gd name="T28" fmla="*/ 236 w 244"/>
                <a:gd name="T29" fmla="*/ 137 h 418"/>
                <a:gd name="T30" fmla="*/ 242 w 244"/>
                <a:gd name="T31" fmla="*/ 144 h 418"/>
                <a:gd name="T32" fmla="*/ 243 w 244"/>
                <a:gd name="T33" fmla="*/ 147 h 418"/>
                <a:gd name="T34" fmla="*/ 244 w 244"/>
                <a:gd name="T35" fmla="*/ 148 h 418"/>
                <a:gd name="T36" fmla="*/ 243 w 244"/>
                <a:gd name="T37" fmla="*/ 149 h 418"/>
                <a:gd name="T38" fmla="*/ 226 w 244"/>
                <a:gd name="T39" fmla="*/ 164 h 418"/>
                <a:gd name="T40" fmla="*/ 224 w 244"/>
                <a:gd name="T41" fmla="*/ 165 h 418"/>
                <a:gd name="T42" fmla="*/ 223 w 244"/>
                <a:gd name="T43" fmla="*/ 164 h 418"/>
                <a:gd name="T44" fmla="*/ 141 w 244"/>
                <a:gd name="T45" fmla="*/ 89 h 418"/>
                <a:gd name="T46" fmla="*/ 139 w 244"/>
                <a:gd name="T47" fmla="*/ 99 h 418"/>
                <a:gd name="T48" fmla="*/ 139 w 244"/>
                <a:gd name="T49" fmla="*/ 113 h 418"/>
                <a:gd name="T50" fmla="*/ 138 w 244"/>
                <a:gd name="T51" fmla="*/ 132 h 418"/>
                <a:gd name="T52" fmla="*/ 139 w 244"/>
                <a:gd name="T53" fmla="*/ 152 h 418"/>
                <a:gd name="T54" fmla="*/ 141 w 244"/>
                <a:gd name="T55" fmla="*/ 170 h 418"/>
                <a:gd name="T56" fmla="*/ 145 w 244"/>
                <a:gd name="T57" fmla="*/ 185 h 418"/>
                <a:gd name="T58" fmla="*/ 206 w 244"/>
                <a:gd name="T59" fmla="*/ 415 h 418"/>
                <a:gd name="T60" fmla="*/ 206 w 244"/>
                <a:gd name="T61" fmla="*/ 415 h 418"/>
                <a:gd name="T62" fmla="*/ 205 w 244"/>
                <a:gd name="T63" fmla="*/ 416 h 418"/>
                <a:gd name="T64" fmla="*/ 163 w 244"/>
                <a:gd name="T65" fmla="*/ 418 h 418"/>
                <a:gd name="T66" fmla="*/ 162 w 244"/>
                <a:gd name="T67" fmla="*/ 416 h 418"/>
                <a:gd name="T68" fmla="*/ 94 w 244"/>
                <a:gd name="T69" fmla="*/ 232 h 418"/>
                <a:gd name="T70" fmla="*/ 42 w 244"/>
                <a:gd name="T71" fmla="*/ 416 h 418"/>
                <a:gd name="T72" fmla="*/ 41 w 244"/>
                <a:gd name="T73" fmla="*/ 416 h 418"/>
                <a:gd name="T74" fmla="*/ 40 w 244"/>
                <a:gd name="T75" fmla="*/ 416 h 418"/>
                <a:gd name="T76" fmla="*/ 1 w 244"/>
                <a:gd name="T77" fmla="*/ 412 h 418"/>
                <a:gd name="T78" fmla="*/ 1 w 244"/>
                <a:gd name="T79" fmla="*/ 411 h 418"/>
                <a:gd name="T80" fmla="*/ 0 w 244"/>
                <a:gd name="T81" fmla="*/ 410 h 418"/>
                <a:gd name="T82" fmla="*/ 41 w 244"/>
                <a:gd name="T83" fmla="*/ 182 h 418"/>
                <a:gd name="T84" fmla="*/ 41 w 244"/>
                <a:gd name="T85" fmla="*/ 170 h 418"/>
                <a:gd name="T86" fmla="*/ 40 w 244"/>
                <a:gd name="T87" fmla="*/ 156 h 418"/>
                <a:gd name="T88" fmla="*/ 38 w 244"/>
                <a:gd name="T89" fmla="*/ 144 h 418"/>
                <a:gd name="T90" fmla="*/ 38 w 244"/>
                <a:gd name="T91" fmla="*/ 124 h 418"/>
                <a:gd name="T92" fmla="*/ 37 w 244"/>
                <a:gd name="T93" fmla="*/ 103 h 418"/>
                <a:gd name="T94" fmla="*/ 38 w 244"/>
                <a:gd name="T95" fmla="*/ 80 h 418"/>
                <a:gd name="T96" fmla="*/ 40 w 244"/>
                <a:gd name="T97" fmla="*/ 59 h 418"/>
                <a:gd name="T98" fmla="*/ 45 w 244"/>
                <a:gd name="T99" fmla="*/ 38 h 418"/>
                <a:gd name="T100" fmla="*/ 54 w 244"/>
                <a:gd name="T101" fmla="*/ 20 h 418"/>
                <a:gd name="T102" fmla="*/ 58 w 244"/>
                <a:gd name="T103" fmla="*/ 15 h 418"/>
                <a:gd name="T104" fmla="*/ 64 w 244"/>
                <a:gd name="T105" fmla="*/ 11 h 418"/>
                <a:gd name="T106" fmla="*/ 76 w 244"/>
                <a:gd name="T107" fmla="*/ 3 h 418"/>
                <a:gd name="T108" fmla="*/ 90 w 244"/>
                <a:gd name="T109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" h="418">
                  <a:moveTo>
                    <a:pt x="90" y="0"/>
                  </a:moveTo>
                  <a:lnTo>
                    <a:pt x="105" y="3"/>
                  </a:lnTo>
                  <a:lnTo>
                    <a:pt x="119" y="8"/>
                  </a:lnTo>
                  <a:lnTo>
                    <a:pt x="133" y="16"/>
                  </a:lnTo>
                  <a:lnTo>
                    <a:pt x="146" y="26"/>
                  </a:lnTo>
                  <a:lnTo>
                    <a:pt x="157" y="35"/>
                  </a:lnTo>
                  <a:lnTo>
                    <a:pt x="158" y="38"/>
                  </a:lnTo>
                  <a:lnTo>
                    <a:pt x="163" y="46"/>
                  </a:lnTo>
                  <a:lnTo>
                    <a:pt x="173" y="56"/>
                  </a:lnTo>
                  <a:lnTo>
                    <a:pt x="182" y="69"/>
                  </a:lnTo>
                  <a:lnTo>
                    <a:pt x="194" y="84"/>
                  </a:lnTo>
                  <a:lnTo>
                    <a:pt x="206" y="99"/>
                  </a:lnTo>
                  <a:lnTo>
                    <a:pt x="218" y="113"/>
                  </a:lnTo>
                  <a:lnTo>
                    <a:pt x="227" y="127"/>
                  </a:lnTo>
                  <a:lnTo>
                    <a:pt x="236" y="137"/>
                  </a:lnTo>
                  <a:lnTo>
                    <a:pt x="242" y="144"/>
                  </a:lnTo>
                  <a:lnTo>
                    <a:pt x="243" y="147"/>
                  </a:lnTo>
                  <a:lnTo>
                    <a:pt x="244" y="148"/>
                  </a:lnTo>
                  <a:lnTo>
                    <a:pt x="243" y="149"/>
                  </a:lnTo>
                  <a:lnTo>
                    <a:pt x="226" y="164"/>
                  </a:lnTo>
                  <a:lnTo>
                    <a:pt x="224" y="165"/>
                  </a:lnTo>
                  <a:lnTo>
                    <a:pt x="223" y="164"/>
                  </a:lnTo>
                  <a:lnTo>
                    <a:pt x="141" y="89"/>
                  </a:lnTo>
                  <a:lnTo>
                    <a:pt x="139" y="99"/>
                  </a:lnTo>
                  <a:lnTo>
                    <a:pt x="139" y="113"/>
                  </a:lnTo>
                  <a:lnTo>
                    <a:pt x="138" y="132"/>
                  </a:lnTo>
                  <a:lnTo>
                    <a:pt x="139" y="152"/>
                  </a:lnTo>
                  <a:lnTo>
                    <a:pt x="141" y="170"/>
                  </a:lnTo>
                  <a:lnTo>
                    <a:pt x="145" y="185"/>
                  </a:lnTo>
                  <a:lnTo>
                    <a:pt x="206" y="415"/>
                  </a:lnTo>
                  <a:lnTo>
                    <a:pt x="206" y="415"/>
                  </a:lnTo>
                  <a:lnTo>
                    <a:pt x="205" y="416"/>
                  </a:lnTo>
                  <a:lnTo>
                    <a:pt x="163" y="418"/>
                  </a:lnTo>
                  <a:lnTo>
                    <a:pt x="162" y="416"/>
                  </a:lnTo>
                  <a:lnTo>
                    <a:pt x="94" y="232"/>
                  </a:lnTo>
                  <a:lnTo>
                    <a:pt x="42" y="416"/>
                  </a:lnTo>
                  <a:lnTo>
                    <a:pt x="41" y="416"/>
                  </a:lnTo>
                  <a:lnTo>
                    <a:pt x="40" y="416"/>
                  </a:lnTo>
                  <a:lnTo>
                    <a:pt x="1" y="412"/>
                  </a:lnTo>
                  <a:lnTo>
                    <a:pt x="1" y="411"/>
                  </a:lnTo>
                  <a:lnTo>
                    <a:pt x="0" y="410"/>
                  </a:lnTo>
                  <a:lnTo>
                    <a:pt x="41" y="182"/>
                  </a:lnTo>
                  <a:lnTo>
                    <a:pt x="41" y="170"/>
                  </a:lnTo>
                  <a:lnTo>
                    <a:pt x="40" y="156"/>
                  </a:lnTo>
                  <a:lnTo>
                    <a:pt x="38" y="144"/>
                  </a:lnTo>
                  <a:lnTo>
                    <a:pt x="38" y="124"/>
                  </a:lnTo>
                  <a:lnTo>
                    <a:pt x="37" y="103"/>
                  </a:lnTo>
                  <a:lnTo>
                    <a:pt x="38" y="80"/>
                  </a:lnTo>
                  <a:lnTo>
                    <a:pt x="40" y="59"/>
                  </a:lnTo>
                  <a:lnTo>
                    <a:pt x="45" y="38"/>
                  </a:lnTo>
                  <a:lnTo>
                    <a:pt x="54" y="20"/>
                  </a:lnTo>
                  <a:lnTo>
                    <a:pt x="58" y="15"/>
                  </a:lnTo>
                  <a:lnTo>
                    <a:pt x="64" y="11"/>
                  </a:lnTo>
                  <a:lnTo>
                    <a:pt x="76" y="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BF5D5"/>
            </a:solidFill>
            <a:ln w="0">
              <a:solidFill>
                <a:srgbClr val="FBF5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7756" y="719675"/>
            <a:ext cx="10576488" cy="738664"/>
            <a:chOff x="592428" y="600007"/>
            <a:chExt cx="3940935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8220478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0479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376" y="2245135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9377" y="1911372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20478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20479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9376" y="3566853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9377" y="3233090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0477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20478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9375" y="492291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376" y="458915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15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808443" y="4053052"/>
            <a:ext cx="6816499" cy="2017548"/>
            <a:chOff x="4586288" y="1524000"/>
            <a:chExt cx="3159125" cy="935038"/>
          </a:xfrm>
        </p:grpSpPr>
        <p:sp>
          <p:nvSpPr>
            <p:cNvPr id="9" name="Freeform 547"/>
            <p:cNvSpPr>
              <a:spLocks/>
            </p:cNvSpPr>
            <p:nvPr/>
          </p:nvSpPr>
          <p:spPr bwMode="auto">
            <a:xfrm>
              <a:off x="4975225" y="2033588"/>
              <a:ext cx="425450" cy="425450"/>
            </a:xfrm>
            <a:custGeom>
              <a:avLst/>
              <a:gdLst>
                <a:gd name="T0" fmla="*/ 134 w 268"/>
                <a:gd name="T1" fmla="*/ 0 h 268"/>
                <a:gd name="T2" fmla="*/ 169 w 268"/>
                <a:gd name="T3" fmla="*/ 5 h 268"/>
                <a:gd name="T4" fmla="*/ 202 w 268"/>
                <a:gd name="T5" fmla="*/ 18 h 268"/>
                <a:gd name="T6" fmla="*/ 228 w 268"/>
                <a:gd name="T7" fmla="*/ 38 h 268"/>
                <a:gd name="T8" fmla="*/ 250 w 268"/>
                <a:gd name="T9" fmla="*/ 66 h 268"/>
                <a:gd name="T10" fmla="*/ 263 w 268"/>
                <a:gd name="T11" fmla="*/ 99 h 268"/>
                <a:gd name="T12" fmla="*/ 268 w 268"/>
                <a:gd name="T13" fmla="*/ 134 h 268"/>
                <a:gd name="T14" fmla="*/ 263 w 268"/>
                <a:gd name="T15" fmla="*/ 169 h 268"/>
                <a:gd name="T16" fmla="*/ 250 w 268"/>
                <a:gd name="T17" fmla="*/ 202 h 268"/>
                <a:gd name="T18" fmla="*/ 228 w 268"/>
                <a:gd name="T19" fmla="*/ 228 h 268"/>
                <a:gd name="T20" fmla="*/ 202 w 268"/>
                <a:gd name="T21" fmla="*/ 250 h 268"/>
                <a:gd name="T22" fmla="*/ 169 w 268"/>
                <a:gd name="T23" fmla="*/ 263 h 268"/>
                <a:gd name="T24" fmla="*/ 134 w 268"/>
                <a:gd name="T25" fmla="*/ 268 h 268"/>
                <a:gd name="T26" fmla="*/ 99 w 268"/>
                <a:gd name="T27" fmla="*/ 263 h 268"/>
                <a:gd name="T28" fmla="*/ 66 w 268"/>
                <a:gd name="T29" fmla="*/ 250 h 268"/>
                <a:gd name="T30" fmla="*/ 40 w 268"/>
                <a:gd name="T31" fmla="*/ 228 h 268"/>
                <a:gd name="T32" fmla="*/ 18 w 268"/>
                <a:gd name="T33" fmla="*/ 202 h 268"/>
                <a:gd name="T34" fmla="*/ 5 w 268"/>
                <a:gd name="T35" fmla="*/ 169 h 268"/>
                <a:gd name="T36" fmla="*/ 0 w 268"/>
                <a:gd name="T37" fmla="*/ 134 h 268"/>
                <a:gd name="T38" fmla="*/ 5 w 268"/>
                <a:gd name="T39" fmla="*/ 99 h 268"/>
                <a:gd name="T40" fmla="*/ 18 w 268"/>
                <a:gd name="T41" fmla="*/ 66 h 268"/>
                <a:gd name="T42" fmla="*/ 40 w 268"/>
                <a:gd name="T43" fmla="*/ 38 h 268"/>
                <a:gd name="T44" fmla="*/ 66 w 268"/>
                <a:gd name="T45" fmla="*/ 18 h 268"/>
                <a:gd name="T46" fmla="*/ 99 w 268"/>
                <a:gd name="T47" fmla="*/ 5 h 268"/>
                <a:gd name="T48" fmla="*/ 134 w 268"/>
                <a:gd name="T4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8" h="268">
                  <a:moveTo>
                    <a:pt x="134" y="0"/>
                  </a:moveTo>
                  <a:lnTo>
                    <a:pt x="169" y="5"/>
                  </a:lnTo>
                  <a:lnTo>
                    <a:pt x="202" y="18"/>
                  </a:lnTo>
                  <a:lnTo>
                    <a:pt x="228" y="38"/>
                  </a:lnTo>
                  <a:lnTo>
                    <a:pt x="250" y="66"/>
                  </a:lnTo>
                  <a:lnTo>
                    <a:pt x="263" y="99"/>
                  </a:lnTo>
                  <a:lnTo>
                    <a:pt x="268" y="134"/>
                  </a:lnTo>
                  <a:lnTo>
                    <a:pt x="263" y="169"/>
                  </a:lnTo>
                  <a:lnTo>
                    <a:pt x="250" y="202"/>
                  </a:lnTo>
                  <a:lnTo>
                    <a:pt x="228" y="228"/>
                  </a:lnTo>
                  <a:lnTo>
                    <a:pt x="202" y="250"/>
                  </a:lnTo>
                  <a:lnTo>
                    <a:pt x="169" y="263"/>
                  </a:lnTo>
                  <a:lnTo>
                    <a:pt x="134" y="268"/>
                  </a:lnTo>
                  <a:lnTo>
                    <a:pt x="99" y="263"/>
                  </a:lnTo>
                  <a:lnTo>
                    <a:pt x="66" y="250"/>
                  </a:lnTo>
                  <a:lnTo>
                    <a:pt x="40" y="228"/>
                  </a:lnTo>
                  <a:lnTo>
                    <a:pt x="18" y="202"/>
                  </a:lnTo>
                  <a:lnTo>
                    <a:pt x="5" y="169"/>
                  </a:lnTo>
                  <a:lnTo>
                    <a:pt x="0" y="134"/>
                  </a:lnTo>
                  <a:lnTo>
                    <a:pt x="5" y="99"/>
                  </a:lnTo>
                  <a:lnTo>
                    <a:pt x="18" y="66"/>
                  </a:lnTo>
                  <a:lnTo>
                    <a:pt x="40" y="38"/>
                  </a:lnTo>
                  <a:lnTo>
                    <a:pt x="66" y="18"/>
                  </a:lnTo>
                  <a:lnTo>
                    <a:pt x="99" y="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48"/>
            <p:cNvSpPr>
              <a:spLocks/>
            </p:cNvSpPr>
            <p:nvPr/>
          </p:nvSpPr>
          <p:spPr bwMode="auto">
            <a:xfrm>
              <a:off x="4586288" y="2170113"/>
              <a:ext cx="365125" cy="204788"/>
            </a:xfrm>
            <a:custGeom>
              <a:avLst/>
              <a:gdLst>
                <a:gd name="T0" fmla="*/ 217 w 230"/>
                <a:gd name="T1" fmla="*/ 0 h 129"/>
                <a:gd name="T2" fmla="*/ 212 w 230"/>
                <a:gd name="T3" fmla="*/ 24 h 129"/>
                <a:gd name="T4" fmla="*/ 210 w 230"/>
                <a:gd name="T5" fmla="*/ 48 h 129"/>
                <a:gd name="T6" fmla="*/ 215 w 230"/>
                <a:gd name="T7" fmla="*/ 90 h 129"/>
                <a:gd name="T8" fmla="*/ 230 w 230"/>
                <a:gd name="T9" fmla="*/ 129 h 129"/>
                <a:gd name="T10" fmla="*/ 0 w 230"/>
                <a:gd name="T11" fmla="*/ 129 h 129"/>
                <a:gd name="T12" fmla="*/ 10 w 230"/>
                <a:gd name="T13" fmla="*/ 107 h 129"/>
                <a:gd name="T14" fmla="*/ 30 w 230"/>
                <a:gd name="T15" fmla="*/ 85 h 129"/>
                <a:gd name="T16" fmla="*/ 57 w 230"/>
                <a:gd name="T17" fmla="*/ 63 h 129"/>
                <a:gd name="T18" fmla="*/ 94 w 230"/>
                <a:gd name="T19" fmla="*/ 42 h 129"/>
                <a:gd name="T20" fmla="*/ 135 w 230"/>
                <a:gd name="T21" fmla="*/ 26 h 129"/>
                <a:gd name="T22" fmla="*/ 175 w 230"/>
                <a:gd name="T23" fmla="*/ 11 h 129"/>
                <a:gd name="T24" fmla="*/ 217 w 230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129">
                  <a:moveTo>
                    <a:pt x="217" y="0"/>
                  </a:moveTo>
                  <a:lnTo>
                    <a:pt x="212" y="24"/>
                  </a:lnTo>
                  <a:lnTo>
                    <a:pt x="210" y="48"/>
                  </a:lnTo>
                  <a:lnTo>
                    <a:pt x="215" y="90"/>
                  </a:lnTo>
                  <a:lnTo>
                    <a:pt x="230" y="129"/>
                  </a:lnTo>
                  <a:lnTo>
                    <a:pt x="0" y="129"/>
                  </a:lnTo>
                  <a:lnTo>
                    <a:pt x="10" y="107"/>
                  </a:lnTo>
                  <a:lnTo>
                    <a:pt x="30" y="85"/>
                  </a:lnTo>
                  <a:lnTo>
                    <a:pt x="57" y="63"/>
                  </a:lnTo>
                  <a:lnTo>
                    <a:pt x="94" y="42"/>
                  </a:lnTo>
                  <a:lnTo>
                    <a:pt x="135" y="26"/>
                  </a:lnTo>
                  <a:lnTo>
                    <a:pt x="175" y="1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49"/>
            <p:cNvSpPr>
              <a:spLocks/>
            </p:cNvSpPr>
            <p:nvPr/>
          </p:nvSpPr>
          <p:spPr bwMode="auto">
            <a:xfrm>
              <a:off x="5365750" y="1770063"/>
              <a:ext cx="1524000" cy="604838"/>
            </a:xfrm>
            <a:custGeom>
              <a:avLst/>
              <a:gdLst>
                <a:gd name="T0" fmla="*/ 631 w 960"/>
                <a:gd name="T1" fmla="*/ 0 h 381"/>
                <a:gd name="T2" fmla="*/ 666 w 960"/>
                <a:gd name="T3" fmla="*/ 0 h 381"/>
                <a:gd name="T4" fmla="*/ 708 w 960"/>
                <a:gd name="T5" fmla="*/ 4 h 381"/>
                <a:gd name="T6" fmla="*/ 754 w 960"/>
                <a:gd name="T7" fmla="*/ 7 h 381"/>
                <a:gd name="T8" fmla="*/ 804 w 960"/>
                <a:gd name="T9" fmla="*/ 13 h 381"/>
                <a:gd name="T10" fmla="*/ 855 w 960"/>
                <a:gd name="T11" fmla="*/ 17 h 381"/>
                <a:gd name="T12" fmla="*/ 909 w 960"/>
                <a:gd name="T13" fmla="*/ 24 h 381"/>
                <a:gd name="T14" fmla="*/ 960 w 960"/>
                <a:gd name="T15" fmla="*/ 29 h 381"/>
                <a:gd name="T16" fmla="*/ 916 w 960"/>
                <a:gd name="T17" fmla="*/ 39 h 381"/>
                <a:gd name="T18" fmla="*/ 874 w 960"/>
                <a:gd name="T19" fmla="*/ 57 h 381"/>
                <a:gd name="T20" fmla="*/ 837 w 960"/>
                <a:gd name="T21" fmla="*/ 83 h 381"/>
                <a:gd name="T22" fmla="*/ 808 w 960"/>
                <a:gd name="T23" fmla="*/ 116 h 381"/>
                <a:gd name="T24" fmla="*/ 784 w 960"/>
                <a:gd name="T25" fmla="*/ 155 h 381"/>
                <a:gd name="T26" fmla="*/ 769 w 960"/>
                <a:gd name="T27" fmla="*/ 199 h 381"/>
                <a:gd name="T28" fmla="*/ 763 w 960"/>
                <a:gd name="T29" fmla="*/ 246 h 381"/>
                <a:gd name="T30" fmla="*/ 771 w 960"/>
                <a:gd name="T31" fmla="*/ 296 h 381"/>
                <a:gd name="T32" fmla="*/ 785 w 960"/>
                <a:gd name="T33" fmla="*/ 342 h 381"/>
                <a:gd name="T34" fmla="*/ 811 w 960"/>
                <a:gd name="T35" fmla="*/ 381 h 381"/>
                <a:gd name="T36" fmla="*/ 37 w 960"/>
                <a:gd name="T37" fmla="*/ 381 h 381"/>
                <a:gd name="T38" fmla="*/ 52 w 960"/>
                <a:gd name="T39" fmla="*/ 342 h 381"/>
                <a:gd name="T40" fmla="*/ 57 w 960"/>
                <a:gd name="T41" fmla="*/ 300 h 381"/>
                <a:gd name="T42" fmla="*/ 54 w 960"/>
                <a:gd name="T43" fmla="*/ 263 h 381"/>
                <a:gd name="T44" fmla="*/ 43 w 960"/>
                <a:gd name="T45" fmla="*/ 230 h 381"/>
                <a:gd name="T46" fmla="*/ 24 w 960"/>
                <a:gd name="T47" fmla="*/ 199 h 381"/>
                <a:gd name="T48" fmla="*/ 0 w 960"/>
                <a:gd name="T49" fmla="*/ 173 h 381"/>
                <a:gd name="T50" fmla="*/ 33 w 960"/>
                <a:gd name="T51" fmla="*/ 156 h 381"/>
                <a:gd name="T52" fmla="*/ 66 w 960"/>
                <a:gd name="T53" fmla="*/ 140 h 381"/>
                <a:gd name="T54" fmla="*/ 96 w 960"/>
                <a:gd name="T55" fmla="*/ 123 h 381"/>
                <a:gd name="T56" fmla="*/ 124 w 960"/>
                <a:gd name="T57" fmla="*/ 109 h 381"/>
                <a:gd name="T58" fmla="*/ 147 w 960"/>
                <a:gd name="T59" fmla="*/ 97 h 381"/>
                <a:gd name="T60" fmla="*/ 168 w 960"/>
                <a:gd name="T61" fmla="*/ 90 h 381"/>
                <a:gd name="T62" fmla="*/ 184 w 960"/>
                <a:gd name="T63" fmla="*/ 86 h 381"/>
                <a:gd name="T64" fmla="*/ 193 w 960"/>
                <a:gd name="T65" fmla="*/ 88 h 381"/>
                <a:gd name="T66" fmla="*/ 204 w 960"/>
                <a:gd name="T67" fmla="*/ 97 h 381"/>
                <a:gd name="T68" fmla="*/ 208 w 960"/>
                <a:gd name="T69" fmla="*/ 110 h 381"/>
                <a:gd name="T70" fmla="*/ 210 w 960"/>
                <a:gd name="T71" fmla="*/ 125 h 381"/>
                <a:gd name="T72" fmla="*/ 210 w 960"/>
                <a:gd name="T73" fmla="*/ 140 h 381"/>
                <a:gd name="T74" fmla="*/ 212 w 960"/>
                <a:gd name="T75" fmla="*/ 155 h 381"/>
                <a:gd name="T76" fmla="*/ 217 w 960"/>
                <a:gd name="T77" fmla="*/ 166 h 381"/>
                <a:gd name="T78" fmla="*/ 226 w 960"/>
                <a:gd name="T79" fmla="*/ 175 h 381"/>
                <a:gd name="T80" fmla="*/ 243 w 960"/>
                <a:gd name="T81" fmla="*/ 180 h 381"/>
                <a:gd name="T82" fmla="*/ 269 w 960"/>
                <a:gd name="T83" fmla="*/ 184 h 381"/>
                <a:gd name="T84" fmla="*/ 300 w 960"/>
                <a:gd name="T85" fmla="*/ 186 h 381"/>
                <a:gd name="T86" fmla="*/ 337 w 960"/>
                <a:gd name="T87" fmla="*/ 188 h 381"/>
                <a:gd name="T88" fmla="*/ 374 w 960"/>
                <a:gd name="T89" fmla="*/ 188 h 381"/>
                <a:gd name="T90" fmla="*/ 412 w 960"/>
                <a:gd name="T91" fmla="*/ 186 h 381"/>
                <a:gd name="T92" fmla="*/ 449 w 960"/>
                <a:gd name="T93" fmla="*/ 184 h 381"/>
                <a:gd name="T94" fmla="*/ 480 w 960"/>
                <a:gd name="T95" fmla="*/ 180 h 381"/>
                <a:gd name="T96" fmla="*/ 504 w 960"/>
                <a:gd name="T97" fmla="*/ 175 h 381"/>
                <a:gd name="T98" fmla="*/ 519 w 960"/>
                <a:gd name="T99" fmla="*/ 167 h 381"/>
                <a:gd name="T100" fmla="*/ 528 w 960"/>
                <a:gd name="T101" fmla="*/ 155 h 381"/>
                <a:gd name="T102" fmla="*/ 534 w 960"/>
                <a:gd name="T103" fmla="*/ 138 h 381"/>
                <a:gd name="T104" fmla="*/ 535 w 960"/>
                <a:gd name="T105" fmla="*/ 120 h 381"/>
                <a:gd name="T106" fmla="*/ 537 w 960"/>
                <a:gd name="T107" fmla="*/ 99 h 381"/>
                <a:gd name="T108" fmla="*/ 537 w 960"/>
                <a:gd name="T109" fmla="*/ 77 h 381"/>
                <a:gd name="T110" fmla="*/ 541 w 960"/>
                <a:gd name="T111" fmla="*/ 57 h 381"/>
                <a:gd name="T112" fmla="*/ 545 w 960"/>
                <a:gd name="T113" fmla="*/ 37 h 381"/>
                <a:gd name="T114" fmla="*/ 552 w 960"/>
                <a:gd name="T115" fmla="*/ 20 h 381"/>
                <a:gd name="T116" fmla="*/ 565 w 960"/>
                <a:gd name="T117" fmla="*/ 9 h 381"/>
                <a:gd name="T118" fmla="*/ 583 w 960"/>
                <a:gd name="T119" fmla="*/ 2 h 381"/>
                <a:gd name="T120" fmla="*/ 603 w 960"/>
                <a:gd name="T121" fmla="*/ 0 h 381"/>
                <a:gd name="T122" fmla="*/ 631 w 960"/>
                <a:gd name="T12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0" h="381">
                  <a:moveTo>
                    <a:pt x="631" y="0"/>
                  </a:moveTo>
                  <a:lnTo>
                    <a:pt x="666" y="0"/>
                  </a:lnTo>
                  <a:lnTo>
                    <a:pt x="708" y="4"/>
                  </a:lnTo>
                  <a:lnTo>
                    <a:pt x="754" y="7"/>
                  </a:lnTo>
                  <a:lnTo>
                    <a:pt x="804" y="13"/>
                  </a:lnTo>
                  <a:lnTo>
                    <a:pt x="855" y="17"/>
                  </a:lnTo>
                  <a:lnTo>
                    <a:pt x="909" y="24"/>
                  </a:lnTo>
                  <a:lnTo>
                    <a:pt x="960" y="29"/>
                  </a:lnTo>
                  <a:lnTo>
                    <a:pt x="916" y="39"/>
                  </a:lnTo>
                  <a:lnTo>
                    <a:pt x="874" y="57"/>
                  </a:lnTo>
                  <a:lnTo>
                    <a:pt x="837" y="83"/>
                  </a:lnTo>
                  <a:lnTo>
                    <a:pt x="808" y="116"/>
                  </a:lnTo>
                  <a:lnTo>
                    <a:pt x="784" y="155"/>
                  </a:lnTo>
                  <a:lnTo>
                    <a:pt x="769" y="199"/>
                  </a:lnTo>
                  <a:lnTo>
                    <a:pt x="763" y="246"/>
                  </a:lnTo>
                  <a:lnTo>
                    <a:pt x="771" y="296"/>
                  </a:lnTo>
                  <a:lnTo>
                    <a:pt x="785" y="342"/>
                  </a:lnTo>
                  <a:lnTo>
                    <a:pt x="811" y="381"/>
                  </a:lnTo>
                  <a:lnTo>
                    <a:pt x="37" y="381"/>
                  </a:lnTo>
                  <a:lnTo>
                    <a:pt x="52" y="342"/>
                  </a:lnTo>
                  <a:lnTo>
                    <a:pt x="57" y="300"/>
                  </a:lnTo>
                  <a:lnTo>
                    <a:pt x="54" y="263"/>
                  </a:lnTo>
                  <a:lnTo>
                    <a:pt x="43" y="230"/>
                  </a:lnTo>
                  <a:lnTo>
                    <a:pt x="24" y="199"/>
                  </a:lnTo>
                  <a:lnTo>
                    <a:pt x="0" y="173"/>
                  </a:lnTo>
                  <a:lnTo>
                    <a:pt x="33" y="156"/>
                  </a:lnTo>
                  <a:lnTo>
                    <a:pt x="66" y="140"/>
                  </a:lnTo>
                  <a:lnTo>
                    <a:pt x="96" y="123"/>
                  </a:lnTo>
                  <a:lnTo>
                    <a:pt x="124" y="109"/>
                  </a:lnTo>
                  <a:lnTo>
                    <a:pt x="147" y="97"/>
                  </a:lnTo>
                  <a:lnTo>
                    <a:pt x="168" y="90"/>
                  </a:lnTo>
                  <a:lnTo>
                    <a:pt x="184" y="86"/>
                  </a:lnTo>
                  <a:lnTo>
                    <a:pt x="193" y="88"/>
                  </a:lnTo>
                  <a:lnTo>
                    <a:pt x="204" y="97"/>
                  </a:lnTo>
                  <a:lnTo>
                    <a:pt x="208" y="110"/>
                  </a:lnTo>
                  <a:lnTo>
                    <a:pt x="210" y="125"/>
                  </a:lnTo>
                  <a:lnTo>
                    <a:pt x="210" y="140"/>
                  </a:lnTo>
                  <a:lnTo>
                    <a:pt x="212" y="155"/>
                  </a:lnTo>
                  <a:lnTo>
                    <a:pt x="217" y="166"/>
                  </a:lnTo>
                  <a:lnTo>
                    <a:pt x="226" y="175"/>
                  </a:lnTo>
                  <a:lnTo>
                    <a:pt x="243" y="180"/>
                  </a:lnTo>
                  <a:lnTo>
                    <a:pt x="269" y="184"/>
                  </a:lnTo>
                  <a:lnTo>
                    <a:pt x="300" y="186"/>
                  </a:lnTo>
                  <a:lnTo>
                    <a:pt x="337" y="188"/>
                  </a:lnTo>
                  <a:lnTo>
                    <a:pt x="374" y="188"/>
                  </a:lnTo>
                  <a:lnTo>
                    <a:pt x="412" y="186"/>
                  </a:lnTo>
                  <a:lnTo>
                    <a:pt x="449" y="184"/>
                  </a:lnTo>
                  <a:lnTo>
                    <a:pt x="480" y="180"/>
                  </a:lnTo>
                  <a:lnTo>
                    <a:pt x="504" y="175"/>
                  </a:lnTo>
                  <a:lnTo>
                    <a:pt x="519" y="167"/>
                  </a:lnTo>
                  <a:lnTo>
                    <a:pt x="528" y="155"/>
                  </a:lnTo>
                  <a:lnTo>
                    <a:pt x="534" y="138"/>
                  </a:lnTo>
                  <a:lnTo>
                    <a:pt x="535" y="120"/>
                  </a:lnTo>
                  <a:lnTo>
                    <a:pt x="537" y="99"/>
                  </a:lnTo>
                  <a:lnTo>
                    <a:pt x="537" y="77"/>
                  </a:lnTo>
                  <a:lnTo>
                    <a:pt x="541" y="57"/>
                  </a:lnTo>
                  <a:lnTo>
                    <a:pt x="545" y="37"/>
                  </a:lnTo>
                  <a:lnTo>
                    <a:pt x="552" y="20"/>
                  </a:lnTo>
                  <a:lnTo>
                    <a:pt x="565" y="9"/>
                  </a:lnTo>
                  <a:lnTo>
                    <a:pt x="583" y="2"/>
                  </a:lnTo>
                  <a:lnTo>
                    <a:pt x="603" y="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50"/>
            <p:cNvSpPr>
              <a:spLocks/>
            </p:cNvSpPr>
            <p:nvPr/>
          </p:nvSpPr>
          <p:spPr bwMode="auto">
            <a:xfrm>
              <a:off x="6973888" y="1524000"/>
              <a:ext cx="771525" cy="850900"/>
            </a:xfrm>
            <a:custGeom>
              <a:avLst/>
              <a:gdLst>
                <a:gd name="T0" fmla="*/ 486 w 486"/>
                <a:gd name="T1" fmla="*/ 0 h 536"/>
                <a:gd name="T2" fmla="*/ 486 w 486"/>
                <a:gd name="T3" fmla="*/ 72 h 536"/>
                <a:gd name="T4" fmla="*/ 322 w 486"/>
                <a:gd name="T5" fmla="*/ 105 h 536"/>
                <a:gd name="T6" fmla="*/ 322 w 486"/>
                <a:gd name="T7" fmla="*/ 536 h 536"/>
                <a:gd name="T8" fmla="*/ 138 w 486"/>
                <a:gd name="T9" fmla="*/ 536 h 536"/>
                <a:gd name="T10" fmla="*/ 164 w 486"/>
                <a:gd name="T11" fmla="*/ 497 h 536"/>
                <a:gd name="T12" fmla="*/ 181 w 486"/>
                <a:gd name="T13" fmla="*/ 451 h 536"/>
                <a:gd name="T14" fmla="*/ 186 w 486"/>
                <a:gd name="T15" fmla="*/ 401 h 536"/>
                <a:gd name="T16" fmla="*/ 181 w 486"/>
                <a:gd name="T17" fmla="*/ 356 h 536"/>
                <a:gd name="T18" fmla="*/ 168 w 486"/>
                <a:gd name="T19" fmla="*/ 311 h 536"/>
                <a:gd name="T20" fmla="*/ 146 w 486"/>
                <a:gd name="T21" fmla="*/ 275 h 536"/>
                <a:gd name="T22" fmla="*/ 116 w 486"/>
                <a:gd name="T23" fmla="*/ 241 h 536"/>
                <a:gd name="T24" fmla="*/ 81 w 486"/>
                <a:gd name="T25" fmla="*/ 214 h 536"/>
                <a:gd name="T26" fmla="*/ 41 w 486"/>
                <a:gd name="T27" fmla="*/ 195 h 536"/>
                <a:gd name="T28" fmla="*/ 81 w 486"/>
                <a:gd name="T29" fmla="*/ 201 h 536"/>
                <a:gd name="T30" fmla="*/ 116 w 486"/>
                <a:gd name="T31" fmla="*/ 205 h 536"/>
                <a:gd name="T32" fmla="*/ 146 w 486"/>
                <a:gd name="T33" fmla="*/ 208 h 536"/>
                <a:gd name="T34" fmla="*/ 168 w 486"/>
                <a:gd name="T35" fmla="*/ 212 h 536"/>
                <a:gd name="T36" fmla="*/ 181 w 486"/>
                <a:gd name="T37" fmla="*/ 214 h 536"/>
                <a:gd name="T38" fmla="*/ 186 w 486"/>
                <a:gd name="T39" fmla="*/ 214 h 536"/>
                <a:gd name="T40" fmla="*/ 186 w 486"/>
                <a:gd name="T41" fmla="*/ 135 h 536"/>
                <a:gd name="T42" fmla="*/ 0 w 486"/>
                <a:gd name="T43" fmla="*/ 155 h 536"/>
                <a:gd name="T44" fmla="*/ 0 w 486"/>
                <a:gd name="T45" fmla="*/ 114 h 536"/>
                <a:gd name="T46" fmla="*/ 486 w 486"/>
                <a:gd name="T4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6" h="536">
                  <a:moveTo>
                    <a:pt x="486" y="0"/>
                  </a:moveTo>
                  <a:lnTo>
                    <a:pt x="486" y="72"/>
                  </a:lnTo>
                  <a:lnTo>
                    <a:pt x="322" y="105"/>
                  </a:lnTo>
                  <a:lnTo>
                    <a:pt x="322" y="536"/>
                  </a:lnTo>
                  <a:lnTo>
                    <a:pt x="138" y="536"/>
                  </a:lnTo>
                  <a:lnTo>
                    <a:pt x="164" y="497"/>
                  </a:lnTo>
                  <a:lnTo>
                    <a:pt x="181" y="451"/>
                  </a:lnTo>
                  <a:lnTo>
                    <a:pt x="186" y="401"/>
                  </a:lnTo>
                  <a:lnTo>
                    <a:pt x="181" y="356"/>
                  </a:lnTo>
                  <a:lnTo>
                    <a:pt x="168" y="311"/>
                  </a:lnTo>
                  <a:lnTo>
                    <a:pt x="146" y="275"/>
                  </a:lnTo>
                  <a:lnTo>
                    <a:pt x="116" y="241"/>
                  </a:lnTo>
                  <a:lnTo>
                    <a:pt x="81" y="214"/>
                  </a:lnTo>
                  <a:lnTo>
                    <a:pt x="41" y="195"/>
                  </a:lnTo>
                  <a:lnTo>
                    <a:pt x="81" y="201"/>
                  </a:lnTo>
                  <a:lnTo>
                    <a:pt x="116" y="205"/>
                  </a:lnTo>
                  <a:lnTo>
                    <a:pt x="146" y="208"/>
                  </a:lnTo>
                  <a:lnTo>
                    <a:pt x="168" y="212"/>
                  </a:lnTo>
                  <a:lnTo>
                    <a:pt x="181" y="214"/>
                  </a:lnTo>
                  <a:lnTo>
                    <a:pt x="186" y="214"/>
                  </a:lnTo>
                  <a:lnTo>
                    <a:pt x="186" y="135"/>
                  </a:lnTo>
                  <a:lnTo>
                    <a:pt x="0" y="155"/>
                  </a:lnTo>
                  <a:lnTo>
                    <a:pt x="0" y="114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51"/>
            <p:cNvSpPr>
              <a:spLocks/>
            </p:cNvSpPr>
            <p:nvPr/>
          </p:nvSpPr>
          <p:spPr bwMode="auto">
            <a:xfrm>
              <a:off x="6662738" y="1898650"/>
              <a:ext cx="522288" cy="522288"/>
            </a:xfrm>
            <a:custGeom>
              <a:avLst/>
              <a:gdLst>
                <a:gd name="T0" fmla="*/ 165 w 329"/>
                <a:gd name="T1" fmla="*/ 0 h 329"/>
                <a:gd name="T2" fmla="*/ 202 w 329"/>
                <a:gd name="T3" fmla="*/ 5 h 329"/>
                <a:gd name="T4" fmla="*/ 237 w 329"/>
                <a:gd name="T5" fmla="*/ 16 h 329"/>
                <a:gd name="T6" fmla="*/ 268 w 329"/>
                <a:gd name="T7" fmla="*/ 37 h 329"/>
                <a:gd name="T8" fmla="*/ 292 w 329"/>
                <a:gd name="T9" fmla="*/ 62 h 329"/>
                <a:gd name="T10" fmla="*/ 312 w 329"/>
                <a:gd name="T11" fmla="*/ 92 h 329"/>
                <a:gd name="T12" fmla="*/ 325 w 329"/>
                <a:gd name="T13" fmla="*/ 127 h 329"/>
                <a:gd name="T14" fmla="*/ 329 w 329"/>
                <a:gd name="T15" fmla="*/ 165 h 329"/>
                <a:gd name="T16" fmla="*/ 325 w 329"/>
                <a:gd name="T17" fmla="*/ 202 h 329"/>
                <a:gd name="T18" fmla="*/ 312 w 329"/>
                <a:gd name="T19" fmla="*/ 237 h 329"/>
                <a:gd name="T20" fmla="*/ 292 w 329"/>
                <a:gd name="T21" fmla="*/ 267 h 329"/>
                <a:gd name="T22" fmla="*/ 268 w 329"/>
                <a:gd name="T23" fmla="*/ 292 h 329"/>
                <a:gd name="T24" fmla="*/ 237 w 329"/>
                <a:gd name="T25" fmla="*/ 313 h 329"/>
                <a:gd name="T26" fmla="*/ 202 w 329"/>
                <a:gd name="T27" fmla="*/ 326 h 329"/>
                <a:gd name="T28" fmla="*/ 165 w 329"/>
                <a:gd name="T29" fmla="*/ 329 h 329"/>
                <a:gd name="T30" fmla="*/ 127 w 329"/>
                <a:gd name="T31" fmla="*/ 326 h 329"/>
                <a:gd name="T32" fmla="*/ 92 w 329"/>
                <a:gd name="T33" fmla="*/ 313 h 329"/>
                <a:gd name="T34" fmla="*/ 62 w 329"/>
                <a:gd name="T35" fmla="*/ 292 h 329"/>
                <a:gd name="T36" fmla="*/ 37 w 329"/>
                <a:gd name="T37" fmla="*/ 267 h 329"/>
                <a:gd name="T38" fmla="*/ 18 w 329"/>
                <a:gd name="T39" fmla="*/ 237 h 329"/>
                <a:gd name="T40" fmla="*/ 5 w 329"/>
                <a:gd name="T41" fmla="*/ 202 h 329"/>
                <a:gd name="T42" fmla="*/ 0 w 329"/>
                <a:gd name="T43" fmla="*/ 165 h 329"/>
                <a:gd name="T44" fmla="*/ 5 w 329"/>
                <a:gd name="T45" fmla="*/ 127 h 329"/>
                <a:gd name="T46" fmla="*/ 18 w 329"/>
                <a:gd name="T47" fmla="*/ 92 h 329"/>
                <a:gd name="T48" fmla="*/ 37 w 329"/>
                <a:gd name="T49" fmla="*/ 62 h 329"/>
                <a:gd name="T50" fmla="*/ 62 w 329"/>
                <a:gd name="T51" fmla="*/ 37 h 329"/>
                <a:gd name="T52" fmla="*/ 92 w 329"/>
                <a:gd name="T53" fmla="*/ 16 h 329"/>
                <a:gd name="T54" fmla="*/ 127 w 329"/>
                <a:gd name="T55" fmla="*/ 5 h 329"/>
                <a:gd name="T56" fmla="*/ 165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165" y="0"/>
                  </a:moveTo>
                  <a:lnTo>
                    <a:pt x="202" y="5"/>
                  </a:lnTo>
                  <a:lnTo>
                    <a:pt x="237" y="16"/>
                  </a:lnTo>
                  <a:lnTo>
                    <a:pt x="268" y="37"/>
                  </a:lnTo>
                  <a:lnTo>
                    <a:pt x="292" y="62"/>
                  </a:lnTo>
                  <a:lnTo>
                    <a:pt x="312" y="92"/>
                  </a:lnTo>
                  <a:lnTo>
                    <a:pt x="325" y="127"/>
                  </a:lnTo>
                  <a:lnTo>
                    <a:pt x="329" y="165"/>
                  </a:lnTo>
                  <a:lnTo>
                    <a:pt x="325" y="202"/>
                  </a:lnTo>
                  <a:lnTo>
                    <a:pt x="312" y="237"/>
                  </a:lnTo>
                  <a:lnTo>
                    <a:pt x="292" y="267"/>
                  </a:lnTo>
                  <a:lnTo>
                    <a:pt x="268" y="292"/>
                  </a:lnTo>
                  <a:lnTo>
                    <a:pt x="237" y="313"/>
                  </a:lnTo>
                  <a:lnTo>
                    <a:pt x="202" y="326"/>
                  </a:lnTo>
                  <a:lnTo>
                    <a:pt x="165" y="329"/>
                  </a:lnTo>
                  <a:lnTo>
                    <a:pt x="127" y="326"/>
                  </a:lnTo>
                  <a:lnTo>
                    <a:pt x="92" y="313"/>
                  </a:lnTo>
                  <a:lnTo>
                    <a:pt x="62" y="292"/>
                  </a:lnTo>
                  <a:lnTo>
                    <a:pt x="37" y="267"/>
                  </a:lnTo>
                  <a:lnTo>
                    <a:pt x="18" y="237"/>
                  </a:lnTo>
                  <a:lnTo>
                    <a:pt x="5" y="202"/>
                  </a:lnTo>
                  <a:lnTo>
                    <a:pt x="0" y="165"/>
                  </a:lnTo>
                  <a:lnTo>
                    <a:pt x="5" y="127"/>
                  </a:lnTo>
                  <a:lnTo>
                    <a:pt x="18" y="92"/>
                  </a:lnTo>
                  <a:lnTo>
                    <a:pt x="37" y="62"/>
                  </a:lnTo>
                  <a:lnTo>
                    <a:pt x="62" y="37"/>
                  </a:lnTo>
                  <a:lnTo>
                    <a:pt x="92" y="16"/>
                  </a:lnTo>
                  <a:lnTo>
                    <a:pt x="127" y="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67057" y="2178089"/>
            <a:ext cx="7938314" cy="172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8415" y="865572"/>
            <a:ext cx="10576488" cy="738664"/>
            <a:chOff x="592428" y="600007"/>
            <a:chExt cx="3940935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9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79575" y="582663"/>
            <a:ext cx="3821339" cy="5692674"/>
            <a:chOff x="2085975" y="3878263"/>
            <a:chExt cx="1465263" cy="2182812"/>
          </a:xfrm>
        </p:grpSpPr>
        <p:sp>
          <p:nvSpPr>
            <p:cNvPr id="4" name="Rectangle 193"/>
            <p:cNvSpPr>
              <a:spLocks noChangeArrowheads="1"/>
            </p:cNvSpPr>
            <p:nvPr/>
          </p:nvSpPr>
          <p:spPr bwMode="auto">
            <a:xfrm>
              <a:off x="2500313" y="4240213"/>
              <a:ext cx="185738" cy="698500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94"/>
            <p:cNvSpPr>
              <a:spLocks noChangeArrowheads="1"/>
            </p:cNvSpPr>
            <p:nvPr/>
          </p:nvSpPr>
          <p:spPr bwMode="auto">
            <a:xfrm>
              <a:off x="2751138" y="4573588"/>
              <a:ext cx="184150" cy="365125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195"/>
            <p:cNvSpPr>
              <a:spLocks noChangeArrowheads="1"/>
            </p:cNvSpPr>
            <p:nvPr/>
          </p:nvSpPr>
          <p:spPr bwMode="auto">
            <a:xfrm>
              <a:off x="2998788" y="4772025"/>
              <a:ext cx="187325" cy="166688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15"/>
            <p:cNvSpPr>
              <a:spLocks noEditPoints="1"/>
            </p:cNvSpPr>
            <p:nvPr/>
          </p:nvSpPr>
          <p:spPr bwMode="auto">
            <a:xfrm>
              <a:off x="2111375" y="3878263"/>
              <a:ext cx="1439863" cy="1443038"/>
            </a:xfrm>
            <a:custGeom>
              <a:avLst/>
              <a:gdLst>
                <a:gd name="T0" fmla="*/ 394 w 907"/>
                <a:gd name="T1" fmla="*/ 122 h 909"/>
                <a:gd name="T2" fmla="*/ 283 w 907"/>
                <a:gd name="T3" fmla="*/ 162 h 909"/>
                <a:gd name="T4" fmla="*/ 195 w 907"/>
                <a:gd name="T5" fmla="*/ 236 h 909"/>
                <a:gd name="T6" fmla="*/ 136 w 907"/>
                <a:gd name="T7" fmla="*/ 337 h 909"/>
                <a:gd name="T8" fmla="*/ 114 w 907"/>
                <a:gd name="T9" fmla="*/ 455 h 909"/>
                <a:gd name="T10" fmla="*/ 136 w 907"/>
                <a:gd name="T11" fmla="*/ 574 h 909"/>
                <a:gd name="T12" fmla="*/ 195 w 907"/>
                <a:gd name="T13" fmla="*/ 674 h 909"/>
                <a:gd name="T14" fmla="*/ 283 w 907"/>
                <a:gd name="T15" fmla="*/ 747 h 909"/>
                <a:gd name="T16" fmla="*/ 394 w 907"/>
                <a:gd name="T17" fmla="*/ 790 h 909"/>
                <a:gd name="T18" fmla="*/ 515 w 907"/>
                <a:gd name="T19" fmla="*/ 790 h 909"/>
                <a:gd name="T20" fmla="*/ 625 w 907"/>
                <a:gd name="T21" fmla="*/ 747 h 909"/>
                <a:gd name="T22" fmla="*/ 714 w 907"/>
                <a:gd name="T23" fmla="*/ 674 h 909"/>
                <a:gd name="T24" fmla="*/ 772 w 907"/>
                <a:gd name="T25" fmla="*/ 574 h 909"/>
                <a:gd name="T26" fmla="*/ 793 w 907"/>
                <a:gd name="T27" fmla="*/ 455 h 909"/>
                <a:gd name="T28" fmla="*/ 772 w 907"/>
                <a:gd name="T29" fmla="*/ 337 h 909"/>
                <a:gd name="T30" fmla="*/ 714 w 907"/>
                <a:gd name="T31" fmla="*/ 236 h 909"/>
                <a:gd name="T32" fmla="*/ 625 w 907"/>
                <a:gd name="T33" fmla="*/ 162 h 909"/>
                <a:gd name="T34" fmla="*/ 515 w 907"/>
                <a:gd name="T35" fmla="*/ 122 h 909"/>
                <a:gd name="T36" fmla="*/ 454 w 907"/>
                <a:gd name="T37" fmla="*/ 0 h 909"/>
                <a:gd name="T38" fmla="*/ 585 w 907"/>
                <a:gd name="T39" fmla="*/ 21 h 909"/>
                <a:gd name="T40" fmla="*/ 701 w 907"/>
                <a:gd name="T41" fmla="*/ 74 h 909"/>
                <a:gd name="T42" fmla="*/ 796 w 907"/>
                <a:gd name="T43" fmla="*/ 157 h 909"/>
                <a:gd name="T44" fmla="*/ 866 w 907"/>
                <a:gd name="T45" fmla="*/ 263 h 909"/>
                <a:gd name="T46" fmla="*/ 903 w 907"/>
                <a:gd name="T47" fmla="*/ 389 h 909"/>
                <a:gd name="T48" fmla="*/ 903 w 907"/>
                <a:gd name="T49" fmla="*/ 523 h 909"/>
                <a:gd name="T50" fmla="*/ 866 w 907"/>
                <a:gd name="T51" fmla="*/ 646 h 909"/>
                <a:gd name="T52" fmla="*/ 796 w 907"/>
                <a:gd name="T53" fmla="*/ 753 h 909"/>
                <a:gd name="T54" fmla="*/ 701 w 907"/>
                <a:gd name="T55" fmla="*/ 836 h 909"/>
                <a:gd name="T56" fmla="*/ 585 w 907"/>
                <a:gd name="T57" fmla="*/ 889 h 909"/>
                <a:gd name="T58" fmla="*/ 454 w 907"/>
                <a:gd name="T59" fmla="*/ 909 h 909"/>
                <a:gd name="T60" fmla="*/ 324 w 907"/>
                <a:gd name="T61" fmla="*/ 889 h 909"/>
                <a:gd name="T62" fmla="*/ 206 w 907"/>
                <a:gd name="T63" fmla="*/ 836 h 909"/>
                <a:gd name="T64" fmla="*/ 112 w 907"/>
                <a:gd name="T65" fmla="*/ 753 h 909"/>
                <a:gd name="T66" fmla="*/ 42 w 907"/>
                <a:gd name="T67" fmla="*/ 646 h 909"/>
                <a:gd name="T68" fmla="*/ 6 w 907"/>
                <a:gd name="T69" fmla="*/ 523 h 909"/>
                <a:gd name="T70" fmla="*/ 6 w 907"/>
                <a:gd name="T71" fmla="*/ 389 h 909"/>
                <a:gd name="T72" fmla="*/ 42 w 907"/>
                <a:gd name="T73" fmla="*/ 263 h 909"/>
                <a:gd name="T74" fmla="*/ 112 w 907"/>
                <a:gd name="T75" fmla="*/ 157 h 909"/>
                <a:gd name="T76" fmla="*/ 206 w 907"/>
                <a:gd name="T77" fmla="*/ 74 h 909"/>
                <a:gd name="T78" fmla="*/ 324 w 907"/>
                <a:gd name="T79" fmla="*/ 21 h 909"/>
                <a:gd name="T80" fmla="*/ 454 w 907"/>
                <a:gd name="T81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7" h="909">
                  <a:moveTo>
                    <a:pt x="454" y="116"/>
                  </a:moveTo>
                  <a:lnTo>
                    <a:pt x="394" y="122"/>
                  </a:lnTo>
                  <a:lnTo>
                    <a:pt x="335" y="136"/>
                  </a:lnTo>
                  <a:lnTo>
                    <a:pt x="283" y="162"/>
                  </a:lnTo>
                  <a:lnTo>
                    <a:pt x="235" y="195"/>
                  </a:lnTo>
                  <a:lnTo>
                    <a:pt x="195" y="236"/>
                  </a:lnTo>
                  <a:lnTo>
                    <a:pt x="160" y="284"/>
                  </a:lnTo>
                  <a:lnTo>
                    <a:pt x="136" y="337"/>
                  </a:lnTo>
                  <a:lnTo>
                    <a:pt x="120" y="394"/>
                  </a:lnTo>
                  <a:lnTo>
                    <a:pt x="114" y="455"/>
                  </a:lnTo>
                  <a:lnTo>
                    <a:pt x="120" y="516"/>
                  </a:lnTo>
                  <a:lnTo>
                    <a:pt x="136" y="574"/>
                  </a:lnTo>
                  <a:lnTo>
                    <a:pt x="160" y="626"/>
                  </a:lnTo>
                  <a:lnTo>
                    <a:pt x="195" y="674"/>
                  </a:lnTo>
                  <a:lnTo>
                    <a:pt x="235" y="714"/>
                  </a:lnTo>
                  <a:lnTo>
                    <a:pt x="283" y="747"/>
                  </a:lnTo>
                  <a:lnTo>
                    <a:pt x="335" y="773"/>
                  </a:lnTo>
                  <a:lnTo>
                    <a:pt x="394" y="790"/>
                  </a:lnTo>
                  <a:lnTo>
                    <a:pt x="454" y="795"/>
                  </a:lnTo>
                  <a:lnTo>
                    <a:pt x="515" y="790"/>
                  </a:lnTo>
                  <a:lnTo>
                    <a:pt x="572" y="773"/>
                  </a:lnTo>
                  <a:lnTo>
                    <a:pt x="625" y="747"/>
                  </a:lnTo>
                  <a:lnTo>
                    <a:pt x="673" y="714"/>
                  </a:lnTo>
                  <a:lnTo>
                    <a:pt x="714" y="674"/>
                  </a:lnTo>
                  <a:lnTo>
                    <a:pt x="747" y="626"/>
                  </a:lnTo>
                  <a:lnTo>
                    <a:pt x="772" y="574"/>
                  </a:lnTo>
                  <a:lnTo>
                    <a:pt x="787" y="516"/>
                  </a:lnTo>
                  <a:lnTo>
                    <a:pt x="793" y="455"/>
                  </a:lnTo>
                  <a:lnTo>
                    <a:pt x="787" y="394"/>
                  </a:lnTo>
                  <a:lnTo>
                    <a:pt x="772" y="337"/>
                  </a:lnTo>
                  <a:lnTo>
                    <a:pt x="747" y="284"/>
                  </a:lnTo>
                  <a:lnTo>
                    <a:pt x="714" y="236"/>
                  </a:lnTo>
                  <a:lnTo>
                    <a:pt x="673" y="195"/>
                  </a:lnTo>
                  <a:lnTo>
                    <a:pt x="625" y="162"/>
                  </a:lnTo>
                  <a:lnTo>
                    <a:pt x="572" y="136"/>
                  </a:lnTo>
                  <a:lnTo>
                    <a:pt x="515" y="122"/>
                  </a:lnTo>
                  <a:lnTo>
                    <a:pt x="454" y="116"/>
                  </a:lnTo>
                  <a:close/>
                  <a:moveTo>
                    <a:pt x="454" y="0"/>
                  </a:moveTo>
                  <a:lnTo>
                    <a:pt x="520" y="6"/>
                  </a:lnTo>
                  <a:lnTo>
                    <a:pt x="585" y="21"/>
                  </a:lnTo>
                  <a:lnTo>
                    <a:pt x="645" y="43"/>
                  </a:lnTo>
                  <a:lnTo>
                    <a:pt x="701" y="74"/>
                  </a:lnTo>
                  <a:lnTo>
                    <a:pt x="752" y="113"/>
                  </a:lnTo>
                  <a:lnTo>
                    <a:pt x="796" y="157"/>
                  </a:lnTo>
                  <a:lnTo>
                    <a:pt x="835" y="208"/>
                  </a:lnTo>
                  <a:lnTo>
                    <a:pt x="866" y="263"/>
                  </a:lnTo>
                  <a:lnTo>
                    <a:pt x="888" y="324"/>
                  </a:lnTo>
                  <a:lnTo>
                    <a:pt x="903" y="389"/>
                  </a:lnTo>
                  <a:lnTo>
                    <a:pt x="907" y="455"/>
                  </a:lnTo>
                  <a:lnTo>
                    <a:pt x="903" y="523"/>
                  </a:lnTo>
                  <a:lnTo>
                    <a:pt x="888" y="585"/>
                  </a:lnTo>
                  <a:lnTo>
                    <a:pt x="866" y="646"/>
                  </a:lnTo>
                  <a:lnTo>
                    <a:pt x="835" y="701"/>
                  </a:lnTo>
                  <a:lnTo>
                    <a:pt x="796" y="753"/>
                  </a:lnTo>
                  <a:lnTo>
                    <a:pt x="752" y="797"/>
                  </a:lnTo>
                  <a:lnTo>
                    <a:pt x="701" y="836"/>
                  </a:lnTo>
                  <a:lnTo>
                    <a:pt x="645" y="867"/>
                  </a:lnTo>
                  <a:lnTo>
                    <a:pt x="585" y="889"/>
                  </a:lnTo>
                  <a:lnTo>
                    <a:pt x="520" y="904"/>
                  </a:lnTo>
                  <a:lnTo>
                    <a:pt x="454" y="909"/>
                  </a:lnTo>
                  <a:lnTo>
                    <a:pt x="386" y="904"/>
                  </a:lnTo>
                  <a:lnTo>
                    <a:pt x="324" y="889"/>
                  </a:lnTo>
                  <a:lnTo>
                    <a:pt x="263" y="867"/>
                  </a:lnTo>
                  <a:lnTo>
                    <a:pt x="206" y="836"/>
                  </a:lnTo>
                  <a:lnTo>
                    <a:pt x="156" y="797"/>
                  </a:lnTo>
                  <a:lnTo>
                    <a:pt x="112" y="753"/>
                  </a:lnTo>
                  <a:lnTo>
                    <a:pt x="74" y="701"/>
                  </a:lnTo>
                  <a:lnTo>
                    <a:pt x="42" y="646"/>
                  </a:lnTo>
                  <a:lnTo>
                    <a:pt x="20" y="585"/>
                  </a:lnTo>
                  <a:lnTo>
                    <a:pt x="6" y="523"/>
                  </a:lnTo>
                  <a:lnTo>
                    <a:pt x="0" y="455"/>
                  </a:lnTo>
                  <a:lnTo>
                    <a:pt x="6" y="389"/>
                  </a:lnTo>
                  <a:lnTo>
                    <a:pt x="20" y="324"/>
                  </a:lnTo>
                  <a:lnTo>
                    <a:pt x="42" y="263"/>
                  </a:lnTo>
                  <a:lnTo>
                    <a:pt x="74" y="208"/>
                  </a:lnTo>
                  <a:lnTo>
                    <a:pt x="112" y="157"/>
                  </a:lnTo>
                  <a:lnTo>
                    <a:pt x="156" y="113"/>
                  </a:lnTo>
                  <a:lnTo>
                    <a:pt x="206" y="74"/>
                  </a:lnTo>
                  <a:lnTo>
                    <a:pt x="263" y="43"/>
                  </a:lnTo>
                  <a:lnTo>
                    <a:pt x="324" y="21"/>
                  </a:lnTo>
                  <a:lnTo>
                    <a:pt x="386" y="6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6"/>
            <p:cNvSpPr>
              <a:spLocks/>
            </p:cNvSpPr>
            <p:nvPr/>
          </p:nvSpPr>
          <p:spPr bwMode="auto">
            <a:xfrm>
              <a:off x="2085975" y="5480050"/>
              <a:ext cx="414338" cy="581025"/>
            </a:xfrm>
            <a:custGeom>
              <a:avLst/>
              <a:gdLst>
                <a:gd name="T0" fmla="*/ 147 w 261"/>
                <a:gd name="T1" fmla="*/ 0 h 366"/>
                <a:gd name="T2" fmla="*/ 261 w 261"/>
                <a:gd name="T3" fmla="*/ 53 h 366"/>
                <a:gd name="T4" fmla="*/ 114 w 261"/>
                <a:gd name="T5" fmla="*/ 366 h 366"/>
                <a:gd name="T6" fmla="*/ 0 w 261"/>
                <a:gd name="T7" fmla="*/ 312 h 366"/>
                <a:gd name="T8" fmla="*/ 147 w 261"/>
                <a:gd name="T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366">
                  <a:moveTo>
                    <a:pt x="147" y="0"/>
                  </a:moveTo>
                  <a:lnTo>
                    <a:pt x="261" y="53"/>
                  </a:lnTo>
                  <a:lnTo>
                    <a:pt x="114" y="366"/>
                  </a:lnTo>
                  <a:lnTo>
                    <a:pt x="0" y="31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7"/>
            <p:cNvSpPr>
              <a:spLocks/>
            </p:cNvSpPr>
            <p:nvPr/>
          </p:nvSpPr>
          <p:spPr bwMode="auto">
            <a:xfrm>
              <a:off x="2278063" y="5243513"/>
              <a:ext cx="373063" cy="317500"/>
            </a:xfrm>
            <a:custGeom>
              <a:avLst/>
              <a:gdLst>
                <a:gd name="T0" fmla="*/ 53 w 235"/>
                <a:gd name="T1" fmla="*/ 0 h 200"/>
                <a:gd name="T2" fmla="*/ 235 w 235"/>
                <a:gd name="T3" fmla="*/ 84 h 200"/>
                <a:gd name="T4" fmla="*/ 182 w 235"/>
                <a:gd name="T5" fmla="*/ 200 h 200"/>
                <a:gd name="T6" fmla="*/ 0 w 235"/>
                <a:gd name="T7" fmla="*/ 115 h 200"/>
                <a:gd name="T8" fmla="*/ 53 w 235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00">
                  <a:moveTo>
                    <a:pt x="53" y="0"/>
                  </a:moveTo>
                  <a:lnTo>
                    <a:pt x="235" y="84"/>
                  </a:lnTo>
                  <a:lnTo>
                    <a:pt x="182" y="200"/>
                  </a:lnTo>
                  <a:lnTo>
                    <a:pt x="0" y="11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927197" y="236404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7198" y="203027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01871" y="203027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42" y="2243639"/>
            <a:ext cx="304800" cy="304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927197" y="33520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7198" y="30183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001871" y="301833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27197" y="43406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27198" y="40069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01871" y="400691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27197" y="532626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7198" y="499250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001871" y="499250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42" y="3231696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1" y="4220272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1" y="5223337"/>
            <a:ext cx="304800" cy="3048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01871" y="1007115"/>
            <a:ext cx="5382373" cy="738664"/>
            <a:chOff x="592428" y="600007"/>
            <a:chExt cx="3940935" cy="738664"/>
          </a:xfrm>
        </p:grpSpPr>
        <p:sp>
          <p:nvSpPr>
            <p:cNvPr id="47" name="TextBox 4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 580"/>
          <p:cNvGrpSpPr/>
          <p:nvPr/>
        </p:nvGrpSpPr>
        <p:grpSpPr>
          <a:xfrm>
            <a:off x="4345780" y="1820792"/>
            <a:ext cx="3500438" cy="2526403"/>
            <a:chOff x="7770813" y="4159250"/>
            <a:chExt cx="1825625" cy="1317625"/>
          </a:xfrm>
        </p:grpSpPr>
        <p:sp>
          <p:nvSpPr>
            <p:cNvPr id="578" name="Freeform 540"/>
            <p:cNvSpPr>
              <a:spLocks noEditPoints="1"/>
            </p:cNvSpPr>
            <p:nvPr/>
          </p:nvSpPr>
          <p:spPr bwMode="auto">
            <a:xfrm>
              <a:off x="7770813" y="4159250"/>
              <a:ext cx="508000" cy="1317625"/>
            </a:xfrm>
            <a:custGeom>
              <a:avLst/>
              <a:gdLst>
                <a:gd name="T0" fmla="*/ 129 w 320"/>
                <a:gd name="T1" fmla="*/ 574 h 830"/>
                <a:gd name="T2" fmla="*/ 81 w 320"/>
                <a:gd name="T3" fmla="*/ 609 h 830"/>
                <a:gd name="T4" fmla="*/ 63 w 320"/>
                <a:gd name="T5" fmla="*/ 668 h 830"/>
                <a:gd name="T6" fmla="*/ 81 w 320"/>
                <a:gd name="T7" fmla="*/ 725 h 830"/>
                <a:gd name="T8" fmla="*/ 129 w 320"/>
                <a:gd name="T9" fmla="*/ 760 h 830"/>
                <a:gd name="T10" fmla="*/ 192 w 320"/>
                <a:gd name="T11" fmla="*/ 760 h 830"/>
                <a:gd name="T12" fmla="*/ 240 w 320"/>
                <a:gd name="T13" fmla="*/ 725 h 830"/>
                <a:gd name="T14" fmla="*/ 260 w 320"/>
                <a:gd name="T15" fmla="*/ 668 h 830"/>
                <a:gd name="T16" fmla="*/ 240 w 320"/>
                <a:gd name="T17" fmla="*/ 609 h 830"/>
                <a:gd name="T18" fmla="*/ 192 w 320"/>
                <a:gd name="T19" fmla="*/ 574 h 830"/>
                <a:gd name="T20" fmla="*/ 160 w 320"/>
                <a:gd name="T21" fmla="*/ 316 h 830"/>
                <a:gd name="T22" fmla="*/ 103 w 320"/>
                <a:gd name="T23" fmla="*/ 335 h 830"/>
                <a:gd name="T24" fmla="*/ 68 w 320"/>
                <a:gd name="T25" fmla="*/ 383 h 830"/>
                <a:gd name="T26" fmla="*/ 68 w 320"/>
                <a:gd name="T27" fmla="*/ 445 h 830"/>
                <a:gd name="T28" fmla="*/ 103 w 320"/>
                <a:gd name="T29" fmla="*/ 493 h 830"/>
                <a:gd name="T30" fmla="*/ 160 w 320"/>
                <a:gd name="T31" fmla="*/ 513 h 830"/>
                <a:gd name="T32" fmla="*/ 219 w 320"/>
                <a:gd name="T33" fmla="*/ 493 h 830"/>
                <a:gd name="T34" fmla="*/ 254 w 320"/>
                <a:gd name="T35" fmla="*/ 445 h 830"/>
                <a:gd name="T36" fmla="*/ 254 w 320"/>
                <a:gd name="T37" fmla="*/ 383 h 830"/>
                <a:gd name="T38" fmla="*/ 219 w 320"/>
                <a:gd name="T39" fmla="*/ 335 h 830"/>
                <a:gd name="T40" fmla="*/ 160 w 320"/>
                <a:gd name="T41" fmla="*/ 316 h 830"/>
                <a:gd name="T42" fmla="*/ 129 w 320"/>
                <a:gd name="T43" fmla="*/ 77 h 830"/>
                <a:gd name="T44" fmla="*/ 81 w 320"/>
                <a:gd name="T45" fmla="*/ 112 h 830"/>
                <a:gd name="T46" fmla="*/ 63 w 320"/>
                <a:gd name="T47" fmla="*/ 171 h 830"/>
                <a:gd name="T48" fmla="*/ 81 w 320"/>
                <a:gd name="T49" fmla="*/ 228 h 830"/>
                <a:gd name="T50" fmla="*/ 129 w 320"/>
                <a:gd name="T51" fmla="*/ 263 h 830"/>
                <a:gd name="T52" fmla="*/ 192 w 320"/>
                <a:gd name="T53" fmla="*/ 263 h 830"/>
                <a:gd name="T54" fmla="*/ 240 w 320"/>
                <a:gd name="T55" fmla="*/ 228 h 830"/>
                <a:gd name="T56" fmla="*/ 260 w 320"/>
                <a:gd name="T57" fmla="*/ 171 h 830"/>
                <a:gd name="T58" fmla="*/ 240 w 320"/>
                <a:gd name="T59" fmla="*/ 112 h 830"/>
                <a:gd name="T60" fmla="*/ 192 w 320"/>
                <a:gd name="T61" fmla="*/ 77 h 830"/>
                <a:gd name="T62" fmla="*/ 0 w 320"/>
                <a:gd name="T63" fmla="*/ 0 h 830"/>
                <a:gd name="T64" fmla="*/ 320 w 320"/>
                <a:gd name="T65" fmla="*/ 830 h 830"/>
                <a:gd name="T66" fmla="*/ 0 w 320"/>
                <a:gd name="T6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830">
                  <a:moveTo>
                    <a:pt x="160" y="568"/>
                  </a:moveTo>
                  <a:lnTo>
                    <a:pt x="129" y="574"/>
                  </a:lnTo>
                  <a:lnTo>
                    <a:pt x="103" y="589"/>
                  </a:lnTo>
                  <a:lnTo>
                    <a:pt x="81" y="609"/>
                  </a:lnTo>
                  <a:lnTo>
                    <a:pt x="68" y="637"/>
                  </a:lnTo>
                  <a:lnTo>
                    <a:pt x="63" y="668"/>
                  </a:lnTo>
                  <a:lnTo>
                    <a:pt x="68" y="699"/>
                  </a:lnTo>
                  <a:lnTo>
                    <a:pt x="81" y="725"/>
                  </a:lnTo>
                  <a:lnTo>
                    <a:pt x="103" y="747"/>
                  </a:lnTo>
                  <a:lnTo>
                    <a:pt x="129" y="760"/>
                  </a:lnTo>
                  <a:lnTo>
                    <a:pt x="160" y="765"/>
                  </a:lnTo>
                  <a:lnTo>
                    <a:pt x="192" y="760"/>
                  </a:lnTo>
                  <a:lnTo>
                    <a:pt x="219" y="747"/>
                  </a:lnTo>
                  <a:lnTo>
                    <a:pt x="240" y="725"/>
                  </a:lnTo>
                  <a:lnTo>
                    <a:pt x="254" y="699"/>
                  </a:lnTo>
                  <a:lnTo>
                    <a:pt x="260" y="668"/>
                  </a:lnTo>
                  <a:lnTo>
                    <a:pt x="254" y="637"/>
                  </a:lnTo>
                  <a:lnTo>
                    <a:pt x="240" y="609"/>
                  </a:lnTo>
                  <a:lnTo>
                    <a:pt x="219" y="589"/>
                  </a:lnTo>
                  <a:lnTo>
                    <a:pt x="192" y="574"/>
                  </a:lnTo>
                  <a:lnTo>
                    <a:pt x="160" y="568"/>
                  </a:lnTo>
                  <a:close/>
                  <a:moveTo>
                    <a:pt x="160" y="316"/>
                  </a:moveTo>
                  <a:lnTo>
                    <a:pt x="129" y="322"/>
                  </a:lnTo>
                  <a:lnTo>
                    <a:pt x="103" y="335"/>
                  </a:lnTo>
                  <a:lnTo>
                    <a:pt x="81" y="357"/>
                  </a:lnTo>
                  <a:lnTo>
                    <a:pt x="68" y="383"/>
                  </a:lnTo>
                  <a:lnTo>
                    <a:pt x="63" y="414"/>
                  </a:lnTo>
                  <a:lnTo>
                    <a:pt x="68" y="445"/>
                  </a:lnTo>
                  <a:lnTo>
                    <a:pt x="81" y="473"/>
                  </a:lnTo>
                  <a:lnTo>
                    <a:pt x="103" y="493"/>
                  </a:lnTo>
                  <a:lnTo>
                    <a:pt x="129" y="508"/>
                  </a:lnTo>
                  <a:lnTo>
                    <a:pt x="160" y="513"/>
                  </a:lnTo>
                  <a:lnTo>
                    <a:pt x="192" y="508"/>
                  </a:lnTo>
                  <a:lnTo>
                    <a:pt x="219" y="493"/>
                  </a:lnTo>
                  <a:lnTo>
                    <a:pt x="240" y="473"/>
                  </a:lnTo>
                  <a:lnTo>
                    <a:pt x="254" y="445"/>
                  </a:lnTo>
                  <a:lnTo>
                    <a:pt x="260" y="414"/>
                  </a:lnTo>
                  <a:lnTo>
                    <a:pt x="254" y="383"/>
                  </a:lnTo>
                  <a:lnTo>
                    <a:pt x="240" y="357"/>
                  </a:lnTo>
                  <a:lnTo>
                    <a:pt x="219" y="335"/>
                  </a:lnTo>
                  <a:lnTo>
                    <a:pt x="192" y="322"/>
                  </a:lnTo>
                  <a:lnTo>
                    <a:pt x="160" y="316"/>
                  </a:lnTo>
                  <a:close/>
                  <a:moveTo>
                    <a:pt x="160" y="72"/>
                  </a:moveTo>
                  <a:lnTo>
                    <a:pt x="129" y="77"/>
                  </a:lnTo>
                  <a:lnTo>
                    <a:pt x="103" y="92"/>
                  </a:lnTo>
                  <a:lnTo>
                    <a:pt x="81" y="112"/>
                  </a:lnTo>
                  <a:lnTo>
                    <a:pt x="68" y="140"/>
                  </a:lnTo>
                  <a:lnTo>
                    <a:pt x="63" y="171"/>
                  </a:lnTo>
                  <a:lnTo>
                    <a:pt x="68" y="202"/>
                  </a:lnTo>
                  <a:lnTo>
                    <a:pt x="81" y="228"/>
                  </a:lnTo>
                  <a:lnTo>
                    <a:pt x="103" y="250"/>
                  </a:lnTo>
                  <a:lnTo>
                    <a:pt x="129" y="263"/>
                  </a:lnTo>
                  <a:lnTo>
                    <a:pt x="160" y="269"/>
                  </a:lnTo>
                  <a:lnTo>
                    <a:pt x="192" y="263"/>
                  </a:lnTo>
                  <a:lnTo>
                    <a:pt x="219" y="250"/>
                  </a:lnTo>
                  <a:lnTo>
                    <a:pt x="240" y="228"/>
                  </a:lnTo>
                  <a:lnTo>
                    <a:pt x="254" y="202"/>
                  </a:lnTo>
                  <a:lnTo>
                    <a:pt x="260" y="171"/>
                  </a:lnTo>
                  <a:lnTo>
                    <a:pt x="254" y="140"/>
                  </a:lnTo>
                  <a:lnTo>
                    <a:pt x="240" y="112"/>
                  </a:lnTo>
                  <a:lnTo>
                    <a:pt x="219" y="92"/>
                  </a:lnTo>
                  <a:lnTo>
                    <a:pt x="192" y="77"/>
                  </a:lnTo>
                  <a:lnTo>
                    <a:pt x="160" y="72"/>
                  </a:lnTo>
                  <a:close/>
                  <a:moveTo>
                    <a:pt x="0" y="0"/>
                  </a:moveTo>
                  <a:lnTo>
                    <a:pt x="320" y="0"/>
                  </a:lnTo>
                  <a:lnTo>
                    <a:pt x="320" y="830"/>
                  </a:lnTo>
                  <a:lnTo>
                    <a:pt x="0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541"/>
            <p:cNvSpPr>
              <a:spLocks noEditPoints="1"/>
            </p:cNvSpPr>
            <p:nvPr/>
          </p:nvSpPr>
          <p:spPr bwMode="auto">
            <a:xfrm>
              <a:off x="8431213" y="4159250"/>
              <a:ext cx="508000" cy="1317625"/>
            </a:xfrm>
            <a:custGeom>
              <a:avLst/>
              <a:gdLst>
                <a:gd name="T0" fmla="*/ 129 w 320"/>
                <a:gd name="T1" fmla="*/ 574 h 830"/>
                <a:gd name="T2" fmla="*/ 81 w 320"/>
                <a:gd name="T3" fmla="*/ 609 h 830"/>
                <a:gd name="T4" fmla="*/ 61 w 320"/>
                <a:gd name="T5" fmla="*/ 668 h 830"/>
                <a:gd name="T6" fmla="*/ 81 w 320"/>
                <a:gd name="T7" fmla="*/ 725 h 830"/>
                <a:gd name="T8" fmla="*/ 129 w 320"/>
                <a:gd name="T9" fmla="*/ 760 h 830"/>
                <a:gd name="T10" fmla="*/ 191 w 320"/>
                <a:gd name="T11" fmla="*/ 760 h 830"/>
                <a:gd name="T12" fmla="*/ 239 w 320"/>
                <a:gd name="T13" fmla="*/ 725 h 830"/>
                <a:gd name="T14" fmla="*/ 257 w 320"/>
                <a:gd name="T15" fmla="*/ 668 h 830"/>
                <a:gd name="T16" fmla="*/ 239 w 320"/>
                <a:gd name="T17" fmla="*/ 609 h 830"/>
                <a:gd name="T18" fmla="*/ 191 w 320"/>
                <a:gd name="T19" fmla="*/ 574 h 830"/>
                <a:gd name="T20" fmla="*/ 160 w 320"/>
                <a:gd name="T21" fmla="*/ 316 h 830"/>
                <a:gd name="T22" fmla="*/ 101 w 320"/>
                <a:gd name="T23" fmla="*/ 335 h 830"/>
                <a:gd name="T24" fmla="*/ 66 w 320"/>
                <a:gd name="T25" fmla="*/ 383 h 830"/>
                <a:gd name="T26" fmla="*/ 66 w 320"/>
                <a:gd name="T27" fmla="*/ 445 h 830"/>
                <a:gd name="T28" fmla="*/ 101 w 320"/>
                <a:gd name="T29" fmla="*/ 493 h 830"/>
                <a:gd name="T30" fmla="*/ 160 w 320"/>
                <a:gd name="T31" fmla="*/ 513 h 830"/>
                <a:gd name="T32" fmla="*/ 217 w 320"/>
                <a:gd name="T33" fmla="*/ 493 h 830"/>
                <a:gd name="T34" fmla="*/ 252 w 320"/>
                <a:gd name="T35" fmla="*/ 445 h 830"/>
                <a:gd name="T36" fmla="*/ 252 w 320"/>
                <a:gd name="T37" fmla="*/ 383 h 830"/>
                <a:gd name="T38" fmla="*/ 217 w 320"/>
                <a:gd name="T39" fmla="*/ 335 h 830"/>
                <a:gd name="T40" fmla="*/ 160 w 320"/>
                <a:gd name="T41" fmla="*/ 316 h 830"/>
                <a:gd name="T42" fmla="*/ 129 w 320"/>
                <a:gd name="T43" fmla="*/ 77 h 830"/>
                <a:gd name="T44" fmla="*/ 81 w 320"/>
                <a:gd name="T45" fmla="*/ 112 h 830"/>
                <a:gd name="T46" fmla="*/ 61 w 320"/>
                <a:gd name="T47" fmla="*/ 171 h 830"/>
                <a:gd name="T48" fmla="*/ 81 w 320"/>
                <a:gd name="T49" fmla="*/ 228 h 830"/>
                <a:gd name="T50" fmla="*/ 129 w 320"/>
                <a:gd name="T51" fmla="*/ 263 h 830"/>
                <a:gd name="T52" fmla="*/ 191 w 320"/>
                <a:gd name="T53" fmla="*/ 263 h 830"/>
                <a:gd name="T54" fmla="*/ 239 w 320"/>
                <a:gd name="T55" fmla="*/ 228 h 830"/>
                <a:gd name="T56" fmla="*/ 257 w 320"/>
                <a:gd name="T57" fmla="*/ 171 h 830"/>
                <a:gd name="T58" fmla="*/ 239 w 320"/>
                <a:gd name="T59" fmla="*/ 112 h 830"/>
                <a:gd name="T60" fmla="*/ 191 w 320"/>
                <a:gd name="T61" fmla="*/ 77 h 830"/>
                <a:gd name="T62" fmla="*/ 0 w 320"/>
                <a:gd name="T63" fmla="*/ 0 h 830"/>
                <a:gd name="T64" fmla="*/ 320 w 320"/>
                <a:gd name="T65" fmla="*/ 830 h 830"/>
                <a:gd name="T66" fmla="*/ 0 w 320"/>
                <a:gd name="T6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830">
                  <a:moveTo>
                    <a:pt x="160" y="568"/>
                  </a:moveTo>
                  <a:lnTo>
                    <a:pt x="129" y="574"/>
                  </a:lnTo>
                  <a:lnTo>
                    <a:pt x="101" y="589"/>
                  </a:lnTo>
                  <a:lnTo>
                    <a:pt x="81" y="609"/>
                  </a:lnTo>
                  <a:lnTo>
                    <a:pt x="66" y="637"/>
                  </a:lnTo>
                  <a:lnTo>
                    <a:pt x="61" y="668"/>
                  </a:lnTo>
                  <a:lnTo>
                    <a:pt x="66" y="699"/>
                  </a:lnTo>
                  <a:lnTo>
                    <a:pt x="81" y="725"/>
                  </a:lnTo>
                  <a:lnTo>
                    <a:pt x="101" y="747"/>
                  </a:lnTo>
                  <a:lnTo>
                    <a:pt x="129" y="760"/>
                  </a:lnTo>
                  <a:lnTo>
                    <a:pt x="160" y="765"/>
                  </a:lnTo>
                  <a:lnTo>
                    <a:pt x="191" y="760"/>
                  </a:lnTo>
                  <a:lnTo>
                    <a:pt x="217" y="747"/>
                  </a:lnTo>
                  <a:lnTo>
                    <a:pt x="239" y="725"/>
                  </a:lnTo>
                  <a:lnTo>
                    <a:pt x="252" y="699"/>
                  </a:lnTo>
                  <a:lnTo>
                    <a:pt x="257" y="668"/>
                  </a:lnTo>
                  <a:lnTo>
                    <a:pt x="252" y="637"/>
                  </a:lnTo>
                  <a:lnTo>
                    <a:pt x="239" y="609"/>
                  </a:lnTo>
                  <a:lnTo>
                    <a:pt x="217" y="589"/>
                  </a:lnTo>
                  <a:lnTo>
                    <a:pt x="191" y="574"/>
                  </a:lnTo>
                  <a:lnTo>
                    <a:pt x="160" y="568"/>
                  </a:lnTo>
                  <a:close/>
                  <a:moveTo>
                    <a:pt x="160" y="316"/>
                  </a:moveTo>
                  <a:lnTo>
                    <a:pt x="129" y="322"/>
                  </a:lnTo>
                  <a:lnTo>
                    <a:pt x="101" y="335"/>
                  </a:lnTo>
                  <a:lnTo>
                    <a:pt x="81" y="357"/>
                  </a:lnTo>
                  <a:lnTo>
                    <a:pt x="66" y="383"/>
                  </a:lnTo>
                  <a:lnTo>
                    <a:pt x="61" y="414"/>
                  </a:lnTo>
                  <a:lnTo>
                    <a:pt x="66" y="445"/>
                  </a:lnTo>
                  <a:lnTo>
                    <a:pt x="81" y="473"/>
                  </a:lnTo>
                  <a:lnTo>
                    <a:pt x="101" y="493"/>
                  </a:lnTo>
                  <a:lnTo>
                    <a:pt x="129" y="508"/>
                  </a:lnTo>
                  <a:lnTo>
                    <a:pt x="160" y="513"/>
                  </a:lnTo>
                  <a:lnTo>
                    <a:pt x="191" y="508"/>
                  </a:lnTo>
                  <a:lnTo>
                    <a:pt x="217" y="493"/>
                  </a:lnTo>
                  <a:lnTo>
                    <a:pt x="239" y="473"/>
                  </a:lnTo>
                  <a:lnTo>
                    <a:pt x="252" y="445"/>
                  </a:lnTo>
                  <a:lnTo>
                    <a:pt x="257" y="414"/>
                  </a:lnTo>
                  <a:lnTo>
                    <a:pt x="252" y="383"/>
                  </a:lnTo>
                  <a:lnTo>
                    <a:pt x="239" y="357"/>
                  </a:lnTo>
                  <a:lnTo>
                    <a:pt x="217" y="335"/>
                  </a:lnTo>
                  <a:lnTo>
                    <a:pt x="191" y="322"/>
                  </a:lnTo>
                  <a:lnTo>
                    <a:pt x="160" y="316"/>
                  </a:lnTo>
                  <a:close/>
                  <a:moveTo>
                    <a:pt x="160" y="72"/>
                  </a:moveTo>
                  <a:lnTo>
                    <a:pt x="129" y="77"/>
                  </a:lnTo>
                  <a:lnTo>
                    <a:pt x="101" y="92"/>
                  </a:lnTo>
                  <a:lnTo>
                    <a:pt x="81" y="112"/>
                  </a:lnTo>
                  <a:lnTo>
                    <a:pt x="66" y="140"/>
                  </a:lnTo>
                  <a:lnTo>
                    <a:pt x="61" y="171"/>
                  </a:lnTo>
                  <a:lnTo>
                    <a:pt x="66" y="202"/>
                  </a:lnTo>
                  <a:lnTo>
                    <a:pt x="81" y="228"/>
                  </a:lnTo>
                  <a:lnTo>
                    <a:pt x="101" y="250"/>
                  </a:lnTo>
                  <a:lnTo>
                    <a:pt x="129" y="263"/>
                  </a:lnTo>
                  <a:lnTo>
                    <a:pt x="160" y="269"/>
                  </a:lnTo>
                  <a:lnTo>
                    <a:pt x="191" y="263"/>
                  </a:lnTo>
                  <a:lnTo>
                    <a:pt x="217" y="250"/>
                  </a:lnTo>
                  <a:lnTo>
                    <a:pt x="239" y="228"/>
                  </a:lnTo>
                  <a:lnTo>
                    <a:pt x="252" y="202"/>
                  </a:lnTo>
                  <a:lnTo>
                    <a:pt x="257" y="171"/>
                  </a:lnTo>
                  <a:lnTo>
                    <a:pt x="252" y="140"/>
                  </a:lnTo>
                  <a:lnTo>
                    <a:pt x="239" y="112"/>
                  </a:lnTo>
                  <a:lnTo>
                    <a:pt x="217" y="92"/>
                  </a:lnTo>
                  <a:lnTo>
                    <a:pt x="191" y="77"/>
                  </a:lnTo>
                  <a:lnTo>
                    <a:pt x="160" y="72"/>
                  </a:lnTo>
                  <a:close/>
                  <a:moveTo>
                    <a:pt x="0" y="0"/>
                  </a:moveTo>
                  <a:lnTo>
                    <a:pt x="320" y="0"/>
                  </a:lnTo>
                  <a:lnTo>
                    <a:pt x="320" y="830"/>
                  </a:lnTo>
                  <a:lnTo>
                    <a:pt x="0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542"/>
            <p:cNvSpPr>
              <a:spLocks noEditPoints="1"/>
            </p:cNvSpPr>
            <p:nvPr/>
          </p:nvSpPr>
          <p:spPr bwMode="auto">
            <a:xfrm>
              <a:off x="9088438" y="4159250"/>
              <a:ext cx="508000" cy="1317625"/>
            </a:xfrm>
            <a:custGeom>
              <a:avLst/>
              <a:gdLst>
                <a:gd name="T0" fmla="*/ 128 w 320"/>
                <a:gd name="T1" fmla="*/ 574 h 830"/>
                <a:gd name="T2" fmla="*/ 81 w 320"/>
                <a:gd name="T3" fmla="*/ 609 h 830"/>
                <a:gd name="T4" fmla="*/ 62 w 320"/>
                <a:gd name="T5" fmla="*/ 668 h 830"/>
                <a:gd name="T6" fmla="*/ 81 w 320"/>
                <a:gd name="T7" fmla="*/ 725 h 830"/>
                <a:gd name="T8" fmla="*/ 128 w 320"/>
                <a:gd name="T9" fmla="*/ 760 h 830"/>
                <a:gd name="T10" fmla="*/ 191 w 320"/>
                <a:gd name="T11" fmla="*/ 760 h 830"/>
                <a:gd name="T12" fmla="*/ 239 w 320"/>
                <a:gd name="T13" fmla="*/ 725 h 830"/>
                <a:gd name="T14" fmla="*/ 259 w 320"/>
                <a:gd name="T15" fmla="*/ 668 h 830"/>
                <a:gd name="T16" fmla="*/ 239 w 320"/>
                <a:gd name="T17" fmla="*/ 609 h 830"/>
                <a:gd name="T18" fmla="*/ 191 w 320"/>
                <a:gd name="T19" fmla="*/ 574 h 830"/>
                <a:gd name="T20" fmla="*/ 160 w 320"/>
                <a:gd name="T21" fmla="*/ 316 h 830"/>
                <a:gd name="T22" fmla="*/ 103 w 320"/>
                <a:gd name="T23" fmla="*/ 335 h 830"/>
                <a:gd name="T24" fmla="*/ 68 w 320"/>
                <a:gd name="T25" fmla="*/ 383 h 830"/>
                <a:gd name="T26" fmla="*/ 68 w 320"/>
                <a:gd name="T27" fmla="*/ 445 h 830"/>
                <a:gd name="T28" fmla="*/ 103 w 320"/>
                <a:gd name="T29" fmla="*/ 493 h 830"/>
                <a:gd name="T30" fmla="*/ 160 w 320"/>
                <a:gd name="T31" fmla="*/ 513 h 830"/>
                <a:gd name="T32" fmla="*/ 219 w 320"/>
                <a:gd name="T33" fmla="*/ 493 h 830"/>
                <a:gd name="T34" fmla="*/ 254 w 320"/>
                <a:gd name="T35" fmla="*/ 445 h 830"/>
                <a:gd name="T36" fmla="*/ 254 w 320"/>
                <a:gd name="T37" fmla="*/ 383 h 830"/>
                <a:gd name="T38" fmla="*/ 219 w 320"/>
                <a:gd name="T39" fmla="*/ 335 h 830"/>
                <a:gd name="T40" fmla="*/ 160 w 320"/>
                <a:gd name="T41" fmla="*/ 316 h 830"/>
                <a:gd name="T42" fmla="*/ 128 w 320"/>
                <a:gd name="T43" fmla="*/ 77 h 830"/>
                <a:gd name="T44" fmla="*/ 81 w 320"/>
                <a:gd name="T45" fmla="*/ 112 h 830"/>
                <a:gd name="T46" fmla="*/ 62 w 320"/>
                <a:gd name="T47" fmla="*/ 171 h 830"/>
                <a:gd name="T48" fmla="*/ 81 w 320"/>
                <a:gd name="T49" fmla="*/ 228 h 830"/>
                <a:gd name="T50" fmla="*/ 128 w 320"/>
                <a:gd name="T51" fmla="*/ 263 h 830"/>
                <a:gd name="T52" fmla="*/ 191 w 320"/>
                <a:gd name="T53" fmla="*/ 263 h 830"/>
                <a:gd name="T54" fmla="*/ 239 w 320"/>
                <a:gd name="T55" fmla="*/ 228 h 830"/>
                <a:gd name="T56" fmla="*/ 259 w 320"/>
                <a:gd name="T57" fmla="*/ 171 h 830"/>
                <a:gd name="T58" fmla="*/ 239 w 320"/>
                <a:gd name="T59" fmla="*/ 112 h 830"/>
                <a:gd name="T60" fmla="*/ 191 w 320"/>
                <a:gd name="T61" fmla="*/ 77 h 830"/>
                <a:gd name="T62" fmla="*/ 0 w 320"/>
                <a:gd name="T63" fmla="*/ 0 h 830"/>
                <a:gd name="T64" fmla="*/ 320 w 320"/>
                <a:gd name="T65" fmla="*/ 830 h 830"/>
                <a:gd name="T66" fmla="*/ 0 w 320"/>
                <a:gd name="T6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830">
                  <a:moveTo>
                    <a:pt x="160" y="568"/>
                  </a:moveTo>
                  <a:lnTo>
                    <a:pt x="128" y="574"/>
                  </a:lnTo>
                  <a:lnTo>
                    <a:pt x="103" y="589"/>
                  </a:lnTo>
                  <a:lnTo>
                    <a:pt x="81" y="609"/>
                  </a:lnTo>
                  <a:lnTo>
                    <a:pt x="68" y="637"/>
                  </a:lnTo>
                  <a:lnTo>
                    <a:pt x="62" y="668"/>
                  </a:lnTo>
                  <a:lnTo>
                    <a:pt x="68" y="699"/>
                  </a:lnTo>
                  <a:lnTo>
                    <a:pt x="81" y="725"/>
                  </a:lnTo>
                  <a:lnTo>
                    <a:pt x="103" y="747"/>
                  </a:lnTo>
                  <a:lnTo>
                    <a:pt x="128" y="760"/>
                  </a:lnTo>
                  <a:lnTo>
                    <a:pt x="160" y="765"/>
                  </a:lnTo>
                  <a:lnTo>
                    <a:pt x="191" y="760"/>
                  </a:lnTo>
                  <a:lnTo>
                    <a:pt x="219" y="747"/>
                  </a:lnTo>
                  <a:lnTo>
                    <a:pt x="239" y="725"/>
                  </a:lnTo>
                  <a:lnTo>
                    <a:pt x="254" y="699"/>
                  </a:lnTo>
                  <a:lnTo>
                    <a:pt x="259" y="668"/>
                  </a:lnTo>
                  <a:lnTo>
                    <a:pt x="254" y="637"/>
                  </a:lnTo>
                  <a:lnTo>
                    <a:pt x="239" y="609"/>
                  </a:lnTo>
                  <a:lnTo>
                    <a:pt x="219" y="589"/>
                  </a:lnTo>
                  <a:lnTo>
                    <a:pt x="191" y="574"/>
                  </a:lnTo>
                  <a:lnTo>
                    <a:pt x="160" y="568"/>
                  </a:lnTo>
                  <a:close/>
                  <a:moveTo>
                    <a:pt x="160" y="316"/>
                  </a:moveTo>
                  <a:lnTo>
                    <a:pt x="128" y="322"/>
                  </a:lnTo>
                  <a:lnTo>
                    <a:pt x="103" y="335"/>
                  </a:lnTo>
                  <a:lnTo>
                    <a:pt x="81" y="357"/>
                  </a:lnTo>
                  <a:lnTo>
                    <a:pt x="68" y="383"/>
                  </a:lnTo>
                  <a:lnTo>
                    <a:pt x="62" y="414"/>
                  </a:lnTo>
                  <a:lnTo>
                    <a:pt x="68" y="445"/>
                  </a:lnTo>
                  <a:lnTo>
                    <a:pt x="81" y="473"/>
                  </a:lnTo>
                  <a:lnTo>
                    <a:pt x="103" y="493"/>
                  </a:lnTo>
                  <a:lnTo>
                    <a:pt x="128" y="508"/>
                  </a:lnTo>
                  <a:lnTo>
                    <a:pt x="160" y="513"/>
                  </a:lnTo>
                  <a:lnTo>
                    <a:pt x="191" y="508"/>
                  </a:lnTo>
                  <a:lnTo>
                    <a:pt x="219" y="493"/>
                  </a:lnTo>
                  <a:lnTo>
                    <a:pt x="239" y="473"/>
                  </a:lnTo>
                  <a:lnTo>
                    <a:pt x="254" y="445"/>
                  </a:lnTo>
                  <a:lnTo>
                    <a:pt x="259" y="414"/>
                  </a:lnTo>
                  <a:lnTo>
                    <a:pt x="254" y="383"/>
                  </a:lnTo>
                  <a:lnTo>
                    <a:pt x="239" y="357"/>
                  </a:lnTo>
                  <a:lnTo>
                    <a:pt x="219" y="335"/>
                  </a:lnTo>
                  <a:lnTo>
                    <a:pt x="191" y="322"/>
                  </a:lnTo>
                  <a:lnTo>
                    <a:pt x="160" y="316"/>
                  </a:lnTo>
                  <a:close/>
                  <a:moveTo>
                    <a:pt x="160" y="72"/>
                  </a:moveTo>
                  <a:lnTo>
                    <a:pt x="128" y="77"/>
                  </a:lnTo>
                  <a:lnTo>
                    <a:pt x="103" y="92"/>
                  </a:lnTo>
                  <a:lnTo>
                    <a:pt x="81" y="112"/>
                  </a:lnTo>
                  <a:lnTo>
                    <a:pt x="68" y="140"/>
                  </a:lnTo>
                  <a:lnTo>
                    <a:pt x="62" y="171"/>
                  </a:lnTo>
                  <a:lnTo>
                    <a:pt x="68" y="202"/>
                  </a:lnTo>
                  <a:lnTo>
                    <a:pt x="81" y="228"/>
                  </a:lnTo>
                  <a:lnTo>
                    <a:pt x="103" y="250"/>
                  </a:lnTo>
                  <a:lnTo>
                    <a:pt x="128" y="263"/>
                  </a:lnTo>
                  <a:lnTo>
                    <a:pt x="160" y="269"/>
                  </a:lnTo>
                  <a:lnTo>
                    <a:pt x="191" y="263"/>
                  </a:lnTo>
                  <a:lnTo>
                    <a:pt x="219" y="250"/>
                  </a:lnTo>
                  <a:lnTo>
                    <a:pt x="239" y="228"/>
                  </a:lnTo>
                  <a:lnTo>
                    <a:pt x="254" y="202"/>
                  </a:lnTo>
                  <a:lnTo>
                    <a:pt x="259" y="171"/>
                  </a:lnTo>
                  <a:lnTo>
                    <a:pt x="254" y="140"/>
                  </a:lnTo>
                  <a:lnTo>
                    <a:pt x="239" y="112"/>
                  </a:lnTo>
                  <a:lnTo>
                    <a:pt x="219" y="92"/>
                  </a:lnTo>
                  <a:lnTo>
                    <a:pt x="191" y="77"/>
                  </a:lnTo>
                  <a:lnTo>
                    <a:pt x="160" y="72"/>
                  </a:lnTo>
                  <a:close/>
                  <a:moveTo>
                    <a:pt x="0" y="0"/>
                  </a:moveTo>
                  <a:lnTo>
                    <a:pt x="320" y="0"/>
                  </a:lnTo>
                  <a:lnTo>
                    <a:pt x="320" y="830"/>
                  </a:lnTo>
                  <a:lnTo>
                    <a:pt x="0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2" name="Rectangle 7"/>
          <p:cNvSpPr>
            <a:spLocks noChangeArrowheads="1"/>
          </p:cNvSpPr>
          <p:nvPr/>
        </p:nvSpPr>
        <p:spPr bwMode="auto">
          <a:xfrm>
            <a:off x="567056" y="4587461"/>
            <a:ext cx="110578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7754" y="730798"/>
            <a:ext cx="10576488" cy="738664"/>
            <a:chOff x="592428" y="600007"/>
            <a:chExt cx="394093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72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1" y="0"/>
            <a:ext cx="6095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1800" y="1656049"/>
            <a:ext cx="5867400" cy="794076"/>
            <a:chOff x="6324600" y="633031"/>
            <a:chExt cx="5867400" cy="794076"/>
          </a:xfrm>
        </p:grpSpPr>
        <p:sp>
          <p:nvSpPr>
            <p:cNvPr id="6" name="TextBox 5"/>
            <p:cNvSpPr txBox="1"/>
            <p:nvPr/>
          </p:nvSpPr>
          <p:spPr>
            <a:xfrm>
              <a:off x="6324600" y="633031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about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1119330"/>
              <a:ext cx="5243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 smtClean="0">
                  <a:solidFill>
                    <a:schemeClr val="tx2">
                      <a:lumMod val="50000"/>
                    </a:schemeClr>
                  </a:solidFill>
                  <a:effectLst/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31800" y="2617110"/>
            <a:ext cx="53465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Nunc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bibendum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tortor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non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porta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gravida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Cum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sociis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nascetur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ridiculus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mus. Nam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rutrum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velit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ac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ante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at ante.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pulvinar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id magna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blandit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 Maecenas ligula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tellus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085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roup 410"/>
          <p:cNvGrpSpPr>
            <a:grpSpLocks noChangeAspect="1"/>
          </p:cNvGrpSpPr>
          <p:nvPr/>
        </p:nvGrpSpPr>
        <p:grpSpPr bwMode="auto">
          <a:xfrm>
            <a:off x="3012848" y="253670"/>
            <a:ext cx="9794875" cy="6858000"/>
            <a:chOff x="755" y="0"/>
            <a:chExt cx="6170" cy="4320"/>
          </a:xfrm>
        </p:grpSpPr>
        <p:sp>
          <p:nvSpPr>
            <p:cNvPr id="426" name="AutoShape 409"/>
            <p:cNvSpPr>
              <a:spLocks noChangeAspect="1" noChangeArrowheads="1" noTextEdit="1"/>
            </p:cNvSpPr>
            <p:nvPr/>
          </p:nvSpPr>
          <p:spPr bwMode="auto">
            <a:xfrm>
              <a:off x="755" y="0"/>
              <a:ext cx="617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411"/>
            <p:cNvSpPr>
              <a:spLocks noChangeArrowheads="1"/>
            </p:cNvSpPr>
            <p:nvPr/>
          </p:nvSpPr>
          <p:spPr bwMode="auto">
            <a:xfrm>
              <a:off x="755" y="0"/>
              <a:ext cx="6170" cy="432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412"/>
            <p:cNvSpPr>
              <a:spLocks noChangeArrowheads="1"/>
            </p:cNvSpPr>
            <p:nvPr/>
          </p:nvSpPr>
          <p:spPr bwMode="auto">
            <a:xfrm>
              <a:off x="755" y="0"/>
              <a:ext cx="6170" cy="432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413"/>
            <p:cNvSpPr>
              <a:spLocks/>
            </p:cNvSpPr>
            <p:nvPr/>
          </p:nvSpPr>
          <p:spPr bwMode="auto">
            <a:xfrm>
              <a:off x="2905" y="804"/>
              <a:ext cx="2713" cy="2712"/>
            </a:xfrm>
            <a:custGeom>
              <a:avLst/>
              <a:gdLst>
                <a:gd name="T0" fmla="*/ 1481 w 2713"/>
                <a:gd name="T1" fmla="*/ 6 h 2712"/>
                <a:gd name="T2" fmla="*/ 1717 w 2713"/>
                <a:gd name="T3" fmla="*/ 49 h 2712"/>
                <a:gd name="T4" fmla="*/ 1937 w 2713"/>
                <a:gd name="T5" fmla="*/ 129 h 2712"/>
                <a:gd name="T6" fmla="*/ 2139 w 2713"/>
                <a:gd name="T7" fmla="*/ 247 h 2712"/>
                <a:gd name="T8" fmla="*/ 2315 w 2713"/>
                <a:gd name="T9" fmla="*/ 397 h 2712"/>
                <a:gd name="T10" fmla="*/ 2464 w 2713"/>
                <a:gd name="T11" fmla="*/ 574 h 2712"/>
                <a:gd name="T12" fmla="*/ 2582 w 2713"/>
                <a:gd name="T13" fmla="*/ 774 h 2712"/>
                <a:gd name="T14" fmla="*/ 2664 w 2713"/>
                <a:gd name="T15" fmla="*/ 995 h 2712"/>
                <a:gd name="T16" fmla="*/ 2707 w 2713"/>
                <a:gd name="T17" fmla="*/ 1233 h 2712"/>
                <a:gd name="T18" fmla="*/ 2707 w 2713"/>
                <a:gd name="T19" fmla="*/ 1479 h 2712"/>
                <a:gd name="T20" fmla="*/ 2664 w 2713"/>
                <a:gd name="T21" fmla="*/ 1717 h 2712"/>
                <a:gd name="T22" fmla="*/ 2582 w 2713"/>
                <a:gd name="T23" fmla="*/ 1938 h 2712"/>
                <a:gd name="T24" fmla="*/ 2464 w 2713"/>
                <a:gd name="T25" fmla="*/ 2138 h 2712"/>
                <a:gd name="T26" fmla="*/ 2315 w 2713"/>
                <a:gd name="T27" fmla="*/ 2315 h 2712"/>
                <a:gd name="T28" fmla="*/ 2139 w 2713"/>
                <a:gd name="T29" fmla="*/ 2465 h 2712"/>
                <a:gd name="T30" fmla="*/ 1937 w 2713"/>
                <a:gd name="T31" fmla="*/ 2583 h 2712"/>
                <a:gd name="T32" fmla="*/ 1717 w 2713"/>
                <a:gd name="T33" fmla="*/ 2663 h 2712"/>
                <a:gd name="T34" fmla="*/ 1481 w 2713"/>
                <a:gd name="T35" fmla="*/ 2706 h 2712"/>
                <a:gd name="T36" fmla="*/ 1232 w 2713"/>
                <a:gd name="T37" fmla="*/ 2706 h 2712"/>
                <a:gd name="T38" fmla="*/ 997 w 2713"/>
                <a:gd name="T39" fmla="*/ 2663 h 2712"/>
                <a:gd name="T40" fmla="*/ 776 w 2713"/>
                <a:gd name="T41" fmla="*/ 2583 h 2712"/>
                <a:gd name="T42" fmla="*/ 574 w 2713"/>
                <a:gd name="T43" fmla="*/ 2465 h 2712"/>
                <a:gd name="T44" fmla="*/ 398 w 2713"/>
                <a:gd name="T45" fmla="*/ 2315 h 2712"/>
                <a:gd name="T46" fmla="*/ 249 w 2713"/>
                <a:gd name="T47" fmla="*/ 2138 h 2712"/>
                <a:gd name="T48" fmla="*/ 131 w 2713"/>
                <a:gd name="T49" fmla="*/ 1938 h 2712"/>
                <a:gd name="T50" fmla="*/ 49 w 2713"/>
                <a:gd name="T51" fmla="*/ 1717 h 2712"/>
                <a:gd name="T52" fmla="*/ 6 w 2713"/>
                <a:gd name="T53" fmla="*/ 1479 h 2712"/>
                <a:gd name="T54" fmla="*/ 6 w 2713"/>
                <a:gd name="T55" fmla="*/ 1233 h 2712"/>
                <a:gd name="T56" fmla="*/ 49 w 2713"/>
                <a:gd name="T57" fmla="*/ 995 h 2712"/>
                <a:gd name="T58" fmla="*/ 131 w 2713"/>
                <a:gd name="T59" fmla="*/ 774 h 2712"/>
                <a:gd name="T60" fmla="*/ 249 w 2713"/>
                <a:gd name="T61" fmla="*/ 574 h 2712"/>
                <a:gd name="T62" fmla="*/ 398 w 2713"/>
                <a:gd name="T63" fmla="*/ 397 h 2712"/>
                <a:gd name="T64" fmla="*/ 574 w 2713"/>
                <a:gd name="T65" fmla="*/ 247 h 2712"/>
                <a:gd name="T66" fmla="*/ 776 w 2713"/>
                <a:gd name="T67" fmla="*/ 129 h 2712"/>
                <a:gd name="T68" fmla="*/ 997 w 2713"/>
                <a:gd name="T69" fmla="*/ 49 h 2712"/>
                <a:gd name="T70" fmla="*/ 1232 w 2713"/>
                <a:gd name="T71" fmla="*/ 6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13" h="2712">
                  <a:moveTo>
                    <a:pt x="1356" y="0"/>
                  </a:moveTo>
                  <a:lnTo>
                    <a:pt x="1481" y="6"/>
                  </a:lnTo>
                  <a:lnTo>
                    <a:pt x="1601" y="21"/>
                  </a:lnTo>
                  <a:lnTo>
                    <a:pt x="1717" y="49"/>
                  </a:lnTo>
                  <a:lnTo>
                    <a:pt x="1831" y="84"/>
                  </a:lnTo>
                  <a:lnTo>
                    <a:pt x="1937" y="129"/>
                  </a:lnTo>
                  <a:lnTo>
                    <a:pt x="2042" y="185"/>
                  </a:lnTo>
                  <a:lnTo>
                    <a:pt x="2139" y="247"/>
                  </a:lnTo>
                  <a:lnTo>
                    <a:pt x="2231" y="318"/>
                  </a:lnTo>
                  <a:lnTo>
                    <a:pt x="2315" y="397"/>
                  </a:lnTo>
                  <a:lnTo>
                    <a:pt x="2393" y="483"/>
                  </a:lnTo>
                  <a:lnTo>
                    <a:pt x="2464" y="574"/>
                  </a:lnTo>
                  <a:lnTo>
                    <a:pt x="2528" y="672"/>
                  </a:lnTo>
                  <a:lnTo>
                    <a:pt x="2582" y="774"/>
                  </a:lnTo>
                  <a:lnTo>
                    <a:pt x="2629" y="883"/>
                  </a:lnTo>
                  <a:lnTo>
                    <a:pt x="2664" y="995"/>
                  </a:lnTo>
                  <a:lnTo>
                    <a:pt x="2691" y="1113"/>
                  </a:lnTo>
                  <a:lnTo>
                    <a:pt x="2707" y="1233"/>
                  </a:lnTo>
                  <a:lnTo>
                    <a:pt x="2713" y="1356"/>
                  </a:lnTo>
                  <a:lnTo>
                    <a:pt x="2707" y="1479"/>
                  </a:lnTo>
                  <a:lnTo>
                    <a:pt x="2691" y="1599"/>
                  </a:lnTo>
                  <a:lnTo>
                    <a:pt x="2664" y="1717"/>
                  </a:lnTo>
                  <a:lnTo>
                    <a:pt x="2629" y="1829"/>
                  </a:lnTo>
                  <a:lnTo>
                    <a:pt x="2582" y="1938"/>
                  </a:lnTo>
                  <a:lnTo>
                    <a:pt x="2528" y="2040"/>
                  </a:lnTo>
                  <a:lnTo>
                    <a:pt x="2464" y="2138"/>
                  </a:lnTo>
                  <a:lnTo>
                    <a:pt x="2393" y="2229"/>
                  </a:lnTo>
                  <a:lnTo>
                    <a:pt x="2315" y="2315"/>
                  </a:lnTo>
                  <a:lnTo>
                    <a:pt x="2231" y="2394"/>
                  </a:lnTo>
                  <a:lnTo>
                    <a:pt x="2139" y="2465"/>
                  </a:lnTo>
                  <a:lnTo>
                    <a:pt x="2042" y="2527"/>
                  </a:lnTo>
                  <a:lnTo>
                    <a:pt x="1937" y="2583"/>
                  </a:lnTo>
                  <a:lnTo>
                    <a:pt x="1831" y="2628"/>
                  </a:lnTo>
                  <a:lnTo>
                    <a:pt x="1717" y="2663"/>
                  </a:lnTo>
                  <a:lnTo>
                    <a:pt x="1601" y="2691"/>
                  </a:lnTo>
                  <a:lnTo>
                    <a:pt x="1481" y="2706"/>
                  </a:lnTo>
                  <a:lnTo>
                    <a:pt x="1356" y="2712"/>
                  </a:lnTo>
                  <a:lnTo>
                    <a:pt x="1232" y="2706"/>
                  </a:lnTo>
                  <a:lnTo>
                    <a:pt x="1113" y="2691"/>
                  </a:lnTo>
                  <a:lnTo>
                    <a:pt x="997" y="2663"/>
                  </a:lnTo>
                  <a:lnTo>
                    <a:pt x="883" y="2628"/>
                  </a:lnTo>
                  <a:lnTo>
                    <a:pt x="776" y="2583"/>
                  </a:lnTo>
                  <a:lnTo>
                    <a:pt x="671" y="2527"/>
                  </a:lnTo>
                  <a:lnTo>
                    <a:pt x="574" y="2465"/>
                  </a:lnTo>
                  <a:lnTo>
                    <a:pt x="483" y="2394"/>
                  </a:lnTo>
                  <a:lnTo>
                    <a:pt x="398" y="2315"/>
                  </a:lnTo>
                  <a:lnTo>
                    <a:pt x="320" y="2229"/>
                  </a:lnTo>
                  <a:lnTo>
                    <a:pt x="249" y="2138"/>
                  </a:lnTo>
                  <a:lnTo>
                    <a:pt x="185" y="2040"/>
                  </a:lnTo>
                  <a:lnTo>
                    <a:pt x="131" y="1938"/>
                  </a:lnTo>
                  <a:lnTo>
                    <a:pt x="84" y="1829"/>
                  </a:lnTo>
                  <a:lnTo>
                    <a:pt x="49" y="1717"/>
                  </a:lnTo>
                  <a:lnTo>
                    <a:pt x="23" y="1599"/>
                  </a:lnTo>
                  <a:lnTo>
                    <a:pt x="6" y="1479"/>
                  </a:lnTo>
                  <a:lnTo>
                    <a:pt x="0" y="1356"/>
                  </a:lnTo>
                  <a:lnTo>
                    <a:pt x="6" y="1233"/>
                  </a:lnTo>
                  <a:lnTo>
                    <a:pt x="23" y="1113"/>
                  </a:lnTo>
                  <a:lnTo>
                    <a:pt x="49" y="995"/>
                  </a:lnTo>
                  <a:lnTo>
                    <a:pt x="84" y="883"/>
                  </a:lnTo>
                  <a:lnTo>
                    <a:pt x="131" y="774"/>
                  </a:lnTo>
                  <a:lnTo>
                    <a:pt x="185" y="672"/>
                  </a:lnTo>
                  <a:lnTo>
                    <a:pt x="249" y="574"/>
                  </a:lnTo>
                  <a:lnTo>
                    <a:pt x="320" y="483"/>
                  </a:lnTo>
                  <a:lnTo>
                    <a:pt x="398" y="397"/>
                  </a:lnTo>
                  <a:lnTo>
                    <a:pt x="483" y="318"/>
                  </a:lnTo>
                  <a:lnTo>
                    <a:pt x="574" y="247"/>
                  </a:lnTo>
                  <a:lnTo>
                    <a:pt x="671" y="185"/>
                  </a:lnTo>
                  <a:lnTo>
                    <a:pt x="776" y="129"/>
                  </a:lnTo>
                  <a:lnTo>
                    <a:pt x="883" y="84"/>
                  </a:lnTo>
                  <a:lnTo>
                    <a:pt x="997" y="49"/>
                  </a:lnTo>
                  <a:lnTo>
                    <a:pt x="1113" y="21"/>
                  </a:lnTo>
                  <a:lnTo>
                    <a:pt x="1232" y="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409BEE"/>
            </a:solidFill>
            <a:ln w="0">
              <a:solidFill>
                <a:srgbClr val="409B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415"/>
            <p:cNvSpPr>
              <a:spLocks/>
            </p:cNvSpPr>
            <p:nvPr/>
          </p:nvSpPr>
          <p:spPr bwMode="auto">
            <a:xfrm>
              <a:off x="3288" y="1296"/>
              <a:ext cx="288" cy="217"/>
            </a:xfrm>
            <a:custGeom>
              <a:avLst/>
              <a:gdLst>
                <a:gd name="T0" fmla="*/ 60 w 288"/>
                <a:gd name="T1" fmla="*/ 2 h 217"/>
                <a:gd name="T2" fmla="*/ 68 w 288"/>
                <a:gd name="T3" fmla="*/ 11 h 217"/>
                <a:gd name="T4" fmla="*/ 90 w 288"/>
                <a:gd name="T5" fmla="*/ 36 h 217"/>
                <a:gd name="T6" fmla="*/ 107 w 288"/>
                <a:gd name="T7" fmla="*/ 49 h 217"/>
                <a:gd name="T8" fmla="*/ 133 w 288"/>
                <a:gd name="T9" fmla="*/ 71 h 217"/>
                <a:gd name="T10" fmla="*/ 169 w 288"/>
                <a:gd name="T11" fmla="*/ 67 h 217"/>
                <a:gd name="T12" fmla="*/ 159 w 288"/>
                <a:gd name="T13" fmla="*/ 43 h 217"/>
                <a:gd name="T14" fmla="*/ 159 w 288"/>
                <a:gd name="T15" fmla="*/ 32 h 217"/>
                <a:gd name="T16" fmla="*/ 161 w 288"/>
                <a:gd name="T17" fmla="*/ 19 h 217"/>
                <a:gd name="T18" fmla="*/ 169 w 288"/>
                <a:gd name="T19" fmla="*/ 6 h 217"/>
                <a:gd name="T20" fmla="*/ 172 w 288"/>
                <a:gd name="T21" fmla="*/ 2 h 217"/>
                <a:gd name="T22" fmla="*/ 174 w 288"/>
                <a:gd name="T23" fmla="*/ 4 h 217"/>
                <a:gd name="T24" fmla="*/ 176 w 288"/>
                <a:gd name="T25" fmla="*/ 13 h 217"/>
                <a:gd name="T26" fmla="*/ 182 w 288"/>
                <a:gd name="T27" fmla="*/ 26 h 217"/>
                <a:gd name="T28" fmla="*/ 187 w 288"/>
                <a:gd name="T29" fmla="*/ 39 h 217"/>
                <a:gd name="T30" fmla="*/ 197 w 288"/>
                <a:gd name="T31" fmla="*/ 60 h 217"/>
                <a:gd name="T32" fmla="*/ 208 w 288"/>
                <a:gd name="T33" fmla="*/ 73 h 217"/>
                <a:gd name="T34" fmla="*/ 236 w 288"/>
                <a:gd name="T35" fmla="*/ 108 h 217"/>
                <a:gd name="T36" fmla="*/ 236 w 288"/>
                <a:gd name="T37" fmla="*/ 217 h 217"/>
                <a:gd name="T38" fmla="*/ 186 w 288"/>
                <a:gd name="T39" fmla="*/ 183 h 217"/>
                <a:gd name="T40" fmla="*/ 141 w 288"/>
                <a:gd name="T41" fmla="*/ 185 h 217"/>
                <a:gd name="T42" fmla="*/ 83 w 288"/>
                <a:gd name="T43" fmla="*/ 155 h 217"/>
                <a:gd name="T44" fmla="*/ 53 w 288"/>
                <a:gd name="T45" fmla="*/ 142 h 217"/>
                <a:gd name="T46" fmla="*/ 36 w 288"/>
                <a:gd name="T47" fmla="*/ 125 h 217"/>
                <a:gd name="T48" fmla="*/ 30 w 288"/>
                <a:gd name="T49" fmla="*/ 112 h 217"/>
                <a:gd name="T50" fmla="*/ 34 w 288"/>
                <a:gd name="T51" fmla="*/ 114 h 217"/>
                <a:gd name="T52" fmla="*/ 49 w 288"/>
                <a:gd name="T53" fmla="*/ 123 h 217"/>
                <a:gd name="T54" fmla="*/ 75 w 288"/>
                <a:gd name="T55" fmla="*/ 138 h 217"/>
                <a:gd name="T56" fmla="*/ 66 w 288"/>
                <a:gd name="T57" fmla="*/ 120 h 217"/>
                <a:gd name="T58" fmla="*/ 42 w 288"/>
                <a:gd name="T59" fmla="*/ 103 h 217"/>
                <a:gd name="T60" fmla="*/ 21 w 288"/>
                <a:gd name="T61" fmla="*/ 82 h 217"/>
                <a:gd name="T62" fmla="*/ 6 w 288"/>
                <a:gd name="T63" fmla="*/ 60 h 217"/>
                <a:gd name="T64" fmla="*/ 2 w 288"/>
                <a:gd name="T65" fmla="*/ 45 h 217"/>
                <a:gd name="T66" fmla="*/ 0 w 288"/>
                <a:gd name="T67" fmla="*/ 36 h 217"/>
                <a:gd name="T68" fmla="*/ 2 w 288"/>
                <a:gd name="T69" fmla="*/ 37 h 217"/>
                <a:gd name="T70" fmla="*/ 10 w 288"/>
                <a:gd name="T71" fmla="*/ 47 h 217"/>
                <a:gd name="T72" fmla="*/ 32 w 288"/>
                <a:gd name="T73" fmla="*/ 69 h 217"/>
                <a:gd name="T74" fmla="*/ 49 w 288"/>
                <a:gd name="T75" fmla="*/ 84 h 217"/>
                <a:gd name="T76" fmla="*/ 75 w 288"/>
                <a:gd name="T77" fmla="*/ 105 h 217"/>
                <a:gd name="T78" fmla="*/ 92 w 288"/>
                <a:gd name="T79" fmla="*/ 99 h 217"/>
                <a:gd name="T80" fmla="*/ 68 w 288"/>
                <a:gd name="T81" fmla="*/ 82 h 217"/>
                <a:gd name="T82" fmla="*/ 47 w 288"/>
                <a:gd name="T83" fmla="*/ 62 h 217"/>
                <a:gd name="T84" fmla="*/ 32 w 288"/>
                <a:gd name="T85" fmla="*/ 39 h 217"/>
                <a:gd name="T86" fmla="*/ 28 w 288"/>
                <a:gd name="T87" fmla="*/ 24 h 217"/>
                <a:gd name="T88" fmla="*/ 27 w 288"/>
                <a:gd name="T89" fmla="*/ 15 h 217"/>
                <a:gd name="T90" fmla="*/ 28 w 288"/>
                <a:gd name="T91" fmla="*/ 17 h 217"/>
                <a:gd name="T92" fmla="*/ 36 w 288"/>
                <a:gd name="T93" fmla="*/ 26 h 217"/>
                <a:gd name="T94" fmla="*/ 60 w 288"/>
                <a:gd name="T95" fmla="*/ 50 h 217"/>
                <a:gd name="T96" fmla="*/ 75 w 288"/>
                <a:gd name="T97" fmla="*/ 64 h 217"/>
                <a:gd name="T98" fmla="*/ 103 w 288"/>
                <a:gd name="T99" fmla="*/ 84 h 217"/>
                <a:gd name="T100" fmla="*/ 116 w 288"/>
                <a:gd name="T101" fmla="*/ 80 h 217"/>
                <a:gd name="T102" fmla="*/ 100 w 288"/>
                <a:gd name="T103" fmla="*/ 69 h 217"/>
                <a:gd name="T104" fmla="*/ 79 w 288"/>
                <a:gd name="T105" fmla="*/ 47 h 217"/>
                <a:gd name="T106" fmla="*/ 64 w 288"/>
                <a:gd name="T107" fmla="*/ 24 h 217"/>
                <a:gd name="T108" fmla="*/ 58 w 288"/>
                <a:gd name="T109" fmla="*/ 11 h 217"/>
                <a:gd name="T110" fmla="*/ 58 w 288"/>
                <a:gd name="T11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17">
                  <a:moveTo>
                    <a:pt x="58" y="0"/>
                  </a:moveTo>
                  <a:lnTo>
                    <a:pt x="58" y="0"/>
                  </a:lnTo>
                  <a:lnTo>
                    <a:pt x="60" y="2"/>
                  </a:lnTo>
                  <a:lnTo>
                    <a:pt x="62" y="6"/>
                  </a:lnTo>
                  <a:lnTo>
                    <a:pt x="64" y="7"/>
                  </a:lnTo>
                  <a:lnTo>
                    <a:pt x="68" y="11"/>
                  </a:lnTo>
                  <a:lnTo>
                    <a:pt x="73" y="19"/>
                  </a:lnTo>
                  <a:lnTo>
                    <a:pt x="81" y="26"/>
                  </a:lnTo>
                  <a:lnTo>
                    <a:pt x="90" y="36"/>
                  </a:lnTo>
                  <a:lnTo>
                    <a:pt x="96" y="39"/>
                  </a:lnTo>
                  <a:lnTo>
                    <a:pt x="101" y="45"/>
                  </a:lnTo>
                  <a:lnTo>
                    <a:pt x="107" y="49"/>
                  </a:lnTo>
                  <a:lnTo>
                    <a:pt x="113" y="52"/>
                  </a:lnTo>
                  <a:lnTo>
                    <a:pt x="122" y="62"/>
                  </a:lnTo>
                  <a:lnTo>
                    <a:pt x="133" y="71"/>
                  </a:lnTo>
                  <a:lnTo>
                    <a:pt x="133" y="71"/>
                  </a:lnTo>
                  <a:lnTo>
                    <a:pt x="135" y="71"/>
                  </a:lnTo>
                  <a:lnTo>
                    <a:pt x="169" y="67"/>
                  </a:lnTo>
                  <a:lnTo>
                    <a:pt x="165" y="60"/>
                  </a:lnTo>
                  <a:lnTo>
                    <a:pt x="161" y="49"/>
                  </a:lnTo>
                  <a:lnTo>
                    <a:pt x="159" y="43"/>
                  </a:lnTo>
                  <a:lnTo>
                    <a:pt x="159" y="41"/>
                  </a:lnTo>
                  <a:lnTo>
                    <a:pt x="159" y="37"/>
                  </a:lnTo>
                  <a:lnTo>
                    <a:pt x="159" y="32"/>
                  </a:lnTo>
                  <a:lnTo>
                    <a:pt x="159" y="28"/>
                  </a:lnTo>
                  <a:lnTo>
                    <a:pt x="161" y="22"/>
                  </a:lnTo>
                  <a:lnTo>
                    <a:pt x="161" y="19"/>
                  </a:lnTo>
                  <a:lnTo>
                    <a:pt x="165" y="11"/>
                  </a:lnTo>
                  <a:lnTo>
                    <a:pt x="167" y="7"/>
                  </a:lnTo>
                  <a:lnTo>
                    <a:pt x="169" y="6"/>
                  </a:lnTo>
                  <a:lnTo>
                    <a:pt x="171" y="4"/>
                  </a:lnTo>
                  <a:lnTo>
                    <a:pt x="172" y="4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74" y="2"/>
                  </a:lnTo>
                  <a:lnTo>
                    <a:pt x="174" y="4"/>
                  </a:lnTo>
                  <a:lnTo>
                    <a:pt x="174" y="6"/>
                  </a:lnTo>
                  <a:lnTo>
                    <a:pt x="174" y="7"/>
                  </a:lnTo>
                  <a:lnTo>
                    <a:pt x="176" y="13"/>
                  </a:lnTo>
                  <a:lnTo>
                    <a:pt x="178" y="19"/>
                  </a:lnTo>
                  <a:lnTo>
                    <a:pt x="180" y="22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6" y="32"/>
                  </a:lnTo>
                  <a:lnTo>
                    <a:pt x="187" y="39"/>
                  </a:lnTo>
                  <a:lnTo>
                    <a:pt x="191" y="47"/>
                  </a:lnTo>
                  <a:lnTo>
                    <a:pt x="195" y="56"/>
                  </a:lnTo>
                  <a:lnTo>
                    <a:pt x="197" y="60"/>
                  </a:lnTo>
                  <a:lnTo>
                    <a:pt x="199" y="64"/>
                  </a:lnTo>
                  <a:lnTo>
                    <a:pt x="200" y="69"/>
                  </a:lnTo>
                  <a:lnTo>
                    <a:pt x="208" y="73"/>
                  </a:lnTo>
                  <a:lnTo>
                    <a:pt x="212" y="77"/>
                  </a:lnTo>
                  <a:lnTo>
                    <a:pt x="232" y="103"/>
                  </a:lnTo>
                  <a:lnTo>
                    <a:pt x="236" y="108"/>
                  </a:lnTo>
                  <a:lnTo>
                    <a:pt x="238" y="114"/>
                  </a:lnTo>
                  <a:lnTo>
                    <a:pt x="288" y="159"/>
                  </a:lnTo>
                  <a:lnTo>
                    <a:pt x="236" y="217"/>
                  </a:lnTo>
                  <a:lnTo>
                    <a:pt x="195" y="181"/>
                  </a:lnTo>
                  <a:lnTo>
                    <a:pt x="189" y="183"/>
                  </a:lnTo>
                  <a:lnTo>
                    <a:pt x="186" y="183"/>
                  </a:lnTo>
                  <a:lnTo>
                    <a:pt x="157" y="187"/>
                  </a:lnTo>
                  <a:lnTo>
                    <a:pt x="148" y="187"/>
                  </a:lnTo>
                  <a:lnTo>
                    <a:pt x="141" y="185"/>
                  </a:lnTo>
                  <a:lnTo>
                    <a:pt x="96" y="165"/>
                  </a:lnTo>
                  <a:lnTo>
                    <a:pt x="88" y="161"/>
                  </a:lnTo>
                  <a:lnTo>
                    <a:pt x="83" y="155"/>
                  </a:lnTo>
                  <a:lnTo>
                    <a:pt x="71" y="151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7" y="137"/>
                  </a:lnTo>
                  <a:lnTo>
                    <a:pt x="42" y="131"/>
                  </a:lnTo>
                  <a:lnTo>
                    <a:pt x="36" y="125"/>
                  </a:lnTo>
                  <a:lnTo>
                    <a:pt x="34" y="120"/>
                  </a:lnTo>
                  <a:lnTo>
                    <a:pt x="32" y="116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4" y="114"/>
                  </a:lnTo>
                  <a:lnTo>
                    <a:pt x="38" y="116"/>
                  </a:lnTo>
                  <a:lnTo>
                    <a:pt x="43" y="120"/>
                  </a:lnTo>
                  <a:lnTo>
                    <a:pt x="49" y="123"/>
                  </a:lnTo>
                  <a:lnTo>
                    <a:pt x="58" y="129"/>
                  </a:lnTo>
                  <a:lnTo>
                    <a:pt x="68" y="133"/>
                  </a:lnTo>
                  <a:lnTo>
                    <a:pt x="75" y="138"/>
                  </a:lnTo>
                  <a:lnTo>
                    <a:pt x="75" y="131"/>
                  </a:lnTo>
                  <a:lnTo>
                    <a:pt x="77" y="125"/>
                  </a:lnTo>
                  <a:lnTo>
                    <a:pt x="66" y="120"/>
                  </a:lnTo>
                  <a:lnTo>
                    <a:pt x="55" y="112"/>
                  </a:lnTo>
                  <a:lnTo>
                    <a:pt x="47" y="108"/>
                  </a:lnTo>
                  <a:lnTo>
                    <a:pt x="42" y="103"/>
                  </a:lnTo>
                  <a:lnTo>
                    <a:pt x="30" y="94"/>
                  </a:lnTo>
                  <a:lnTo>
                    <a:pt x="25" y="88"/>
                  </a:lnTo>
                  <a:lnTo>
                    <a:pt x="21" y="82"/>
                  </a:lnTo>
                  <a:lnTo>
                    <a:pt x="15" y="77"/>
                  </a:lnTo>
                  <a:lnTo>
                    <a:pt x="12" y="71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9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2" y="37"/>
                  </a:lnTo>
                  <a:lnTo>
                    <a:pt x="4" y="39"/>
                  </a:lnTo>
                  <a:lnTo>
                    <a:pt x="6" y="43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25" y="62"/>
                  </a:lnTo>
                  <a:lnTo>
                    <a:pt x="32" y="69"/>
                  </a:lnTo>
                  <a:lnTo>
                    <a:pt x="38" y="75"/>
                  </a:lnTo>
                  <a:lnTo>
                    <a:pt x="43" y="79"/>
                  </a:lnTo>
                  <a:lnTo>
                    <a:pt x="49" y="84"/>
                  </a:lnTo>
                  <a:lnTo>
                    <a:pt x="55" y="88"/>
                  </a:lnTo>
                  <a:lnTo>
                    <a:pt x="66" y="97"/>
                  </a:lnTo>
                  <a:lnTo>
                    <a:pt x="75" y="105"/>
                  </a:lnTo>
                  <a:lnTo>
                    <a:pt x="85" y="112"/>
                  </a:lnTo>
                  <a:lnTo>
                    <a:pt x="96" y="101"/>
                  </a:lnTo>
                  <a:lnTo>
                    <a:pt x="92" y="99"/>
                  </a:lnTo>
                  <a:lnTo>
                    <a:pt x="81" y="92"/>
                  </a:lnTo>
                  <a:lnTo>
                    <a:pt x="73" y="88"/>
                  </a:lnTo>
                  <a:lnTo>
                    <a:pt x="68" y="82"/>
                  </a:lnTo>
                  <a:lnTo>
                    <a:pt x="57" y="73"/>
                  </a:lnTo>
                  <a:lnTo>
                    <a:pt x="51" y="67"/>
                  </a:lnTo>
                  <a:lnTo>
                    <a:pt x="47" y="62"/>
                  </a:lnTo>
                  <a:lnTo>
                    <a:pt x="43" y="56"/>
                  </a:lnTo>
                  <a:lnTo>
                    <a:pt x="38" y="50"/>
                  </a:lnTo>
                  <a:lnTo>
                    <a:pt x="32" y="39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4"/>
                  </a:lnTo>
                  <a:lnTo>
                    <a:pt x="27" y="21"/>
                  </a:lnTo>
                  <a:lnTo>
                    <a:pt x="27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8" y="17"/>
                  </a:lnTo>
                  <a:lnTo>
                    <a:pt x="30" y="21"/>
                  </a:lnTo>
                  <a:lnTo>
                    <a:pt x="32" y="22"/>
                  </a:lnTo>
                  <a:lnTo>
                    <a:pt x="36" y="26"/>
                  </a:lnTo>
                  <a:lnTo>
                    <a:pt x="42" y="34"/>
                  </a:lnTo>
                  <a:lnTo>
                    <a:pt x="51" y="41"/>
                  </a:lnTo>
                  <a:lnTo>
                    <a:pt x="60" y="50"/>
                  </a:lnTo>
                  <a:lnTo>
                    <a:pt x="64" y="54"/>
                  </a:lnTo>
                  <a:lnTo>
                    <a:pt x="70" y="58"/>
                  </a:lnTo>
                  <a:lnTo>
                    <a:pt x="75" y="64"/>
                  </a:lnTo>
                  <a:lnTo>
                    <a:pt x="81" y="67"/>
                  </a:lnTo>
                  <a:lnTo>
                    <a:pt x="92" y="77"/>
                  </a:lnTo>
                  <a:lnTo>
                    <a:pt x="103" y="84"/>
                  </a:lnTo>
                  <a:lnTo>
                    <a:pt x="107" y="88"/>
                  </a:lnTo>
                  <a:lnTo>
                    <a:pt x="114" y="80"/>
                  </a:lnTo>
                  <a:lnTo>
                    <a:pt x="116" y="80"/>
                  </a:lnTo>
                  <a:lnTo>
                    <a:pt x="111" y="77"/>
                  </a:lnTo>
                  <a:lnTo>
                    <a:pt x="105" y="73"/>
                  </a:lnTo>
                  <a:lnTo>
                    <a:pt x="100" y="69"/>
                  </a:lnTo>
                  <a:lnTo>
                    <a:pt x="88" y="58"/>
                  </a:lnTo>
                  <a:lnTo>
                    <a:pt x="83" y="52"/>
                  </a:lnTo>
                  <a:lnTo>
                    <a:pt x="79" y="47"/>
                  </a:lnTo>
                  <a:lnTo>
                    <a:pt x="73" y="41"/>
                  </a:lnTo>
                  <a:lnTo>
                    <a:pt x="70" y="36"/>
                  </a:lnTo>
                  <a:lnTo>
                    <a:pt x="64" y="24"/>
                  </a:lnTo>
                  <a:lnTo>
                    <a:pt x="62" y="19"/>
                  </a:lnTo>
                  <a:lnTo>
                    <a:pt x="60" y="15"/>
                  </a:lnTo>
                  <a:lnTo>
                    <a:pt x="58" y="11"/>
                  </a:lnTo>
                  <a:lnTo>
                    <a:pt x="58" y="7"/>
                  </a:lnTo>
                  <a:lnTo>
                    <a:pt x="58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416"/>
            <p:cNvSpPr>
              <a:spLocks noChangeArrowheads="1"/>
            </p:cNvSpPr>
            <p:nvPr/>
          </p:nvSpPr>
          <p:spPr bwMode="auto">
            <a:xfrm>
              <a:off x="4395" y="1326"/>
              <a:ext cx="215" cy="50"/>
            </a:xfrm>
            <a:prstGeom prst="rect">
              <a:avLst/>
            </a:prstGeom>
            <a:solidFill>
              <a:srgbClr val="D4E0DF"/>
            </a:solidFill>
            <a:ln w="0">
              <a:solidFill>
                <a:srgbClr val="D4E0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417"/>
            <p:cNvSpPr>
              <a:spLocks/>
            </p:cNvSpPr>
            <p:nvPr/>
          </p:nvSpPr>
          <p:spPr bwMode="auto">
            <a:xfrm>
              <a:off x="4539" y="2942"/>
              <a:ext cx="174" cy="806"/>
            </a:xfrm>
            <a:custGeom>
              <a:avLst/>
              <a:gdLst>
                <a:gd name="T0" fmla="*/ 88 w 174"/>
                <a:gd name="T1" fmla="*/ 0 h 806"/>
                <a:gd name="T2" fmla="*/ 109 w 174"/>
                <a:gd name="T3" fmla="*/ 3 h 806"/>
                <a:gd name="T4" fmla="*/ 127 w 174"/>
                <a:gd name="T5" fmla="*/ 15 h 806"/>
                <a:gd name="T6" fmla="*/ 144 w 174"/>
                <a:gd name="T7" fmla="*/ 33 h 806"/>
                <a:gd name="T8" fmla="*/ 154 w 174"/>
                <a:gd name="T9" fmla="*/ 61 h 806"/>
                <a:gd name="T10" fmla="*/ 165 w 174"/>
                <a:gd name="T11" fmla="*/ 121 h 806"/>
                <a:gd name="T12" fmla="*/ 172 w 174"/>
                <a:gd name="T13" fmla="*/ 179 h 806"/>
                <a:gd name="T14" fmla="*/ 174 w 174"/>
                <a:gd name="T15" fmla="*/ 235 h 806"/>
                <a:gd name="T16" fmla="*/ 174 w 174"/>
                <a:gd name="T17" fmla="*/ 284 h 806"/>
                <a:gd name="T18" fmla="*/ 174 w 174"/>
                <a:gd name="T19" fmla="*/ 323 h 806"/>
                <a:gd name="T20" fmla="*/ 172 w 174"/>
                <a:gd name="T21" fmla="*/ 353 h 806"/>
                <a:gd name="T22" fmla="*/ 169 w 174"/>
                <a:gd name="T23" fmla="*/ 391 h 806"/>
                <a:gd name="T24" fmla="*/ 165 w 174"/>
                <a:gd name="T25" fmla="*/ 432 h 806"/>
                <a:gd name="T26" fmla="*/ 157 w 174"/>
                <a:gd name="T27" fmla="*/ 475 h 806"/>
                <a:gd name="T28" fmla="*/ 150 w 174"/>
                <a:gd name="T29" fmla="*/ 520 h 806"/>
                <a:gd name="T30" fmla="*/ 140 w 174"/>
                <a:gd name="T31" fmla="*/ 566 h 806"/>
                <a:gd name="T32" fmla="*/ 131 w 174"/>
                <a:gd name="T33" fmla="*/ 611 h 806"/>
                <a:gd name="T34" fmla="*/ 122 w 174"/>
                <a:gd name="T35" fmla="*/ 656 h 806"/>
                <a:gd name="T36" fmla="*/ 112 w 174"/>
                <a:gd name="T37" fmla="*/ 695 h 806"/>
                <a:gd name="T38" fmla="*/ 105 w 174"/>
                <a:gd name="T39" fmla="*/ 733 h 806"/>
                <a:gd name="T40" fmla="*/ 97 w 174"/>
                <a:gd name="T41" fmla="*/ 763 h 806"/>
                <a:gd name="T42" fmla="*/ 92 w 174"/>
                <a:gd name="T43" fmla="*/ 785 h 806"/>
                <a:gd name="T44" fmla="*/ 88 w 174"/>
                <a:gd name="T45" fmla="*/ 800 h 806"/>
                <a:gd name="T46" fmla="*/ 88 w 174"/>
                <a:gd name="T47" fmla="*/ 806 h 806"/>
                <a:gd name="T48" fmla="*/ 86 w 174"/>
                <a:gd name="T49" fmla="*/ 800 h 806"/>
                <a:gd name="T50" fmla="*/ 83 w 174"/>
                <a:gd name="T51" fmla="*/ 785 h 806"/>
                <a:gd name="T52" fmla="*/ 77 w 174"/>
                <a:gd name="T53" fmla="*/ 763 h 806"/>
                <a:gd name="T54" fmla="*/ 69 w 174"/>
                <a:gd name="T55" fmla="*/ 733 h 806"/>
                <a:gd name="T56" fmla="*/ 62 w 174"/>
                <a:gd name="T57" fmla="*/ 695 h 806"/>
                <a:gd name="T58" fmla="*/ 53 w 174"/>
                <a:gd name="T59" fmla="*/ 656 h 806"/>
                <a:gd name="T60" fmla="*/ 43 w 174"/>
                <a:gd name="T61" fmla="*/ 611 h 806"/>
                <a:gd name="T62" fmla="*/ 34 w 174"/>
                <a:gd name="T63" fmla="*/ 566 h 806"/>
                <a:gd name="T64" fmla="*/ 26 w 174"/>
                <a:gd name="T65" fmla="*/ 520 h 806"/>
                <a:gd name="T66" fmla="*/ 17 w 174"/>
                <a:gd name="T67" fmla="*/ 475 h 806"/>
                <a:gd name="T68" fmla="*/ 11 w 174"/>
                <a:gd name="T69" fmla="*/ 432 h 806"/>
                <a:gd name="T70" fmla="*/ 6 w 174"/>
                <a:gd name="T71" fmla="*/ 391 h 806"/>
                <a:gd name="T72" fmla="*/ 2 w 174"/>
                <a:gd name="T73" fmla="*/ 353 h 806"/>
                <a:gd name="T74" fmla="*/ 0 w 174"/>
                <a:gd name="T75" fmla="*/ 323 h 806"/>
                <a:gd name="T76" fmla="*/ 0 w 174"/>
                <a:gd name="T77" fmla="*/ 284 h 806"/>
                <a:gd name="T78" fmla="*/ 0 w 174"/>
                <a:gd name="T79" fmla="*/ 235 h 806"/>
                <a:gd name="T80" fmla="*/ 4 w 174"/>
                <a:gd name="T81" fmla="*/ 179 h 806"/>
                <a:gd name="T82" fmla="*/ 10 w 174"/>
                <a:gd name="T83" fmla="*/ 121 h 806"/>
                <a:gd name="T84" fmla="*/ 21 w 174"/>
                <a:gd name="T85" fmla="*/ 61 h 806"/>
                <a:gd name="T86" fmla="*/ 30 w 174"/>
                <a:gd name="T87" fmla="*/ 33 h 806"/>
                <a:gd name="T88" fmla="*/ 47 w 174"/>
                <a:gd name="T89" fmla="*/ 15 h 806"/>
                <a:gd name="T90" fmla="*/ 66 w 174"/>
                <a:gd name="T91" fmla="*/ 3 h 806"/>
                <a:gd name="T92" fmla="*/ 88 w 174"/>
                <a:gd name="T93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4" h="806">
                  <a:moveTo>
                    <a:pt x="88" y="0"/>
                  </a:moveTo>
                  <a:lnTo>
                    <a:pt x="109" y="3"/>
                  </a:lnTo>
                  <a:lnTo>
                    <a:pt x="127" y="15"/>
                  </a:lnTo>
                  <a:lnTo>
                    <a:pt x="144" y="33"/>
                  </a:lnTo>
                  <a:lnTo>
                    <a:pt x="154" y="61"/>
                  </a:lnTo>
                  <a:lnTo>
                    <a:pt x="165" y="121"/>
                  </a:lnTo>
                  <a:lnTo>
                    <a:pt x="172" y="179"/>
                  </a:lnTo>
                  <a:lnTo>
                    <a:pt x="174" y="235"/>
                  </a:lnTo>
                  <a:lnTo>
                    <a:pt x="174" y="284"/>
                  </a:lnTo>
                  <a:lnTo>
                    <a:pt x="174" y="323"/>
                  </a:lnTo>
                  <a:lnTo>
                    <a:pt x="172" y="353"/>
                  </a:lnTo>
                  <a:lnTo>
                    <a:pt x="169" y="391"/>
                  </a:lnTo>
                  <a:lnTo>
                    <a:pt x="165" y="432"/>
                  </a:lnTo>
                  <a:lnTo>
                    <a:pt x="157" y="475"/>
                  </a:lnTo>
                  <a:lnTo>
                    <a:pt x="150" y="520"/>
                  </a:lnTo>
                  <a:lnTo>
                    <a:pt x="140" y="566"/>
                  </a:lnTo>
                  <a:lnTo>
                    <a:pt x="131" y="611"/>
                  </a:lnTo>
                  <a:lnTo>
                    <a:pt x="122" y="656"/>
                  </a:lnTo>
                  <a:lnTo>
                    <a:pt x="112" y="695"/>
                  </a:lnTo>
                  <a:lnTo>
                    <a:pt x="105" y="733"/>
                  </a:lnTo>
                  <a:lnTo>
                    <a:pt x="97" y="763"/>
                  </a:lnTo>
                  <a:lnTo>
                    <a:pt x="92" y="785"/>
                  </a:lnTo>
                  <a:lnTo>
                    <a:pt x="88" y="800"/>
                  </a:lnTo>
                  <a:lnTo>
                    <a:pt x="88" y="806"/>
                  </a:lnTo>
                  <a:lnTo>
                    <a:pt x="86" y="800"/>
                  </a:lnTo>
                  <a:lnTo>
                    <a:pt x="83" y="785"/>
                  </a:lnTo>
                  <a:lnTo>
                    <a:pt x="77" y="763"/>
                  </a:lnTo>
                  <a:lnTo>
                    <a:pt x="69" y="733"/>
                  </a:lnTo>
                  <a:lnTo>
                    <a:pt x="62" y="695"/>
                  </a:lnTo>
                  <a:lnTo>
                    <a:pt x="53" y="656"/>
                  </a:lnTo>
                  <a:lnTo>
                    <a:pt x="43" y="611"/>
                  </a:lnTo>
                  <a:lnTo>
                    <a:pt x="34" y="566"/>
                  </a:lnTo>
                  <a:lnTo>
                    <a:pt x="26" y="520"/>
                  </a:lnTo>
                  <a:lnTo>
                    <a:pt x="17" y="475"/>
                  </a:lnTo>
                  <a:lnTo>
                    <a:pt x="11" y="432"/>
                  </a:lnTo>
                  <a:lnTo>
                    <a:pt x="6" y="391"/>
                  </a:lnTo>
                  <a:lnTo>
                    <a:pt x="2" y="353"/>
                  </a:lnTo>
                  <a:lnTo>
                    <a:pt x="0" y="323"/>
                  </a:lnTo>
                  <a:lnTo>
                    <a:pt x="0" y="284"/>
                  </a:lnTo>
                  <a:lnTo>
                    <a:pt x="0" y="235"/>
                  </a:lnTo>
                  <a:lnTo>
                    <a:pt x="4" y="179"/>
                  </a:lnTo>
                  <a:lnTo>
                    <a:pt x="10" y="121"/>
                  </a:lnTo>
                  <a:lnTo>
                    <a:pt x="21" y="61"/>
                  </a:lnTo>
                  <a:lnTo>
                    <a:pt x="30" y="33"/>
                  </a:lnTo>
                  <a:lnTo>
                    <a:pt x="47" y="15"/>
                  </a:lnTo>
                  <a:lnTo>
                    <a:pt x="66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418"/>
            <p:cNvSpPr>
              <a:spLocks/>
            </p:cNvSpPr>
            <p:nvPr/>
          </p:nvSpPr>
          <p:spPr bwMode="auto">
            <a:xfrm>
              <a:off x="4571" y="3574"/>
              <a:ext cx="112" cy="278"/>
            </a:xfrm>
            <a:custGeom>
              <a:avLst/>
              <a:gdLst>
                <a:gd name="T0" fmla="*/ 56 w 112"/>
                <a:gd name="T1" fmla="*/ 0 h 278"/>
                <a:gd name="T2" fmla="*/ 58 w 112"/>
                <a:gd name="T3" fmla="*/ 4 h 278"/>
                <a:gd name="T4" fmla="*/ 62 w 112"/>
                <a:gd name="T5" fmla="*/ 17 h 278"/>
                <a:gd name="T6" fmla="*/ 69 w 112"/>
                <a:gd name="T7" fmla="*/ 33 h 278"/>
                <a:gd name="T8" fmla="*/ 79 w 112"/>
                <a:gd name="T9" fmla="*/ 56 h 278"/>
                <a:gd name="T10" fmla="*/ 88 w 112"/>
                <a:gd name="T11" fmla="*/ 80 h 278"/>
                <a:gd name="T12" fmla="*/ 97 w 112"/>
                <a:gd name="T13" fmla="*/ 105 h 278"/>
                <a:gd name="T14" fmla="*/ 105 w 112"/>
                <a:gd name="T15" fmla="*/ 129 h 278"/>
                <a:gd name="T16" fmla="*/ 108 w 112"/>
                <a:gd name="T17" fmla="*/ 149 h 278"/>
                <a:gd name="T18" fmla="*/ 112 w 112"/>
                <a:gd name="T19" fmla="*/ 166 h 278"/>
                <a:gd name="T20" fmla="*/ 108 w 112"/>
                <a:gd name="T21" fmla="*/ 185 h 278"/>
                <a:gd name="T22" fmla="*/ 105 w 112"/>
                <a:gd name="T23" fmla="*/ 207 h 278"/>
                <a:gd name="T24" fmla="*/ 95 w 112"/>
                <a:gd name="T25" fmla="*/ 232 h 278"/>
                <a:gd name="T26" fmla="*/ 86 w 112"/>
                <a:gd name="T27" fmla="*/ 258 h 278"/>
                <a:gd name="T28" fmla="*/ 77 w 112"/>
                <a:gd name="T29" fmla="*/ 271 h 278"/>
                <a:gd name="T30" fmla="*/ 64 w 112"/>
                <a:gd name="T31" fmla="*/ 278 h 278"/>
                <a:gd name="T32" fmla="*/ 47 w 112"/>
                <a:gd name="T33" fmla="*/ 278 h 278"/>
                <a:gd name="T34" fmla="*/ 34 w 112"/>
                <a:gd name="T35" fmla="*/ 271 h 278"/>
                <a:gd name="T36" fmla="*/ 24 w 112"/>
                <a:gd name="T37" fmla="*/ 258 h 278"/>
                <a:gd name="T38" fmla="*/ 15 w 112"/>
                <a:gd name="T39" fmla="*/ 232 h 278"/>
                <a:gd name="T40" fmla="*/ 8 w 112"/>
                <a:gd name="T41" fmla="*/ 207 h 278"/>
                <a:gd name="T42" fmla="*/ 2 w 112"/>
                <a:gd name="T43" fmla="*/ 185 h 278"/>
                <a:gd name="T44" fmla="*/ 0 w 112"/>
                <a:gd name="T45" fmla="*/ 166 h 278"/>
                <a:gd name="T46" fmla="*/ 2 w 112"/>
                <a:gd name="T47" fmla="*/ 149 h 278"/>
                <a:gd name="T48" fmla="*/ 6 w 112"/>
                <a:gd name="T49" fmla="*/ 129 h 278"/>
                <a:gd name="T50" fmla="*/ 13 w 112"/>
                <a:gd name="T51" fmla="*/ 105 h 278"/>
                <a:gd name="T52" fmla="*/ 22 w 112"/>
                <a:gd name="T53" fmla="*/ 80 h 278"/>
                <a:gd name="T54" fmla="*/ 32 w 112"/>
                <a:gd name="T55" fmla="*/ 56 h 278"/>
                <a:gd name="T56" fmla="*/ 41 w 112"/>
                <a:gd name="T57" fmla="*/ 33 h 278"/>
                <a:gd name="T58" fmla="*/ 49 w 112"/>
                <a:gd name="T59" fmla="*/ 17 h 278"/>
                <a:gd name="T60" fmla="*/ 54 w 112"/>
                <a:gd name="T61" fmla="*/ 4 h 278"/>
                <a:gd name="T62" fmla="*/ 56 w 112"/>
                <a:gd name="T6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278">
                  <a:moveTo>
                    <a:pt x="56" y="0"/>
                  </a:moveTo>
                  <a:lnTo>
                    <a:pt x="58" y="4"/>
                  </a:lnTo>
                  <a:lnTo>
                    <a:pt x="62" y="17"/>
                  </a:lnTo>
                  <a:lnTo>
                    <a:pt x="69" y="33"/>
                  </a:lnTo>
                  <a:lnTo>
                    <a:pt x="79" y="56"/>
                  </a:lnTo>
                  <a:lnTo>
                    <a:pt x="88" y="80"/>
                  </a:lnTo>
                  <a:lnTo>
                    <a:pt x="97" y="105"/>
                  </a:lnTo>
                  <a:lnTo>
                    <a:pt x="105" y="129"/>
                  </a:lnTo>
                  <a:lnTo>
                    <a:pt x="108" y="149"/>
                  </a:lnTo>
                  <a:lnTo>
                    <a:pt x="112" y="166"/>
                  </a:lnTo>
                  <a:lnTo>
                    <a:pt x="108" y="185"/>
                  </a:lnTo>
                  <a:lnTo>
                    <a:pt x="105" y="207"/>
                  </a:lnTo>
                  <a:lnTo>
                    <a:pt x="95" y="232"/>
                  </a:lnTo>
                  <a:lnTo>
                    <a:pt x="86" y="258"/>
                  </a:lnTo>
                  <a:lnTo>
                    <a:pt x="77" y="271"/>
                  </a:lnTo>
                  <a:lnTo>
                    <a:pt x="64" y="278"/>
                  </a:lnTo>
                  <a:lnTo>
                    <a:pt x="47" y="278"/>
                  </a:lnTo>
                  <a:lnTo>
                    <a:pt x="34" y="271"/>
                  </a:lnTo>
                  <a:lnTo>
                    <a:pt x="24" y="258"/>
                  </a:lnTo>
                  <a:lnTo>
                    <a:pt x="15" y="232"/>
                  </a:lnTo>
                  <a:lnTo>
                    <a:pt x="8" y="207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9"/>
                  </a:lnTo>
                  <a:lnTo>
                    <a:pt x="6" y="129"/>
                  </a:lnTo>
                  <a:lnTo>
                    <a:pt x="13" y="105"/>
                  </a:lnTo>
                  <a:lnTo>
                    <a:pt x="22" y="80"/>
                  </a:lnTo>
                  <a:lnTo>
                    <a:pt x="32" y="56"/>
                  </a:lnTo>
                  <a:lnTo>
                    <a:pt x="41" y="33"/>
                  </a:lnTo>
                  <a:lnTo>
                    <a:pt x="49" y="17"/>
                  </a:lnTo>
                  <a:lnTo>
                    <a:pt x="54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419"/>
            <p:cNvSpPr>
              <a:spLocks/>
            </p:cNvSpPr>
            <p:nvPr/>
          </p:nvSpPr>
          <p:spPr bwMode="auto">
            <a:xfrm>
              <a:off x="4579" y="3785"/>
              <a:ext cx="95" cy="67"/>
            </a:xfrm>
            <a:custGeom>
              <a:avLst/>
              <a:gdLst>
                <a:gd name="T0" fmla="*/ 0 w 95"/>
                <a:gd name="T1" fmla="*/ 0 h 67"/>
                <a:gd name="T2" fmla="*/ 22 w 95"/>
                <a:gd name="T3" fmla="*/ 13 h 67"/>
                <a:gd name="T4" fmla="*/ 48 w 95"/>
                <a:gd name="T5" fmla="*/ 19 h 67"/>
                <a:gd name="T6" fmla="*/ 72 w 95"/>
                <a:gd name="T7" fmla="*/ 13 h 67"/>
                <a:gd name="T8" fmla="*/ 95 w 95"/>
                <a:gd name="T9" fmla="*/ 0 h 67"/>
                <a:gd name="T10" fmla="*/ 78 w 95"/>
                <a:gd name="T11" fmla="*/ 47 h 67"/>
                <a:gd name="T12" fmla="*/ 69 w 95"/>
                <a:gd name="T13" fmla="*/ 60 h 67"/>
                <a:gd name="T14" fmla="*/ 56 w 95"/>
                <a:gd name="T15" fmla="*/ 67 h 67"/>
                <a:gd name="T16" fmla="*/ 39 w 95"/>
                <a:gd name="T17" fmla="*/ 67 h 67"/>
                <a:gd name="T18" fmla="*/ 26 w 95"/>
                <a:gd name="T19" fmla="*/ 60 h 67"/>
                <a:gd name="T20" fmla="*/ 16 w 95"/>
                <a:gd name="T21" fmla="*/ 47 h 67"/>
                <a:gd name="T22" fmla="*/ 0 w 95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67">
                  <a:moveTo>
                    <a:pt x="0" y="0"/>
                  </a:moveTo>
                  <a:lnTo>
                    <a:pt x="22" y="13"/>
                  </a:lnTo>
                  <a:lnTo>
                    <a:pt x="48" y="19"/>
                  </a:lnTo>
                  <a:lnTo>
                    <a:pt x="72" y="13"/>
                  </a:lnTo>
                  <a:lnTo>
                    <a:pt x="95" y="0"/>
                  </a:lnTo>
                  <a:lnTo>
                    <a:pt x="78" y="47"/>
                  </a:lnTo>
                  <a:lnTo>
                    <a:pt x="69" y="60"/>
                  </a:lnTo>
                  <a:lnTo>
                    <a:pt x="56" y="67"/>
                  </a:lnTo>
                  <a:lnTo>
                    <a:pt x="39" y="67"/>
                  </a:lnTo>
                  <a:lnTo>
                    <a:pt x="26" y="60"/>
                  </a:lnTo>
                  <a:lnTo>
                    <a:pt x="1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420"/>
            <p:cNvSpPr>
              <a:spLocks/>
            </p:cNvSpPr>
            <p:nvPr/>
          </p:nvSpPr>
          <p:spPr bwMode="auto">
            <a:xfrm>
              <a:off x="4291" y="2942"/>
              <a:ext cx="173" cy="806"/>
            </a:xfrm>
            <a:custGeom>
              <a:avLst/>
              <a:gdLst>
                <a:gd name="T0" fmla="*/ 87 w 173"/>
                <a:gd name="T1" fmla="*/ 0 h 806"/>
                <a:gd name="T2" fmla="*/ 108 w 173"/>
                <a:gd name="T3" fmla="*/ 3 h 806"/>
                <a:gd name="T4" fmla="*/ 129 w 173"/>
                <a:gd name="T5" fmla="*/ 15 h 806"/>
                <a:gd name="T6" fmla="*/ 144 w 173"/>
                <a:gd name="T7" fmla="*/ 33 h 806"/>
                <a:gd name="T8" fmla="*/ 155 w 173"/>
                <a:gd name="T9" fmla="*/ 61 h 806"/>
                <a:gd name="T10" fmla="*/ 166 w 173"/>
                <a:gd name="T11" fmla="*/ 121 h 806"/>
                <a:gd name="T12" fmla="*/ 172 w 173"/>
                <a:gd name="T13" fmla="*/ 179 h 806"/>
                <a:gd name="T14" fmla="*/ 173 w 173"/>
                <a:gd name="T15" fmla="*/ 235 h 806"/>
                <a:gd name="T16" fmla="*/ 173 w 173"/>
                <a:gd name="T17" fmla="*/ 284 h 806"/>
                <a:gd name="T18" fmla="*/ 173 w 173"/>
                <a:gd name="T19" fmla="*/ 323 h 806"/>
                <a:gd name="T20" fmla="*/ 173 w 173"/>
                <a:gd name="T21" fmla="*/ 353 h 806"/>
                <a:gd name="T22" fmla="*/ 170 w 173"/>
                <a:gd name="T23" fmla="*/ 391 h 806"/>
                <a:gd name="T24" fmla="*/ 164 w 173"/>
                <a:gd name="T25" fmla="*/ 432 h 806"/>
                <a:gd name="T26" fmla="*/ 157 w 173"/>
                <a:gd name="T27" fmla="*/ 475 h 806"/>
                <a:gd name="T28" fmla="*/ 149 w 173"/>
                <a:gd name="T29" fmla="*/ 520 h 806"/>
                <a:gd name="T30" fmla="*/ 140 w 173"/>
                <a:gd name="T31" fmla="*/ 566 h 806"/>
                <a:gd name="T32" fmla="*/ 130 w 173"/>
                <a:gd name="T33" fmla="*/ 611 h 806"/>
                <a:gd name="T34" fmla="*/ 121 w 173"/>
                <a:gd name="T35" fmla="*/ 656 h 806"/>
                <a:gd name="T36" fmla="*/ 112 w 173"/>
                <a:gd name="T37" fmla="*/ 695 h 806"/>
                <a:gd name="T38" fmla="*/ 104 w 173"/>
                <a:gd name="T39" fmla="*/ 733 h 806"/>
                <a:gd name="T40" fmla="*/ 97 w 173"/>
                <a:gd name="T41" fmla="*/ 763 h 806"/>
                <a:gd name="T42" fmla="*/ 91 w 173"/>
                <a:gd name="T43" fmla="*/ 785 h 806"/>
                <a:gd name="T44" fmla="*/ 89 w 173"/>
                <a:gd name="T45" fmla="*/ 800 h 806"/>
                <a:gd name="T46" fmla="*/ 87 w 173"/>
                <a:gd name="T47" fmla="*/ 806 h 806"/>
                <a:gd name="T48" fmla="*/ 86 w 173"/>
                <a:gd name="T49" fmla="*/ 800 h 806"/>
                <a:gd name="T50" fmla="*/ 82 w 173"/>
                <a:gd name="T51" fmla="*/ 785 h 806"/>
                <a:gd name="T52" fmla="*/ 76 w 173"/>
                <a:gd name="T53" fmla="*/ 763 h 806"/>
                <a:gd name="T54" fmla="*/ 71 w 173"/>
                <a:gd name="T55" fmla="*/ 733 h 806"/>
                <a:gd name="T56" fmla="*/ 61 w 173"/>
                <a:gd name="T57" fmla="*/ 695 h 806"/>
                <a:gd name="T58" fmla="*/ 54 w 173"/>
                <a:gd name="T59" fmla="*/ 656 h 806"/>
                <a:gd name="T60" fmla="*/ 44 w 173"/>
                <a:gd name="T61" fmla="*/ 611 h 806"/>
                <a:gd name="T62" fmla="*/ 35 w 173"/>
                <a:gd name="T63" fmla="*/ 566 h 806"/>
                <a:gd name="T64" fmla="*/ 26 w 173"/>
                <a:gd name="T65" fmla="*/ 520 h 806"/>
                <a:gd name="T66" fmla="*/ 18 w 173"/>
                <a:gd name="T67" fmla="*/ 475 h 806"/>
                <a:gd name="T68" fmla="*/ 11 w 173"/>
                <a:gd name="T69" fmla="*/ 432 h 806"/>
                <a:gd name="T70" fmla="*/ 5 w 173"/>
                <a:gd name="T71" fmla="*/ 391 h 806"/>
                <a:gd name="T72" fmla="*/ 1 w 173"/>
                <a:gd name="T73" fmla="*/ 353 h 806"/>
                <a:gd name="T74" fmla="*/ 0 w 173"/>
                <a:gd name="T75" fmla="*/ 323 h 806"/>
                <a:gd name="T76" fmla="*/ 0 w 173"/>
                <a:gd name="T77" fmla="*/ 284 h 806"/>
                <a:gd name="T78" fmla="*/ 1 w 173"/>
                <a:gd name="T79" fmla="*/ 235 h 806"/>
                <a:gd name="T80" fmla="*/ 3 w 173"/>
                <a:gd name="T81" fmla="*/ 179 h 806"/>
                <a:gd name="T82" fmla="*/ 9 w 173"/>
                <a:gd name="T83" fmla="*/ 121 h 806"/>
                <a:gd name="T84" fmla="*/ 20 w 173"/>
                <a:gd name="T85" fmla="*/ 61 h 806"/>
                <a:gd name="T86" fmla="*/ 31 w 173"/>
                <a:gd name="T87" fmla="*/ 33 h 806"/>
                <a:gd name="T88" fmla="*/ 46 w 173"/>
                <a:gd name="T89" fmla="*/ 15 h 806"/>
                <a:gd name="T90" fmla="*/ 67 w 173"/>
                <a:gd name="T91" fmla="*/ 3 h 806"/>
                <a:gd name="T92" fmla="*/ 87 w 173"/>
                <a:gd name="T93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3" h="806">
                  <a:moveTo>
                    <a:pt x="87" y="0"/>
                  </a:moveTo>
                  <a:lnTo>
                    <a:pt x="108" y="3"/>
                  </a:lnTo>
                  <a:lnTo>
                    <a:pt x="129" y="15"/>
                  </a:lnTo>
                  <a:lnTo>
                    <a:pt x="144" y="33"/>
                  </a:lnTo>
                  <a:lnTo>
                    <a:pt x="155" y="61"/>
                  </a:lnTo>
                  <a:lnTo>
                    <a:pt x="166" y="121"/>
                  </a:lnTo>
                  <a:lnTo>
                    <a:pt x="172" y="179"/>
                  </a:lnTo>
                  <a:lnTo>
                    <a:pt x="173" y="235"/>
                  </a:lnTo>
                  <a:lnTo>
                    <a:pt x="173" y="284"/>
                  </a:lnTo>
                  <a:lnTo>
                    <a:pt x="173" y="323"/>
                  </a:lnTo>
                  <a:lnTo>
                    <a:pt x="173" y="353"/>
                  </a:lnTo>
                  <a:lnTo>
                    <a:pt x="170" y="391"/>
                  </a:lnTo>
                  <a:lnTo>
                    <a:pt x="164" y="432"/>
                  </a:lnTo>
                  <a:lnTo>
                    <a:pt x="157" y="475"/>
                  </a:lnTo>
                  <a:lnTo>
                    <a:pt x="149" y="520"/>
                  </a:lnTo>
                  <a:lnTo>
                    <a:pt x="140" y="566"/>
                  </a:lnTo>
                  <a:lnTo>
                    <a:pt x="130" y="611"/>
                  </a:lnTo>
                  <a:lnTo>
                    <a:pt x="121" y="656"/>
                  </a:lnTo>
                  <a:lnTo>
                    <a:pt x="112" y="695"/>
                  </a:lnTo>
                  <a:lnTo>
                    <a:pt x="104" y="733"/>
                  </a:lnTo>
                  <a:lnTo>
                    <a:pt x="97" y="763"/>
                  </a:lnTo>
                  <a:lnTo>
                    <a:pt x="91" y="785"/>
                  </a:lnTo>
                  <a:lnTo>
                    <a:pt x="89" y="800"/>
                  </a:lnTo>
                  <a:lnTo>
                    <a:pt x="87" y="806"/>
                  </a:lnTo>
                  <a:lnTo>
                    <a:pt x="86" y="800"/>
                  </a:lnTo>
                  <a:lnTo>
                    <a:pt x="82" y="785"/>
                  </a:lnTo>
                  <a:lnTo>
                    <a:pt x="76" y="763"/>
                  </a:lnTo>
                  <a:lnTo>
                    <a:pt x="71" y="733"/>
                  </a:lnTo>
                  <a:lnTo>
                    <a:pt x="61" y="695"/>
                  </a:lnTo>
                  <a:lnTo>
                    <a:pt x="54" y="656"/>
                  </a:lnTo>
                  <a:lnTo>
                    <a:pt x="44" y="611"/>
                  </a:lnTo>
                  <a:lnTo>
                    <a:pt x="35" y="566"/>
                  </a:lnTo>
                  <a:lnTo>
                    <a:pt x="26" y="520"/>
                  </a:lnTo>
                  <a:lnTo>
                    <a:pt x="18" y="475"/>
                  </a:lnTo>
                  <a:lnTo>
                    <a:pt x="11" y="432"/>
                  </a:lnTo>
                  <a:lnTo>
                    <a:pt x="5" y="391"/>
                  </a:lnTo>
                  <a:lnTo>
                    <a:pt x="1" y="353"/>
                  </a:lnTo>
                  <a:lnTo>
                    <a:pt x="0" y="323"/>
                  </a:lnTo>
                  <a:lnTo>
                    <a:pt x="0" y="284"/>
                  </a:lnTo>
                  <a:lnTo>
                    <a:pt x="1" y="235"/>
                  </a:lnTo>
                  <a:lnTo>
                    <a:pt x="3" y="179"/>
                  </a:lnTo>
                  <a:lnTo>
                    <a:pt x="9" y="121"/>
                  </a:lnTo>
                  <a:lnTo>
                    <a:pt x="20" y="61"/>
                  </a:lnTo>
                  <a:lnTo>
                    <a:pt x="31" y="33"/>
                  </a:lnTo>
                  <a:lnTo>
                    <a:pt x="46" y="15"/>
                  </a:lnTo>
                  <a:lnTo>
                    <a:pt x="67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421"/>
            <p:cNvSpPr>
              <a:spLocks/>
            </p:cNvSpPr>
            <p:nvPr/>
          </p:nvSpPr>
          <p:spPr bwMode="auto">
            <a:xfrm>
              <a:off x="4322" y="3574"/>
              <a:ext cx="113" cy="278"/>
            </a:xfrm>
            <a:custGeom>
              <a:avLst/>
              <a:gdLst>
                <a:gd name="T0" fmla="*/ 56 w 113"/>
                <a:gd name="T1" fmla="*/ 0 h 278"/>
                <a:gd name="T2" fmla="*/ 58 w 113"/>
                <a:gd name="T3" fmla="*/ 4 h 278"/>
                <a:gd name="T4" fmla="*/ 64 w 113"/>
                <a:gd name="T5" fmla="*/ 17 h 278"/>
                <a:gd name="T6" fmla="*/ 71 w 113"/>
                <a:gd name="T7" fmla="*/ 33 h 278"/>
                <a:gd name="T8" fmla="*/ 79 w 113"/>
                <a:gd name="T9" fmla="*/ 56 h 278"/>
                <a:gd name="T10" fmla="*/ 88 w 113"/>
                <a:gd name="T11" fmla="*/ 80 h 278"/>
                <a:gd name="T12" fmla="*/ 98 w 113"/>
                <a:gd name="T13" fmla="*/ 105 h 278"/>
                <a:gd name="T14" fmla="*/ 105 w 113"/>
                <a:gd name="T15" fmla="*/ 129 h 278"/>
                <a:gd name="T16" fmla="*/ 111 w 113"/>
                <a:gd name="T17" fmla="*/ 149 h 278"/>
                <a:gd name="T18" fmla="*/ 113 w 113"/>
                <a:gd name="T19" fmla="*/ 166 h 278"/>
                <a:gd name="T20" fmla="*/ 111 w 113"/>
                <a:gd name="T21" fmla="*/ 185 h 278"/>
                <a:gd name="T22" fmla="*/ 105 w 113"/>
                <a:gd name="T23" fmla="*/ 207 h 278"/>
                <a:gd name="T24" fmla="*/ 98 w 113"/>
                <a:gd name="T25" fmla="*/ 232 h 278"/>
                <a:gd name="T26" fmla="*/ 88 w 113"/>
                <a:gd name="T27" fmla="*/ 258 h 278"/>
                <a:gd name="T28" fmla="*/ 79 w 113"/>
                <a:gd name="T29" fmla="*/ 271 h 278"/>
                <a:gd name="T30" fmla="*/ 64 w 113"/>
                <a:gd name="T31" fmla="*/ 278 h 278"/>
                <a:gd name="T32" fmla="*/ 49 w 113"/>
                <a:gd name="T33" fmla="*/ 278 h 278"/>
                <a:gd name="T34" fmla="*/ 34 w 113"/>
                <a:gd name="T35" fmla="*/ 271 h 278"/>
                <a:gd name="T36" fmla="*/ 25 w 113"/>
                <a:gd name="T37" fmla="*/ 258 h 278"/>
                <a:gd name="T38" fmla="*/ 15 w 113"/>
                <a:gd name="T39" fmla="*/ 232 h 278"/>
                <a:gd name="T40" fmla="*/ 8 w 113"/>
                <a:gd name="T41" fmla="*/ 207 h 278"/>
                <a:gd name="T42" fmla="*/ 2 w 113"/>
                <a:gd name="T43" fmla="*/ 185 h 278"/>
                <a:gd name="T44" fmla="*/ 0 w 113"/>
                <a:gd name="T45" fmla="*/ 166 h 278"/>
                <a:gd name="T46" fmla="*/ 2 w 113"/>
                <a:gd name="T47" fmla="*/ 149 h 278"/>
                <a:gd name="T48" fmla="*/ 8 w 113"/>
                <a:gd name="T49" fmla="*/ 129 h 278"/>
                <a:gd name="T50" fmla="*/ 15 w 113"/>
                <a:gd name="T51" fmla="*/ 105 h 278"/>
                <a:gd name="T52" fmla="*/ 23 w 113"/>
                <a:gd name="T53" fmla="*/ 80 h 278"/>
                <a:gd name="T54" fmla="*/ 32 w 113"/>
                <a:gd name="T55" fmla="*/ 56 h 278"/>
                <a:gd name="T56" fmla="*/ 42 w 113"/>
                <a:gd name="T57" fmla="*/ 33 h 278"/>
                <a:gd name="T58" fmla="*/ 49 w 113"/>
                <a:gd name="T59" fmla="*/ 17 h 278"/>
                <a:gd name="T60" fmla="*/ 55 w 113"/>
                <a:gd name="T61" fmla="*/ 4 h 278"/>
                <a:gd name="T62" fmla="*/ 56 w 113"/>
                <a:gd name="T6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278">
                  <a:moveTo>
                    <a:pt x="56" y="0"/>
                  </a:moveTo>
                  <a:lnTo>
                    <a:pt x="58" y="4"/>
                  </a:lnTo>
                  <a:lnTo>
                    <a:pt x="64" y="17"/>
                  </a:lnTo>
                  <a:lnTo>
                    <a:pt x="71" y="33"/>
                  </a:lnTo>
                  <a:lnTo>
                    <a:pt x="79" y="56"/>
                  </a:lnTo>
                  <a:lnTo>
                    <a:pt x="88" y="80"/>
                  </a:lnTo>
                  <a:lnTo>
                    <a:pt x="98" y="105"/>
                  </a:lnTo>
                  <a:lnTo>
                    <a:pt x="105" y="129"/>
                  </a:lnTo>
                  <a:lnTo>
                    <a:pt x="111" y="149"/>
                  </a:lnTo>
                  <a:lnTo>
                    <a:pt x="113" y="166"/>
                  </a:lnTo>
                  <a:lnTo>
                    <a:pt x="111" y="185"/>
                  </a:lnTo>
                  <a:lnTo>
                    <a:pt x="105" y="207"/>
                  </a:lnTo>
                  <a:lnTo>
                    <a:pt x="98" y="232"/>
                  </a:lnTo>
                  <a:lnTo>
                    <a:pt x="88" y="258"/>
                  </a:lnTo>
                  <a:lnTo>
                    <a:pt x="79" y="271"/>
                  </a:lnTo>
                  <a:lnTo>
                    <a:pt x="64" y="278"/>
                  </a:lnTo>
                  <a:lnTo>
                    <a:pt x="49" y="278"/>
                  </a:lnTo>
                  <a:lnTo>
                    <a:pt x="34" y="271"/>
                  </a:lnTo>
                  <a:lnTo>
                    <a:pt x="25" y="258"/>
                  </a:lnTo>
                  <a:lnTo>
                    <a:pt x="15" y="232"/>
                  </a:lnTo>
                  <a:lnTo>
                    <a:pt x="8" y="207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9"/>
                  </a:lnTo>
                  <a:lnTo>
                    <a:pt x="8" y="129"/>
                  </a:lnTo>
                  <a:lnTo>
                    <a:pt x="15" y="105"/>
                  </a:lnTo>
                  <a:lnTo>
                    <a:pt x="23" y="80"/>
                  </a:lnTo>
                  <a:lnTo>
                    <a:pt x="32" y="56"/>
                  </a:lnTo>
                  <a:lnTo>
                    <a:pt x="42" y="33"/>
                  </a:lnTo>
                  <a:lnTo>
                    <a:pt x="49" y="17"/>
                  </a:lnTo>
                  <a:lnTo>
                    <a:pt x="55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422"/>
            <p:cNvSpPr>
              <a:spLocks/>
            </p:cNvSpPr>
            <p:nvPr/>
          </p:nvSpPr>
          <p:spPr bwMode="auto">
            <a:xfrm>
              <a:off x="4431" y="1232"/>
              <a:ext cx="144" cy="186"/>
            </a:xfrm>
            <a:custGeom>
              <a:avLst/>
              <a:gdLst>
                <a:gd name="T0" fmla="*/ 24 w 144"/>
                <a:gd name="T1" fmla="*/ 0 h 186"/>
                <a:gd name="T2" fmla="*/ 28 w 144"/>
                <a:gd name="T3" fmla="*/ 2 h 186"/>
                <a:gd name="T4" fmla="*/ 37 w 144"/>
                <a:gd name="T5" fmla="*/ 6 h 186"/>
                <a:gd name="T6" fmla="*/ 48 w 144"/>
                <a:gd name="T7" fmla="*/ 12 h 186"/>
                <a:gd name="T8" fmla="*/ 60 w 144"/>
                <a:gd name="T9" fmla="*/ 15 h 186"/>
                <a:gd name="T10" fmla="*/ 67 w 144"/>
                <a:gd name="T11" fmla="*/ 21 h 186"/>
                <a:gd name="T12" fmla="*/ 71 w 144"/>
                <a:gd name="T13" fmla="*/ 21 h 186"/>
                <a:gd name="T14" fmla="*/ 75 w 144"/>
                <a:gd name="T15" fmla="*/ 21 h 186"/>
                <a:gd name="T16" fmla="*/ 84 w 144"/>
                <a:gd name="T17" fmla="*/ 15 h 186"/>
                <a:gd name="T18" fmla="*/ 95 w 144"/>
                <a:gd name="T19" fmla="*/ 12 h 186"/>
                <a:gd name="T20" fmla="*/ 106 w 144"/>
                <a:gd name="T21" fmla="*/ 6 h 186"/>
                <a:gd name="T22" fmla="*/ 114 w 144"/>
                <a:gd name="T23" fmla="*/ 2 h 186"/>
                <a:gd name="T24" fmla="*/ 119 w 144"/>
                <a:gd name="T25" fmla="*/ 0 h 186"/>
                <a:gd name="T26" fmla="*/ 116 w 144"/>
                <a:gd name="T27" fmla="*/ 2 h 186"/>
                <a:gd name="T28" fmla="*/ 112 w 144"/>
                <a:gd name="T29" fmla="*/ 8 h 186"/>
                <a:gd name="T30" fmla="*/ 112 w 144"/>
                <a:gd name="T31" fmla="*/ 21 h 186"/>
                <a:gd name="T32" fmla="*/ 116 w 144"/>
                <a:gd name="T33" fmla="*/ 36 h 186"/>
                <a:gd name="T34" fmla="*/ 119 w 144"/>
                <a:gd name="T35" fmla="*/ 55 h 186"/>
                <a:gd name="T36" fmla="*/ 127 w 144"/>
                <a:gd name="T37" fmla="*/ 73 h 186"/>
                <a:gd name="T38" fmla="*/ 133 w 144"/>
                <a:gd name="T39" fmla="*/ 90 h 186"/>
                <a:gd name="T40" fmla="*/ 138 w 144"/>
                <a:gd name="T41" fmla="*/ 105 h 186"/>
                <a:gd name="T42" fmla="*/ 142 w 144"/>
                <a:gd name="T43" fmla="*/ 116 h 186"/>
                <a:gd name="T44" fmla="*/ 144 w 144"/>
                <a:gd name="T45" fmla="*/ 120 h 186"/>
                <a:gd name="T46" fmla="*/ 71 w 144"/>
                <a:gd name="T47" fmla="*/ 186 h 186"/>
                <a:gd name="T48" fmla="*/ 0 w 144"/>
                <a:gd name="T49" fmla="*/ 120 h 186"/>
                <a:gd name="T50" fmla="*/ 0 w 144"/>
                <a:gd name="T51" fmla="*/ 116 h 186"/>
                <a:gd name="T52" fmla="*/ 4 w 144"/>
                <a:gd name="T53" fmla="*/ 105 h 186"/>
                <a:gd name="T54" fmla="*/ 9 w 144"/>
                <a:gd name="T55" fmla="*/ 90 h 186"/>
                <a:gd name="T56" fmla="*/ 17 w 144"/>
                <a:gd name="T57" fmla="*/ 73 h 186"/>
                <a:gd name="T58" fmla="*/ 22 w 144"/>
                <a:gd name="T59" fmla="*/ 55 h 186"/>
                <a:gd name="T60" fmla="*/ 28 w 144"/>
                <a:gd name="T61" fmla="*/ 36 h 186"/>
                <a:gd name="T62" fmla="*/ 30 w 144"/>
                <a:gd name="T63" fmla="*/ 21 h 186"/>
                <a:gd name="T64" fmla="*/ 30 w 144"/>
                <a:gd name="T65" fmla="*/ 8 h 186"/>
                <a:gd name="T66" fmla="*/ 26 w 144"/>
                <a:gd name="T67" fmla="*/ 2 h 186"/>
                <a:gd name="T68" fmla="*/ 24 w 144"/>
                <a:gd name="T6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86">
                  <a:moveTo>
                    <a:pt x="24" y="0"/>
                  </a:moveTo>
                  <a:lnTo>
                    <a:pt x="28" y="2"/>
                  </a:lnTo>
                  <a:lnTo>
                    <a:pt x="37" y="6"/>
                  </a:lnTo>
                  <a:lnTo>
                    <a:pt x="48" y="12"/>
                  </a:lnTo>
                  <a:lnTo>
                    <a:pt x="60" y="15"/>
                  </a:lnTo>
                  <a:lnTo>
                    <a:pt x="67" y="21"/>
                  </a:lnTo>
                  <a:lnTo>
                    <a:pt x="71" y="21"/>
                  </a:lnTo>
                  <a:lnTo>
                    <a:pt x="75" y="21"/>
                  </a:lnTo>
                  <a:lnTo>
                    <a:pt x="84" y="15"/>
                  </a:lnTo>
                  <a:lnTo>
                    <a:pt x="95" y="12"/>
                  </a:lnTo>
                  <a:lnTo>
                    <a:pt x="106" y="6"/>
                  </a:lnTo>
                  <a:lnTo>
                    <a:pt x="114" y="2"/>
                  </a:lnTo>
                  <a:lnTo>
                    <a:pt x="119" y="0"/>
                  </a:lnTo>
                  <a:lnTo>
                    <a:pt x="116" y="2"/>
                  </a:lnTo>
                  <a:lnTo>
                    <a:pt x="112" y="8"/>
                  </a:lnTo>
                  <a:lnTo>
                    <a:pt x="112" y="21"/>
                  </a:lnTo>
                  <a:lnTo>
                    <a:pt x="116" y="36"/>
                  </a:lnTo>
                  <a:lnTo>
                    <a:pt x="119" y="55"/>
                  </a:lnTo>
                  <a:lnTo>
                    <a:pt x="127" y="73"/>
                  </a:lnTo>
                  <a:lnTo>
                    <a:pt x="133" y="90"/>
                  </a:lnTo>
                  <a:lnTo>
                    <a:pt x="138" y="105"/>
                  </a:lnTo>
                  <a:lnTo>
                    <a:pt x="142" y="116"/>
                  </a:lnTo>
                  <a:lnTo>
                    <a:pt x="144" y="120"/>
                  </a:lnTo>
                  <a:lnTo>
                    <a:pt x="71" y="186"/>
                  </a:lnTo>
                  <a:lnTo>
                    <a:pt x="0" y="120"/>
                  </a:lnTo>
                  <a:lnTo>
                    <a:pt x="0" y="116"/>
                  </a:lnTo>
                  <a:lnTo>
                    <a:pt x="4" y="105"/>
                  </a:lnTo>
                  <a:lnTo>
                    <a:pt x="9" y="90"/>
                  </a:lnTo>
                  <a:lnTo>
                    <a:pt x="17" y="73"/>
                  </a:lnTo>
                  <a:lnTo>
                    <a:pt x="22" y="55"/>
                  </a:lnTo>
                  <a:lnTo>
                    <a:pt x="28" y="36"/>
                  </a:lnTo>
                  <a:lnTo>
                    <a:pt x="30" y="21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423"/>
            <p:cNvSpPr>
              <a:spLocks/>
            </p:cNvSpPr>
            <p:nvPr/>
          </p:nvSpPr>
          <p:spPr bwMode="auto">
            <a:xfrm>
              <a:off x="4457" y="1232"/>
              <a:ext cx="45" cy="43"/>
            </a:xfrm>
            <a:custGeom>
              <a:avLst/>
              <a:gdLst>
                <a:gd name="T0" fmla="*/ 0 w 45"/>
                <a:gd name="T1" fmla="*/ 0 h 43"/>
                <a:gd name="T2" fmla="*/ 9 w 45"/>
                <a:gd name="T3" fmla="*/ 4 h 43"/>
                <a:gd name="T4" fmla="*/ 19 w 45"/>
                <a:gd name="T5" fmla="*/ 10 h 43"/>
                <a:gd name="T6" fmla="*/ 32 w 45"/>
                <a:gd name="T7" fmla="*/ 15 h 43"/>
                <a:gd name="T8" fmla="*/ 39 w 45"/>
                <a:gd name="T9" fmla="*/ 19 h 43"/>
                <a:gd name="T10" fmla="*/ 45 w 45"/>
                <a:gd name="T11" fmla="*/ 21 h 43"/>
                <a:gd name="T12" fmla="*/ 45 w 45"/>
                <a:gd name="T13" fmla="*/ 43 h 43"/>
                <a:gd name="T14" fmla="*/ 41 w 45"/>
                <a:gd name="T15" fmla="*/ 42 h 43"/>
                <a:gd name="T16" fmla="*/ 34 w 45"/>
                <a:gd name="T17" fmla="*/ 38 h 43"/>
                <a:gd name="T18" fmla="*/ 24 w 45"/>
                <a:gd name="T19" fmla="*/ 32 h 43"/>
                <a:gd name="T20" fmla="*/ 13 w 45"/>
                <a:gd name="T21" fmla="*/ 25 h 43"/>
                <a:gd name="T22" fmla="*/ 4 w 45"/>
                <a:gd name="T23" fmla="*/ 19 h 43"/>
                <a:gd name="T24" fmla="*/ 6 w 45"/>
                <a:gd name="T25" fmla="*/ 14 h 43"/>
                <a:gd name="T26" fmla="*/ 4 w 45"/>
                <a:gd name="T27" fmla="*/ 8 h 43"/>
                <a:gd name="T28" fmla="*/ 4 w 45"/>
                <a:gd name="T29" fmla="*/ 4 h 43"/>
                <a:gd name="T30" fmla="*/ 0 w 45"/>
                <a:gd name="T31" fmla="*/ 2 h 43"/>
                <a:gd name="T32" fmla="*/ 0 w 45"/>
                <a:gd name="T3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lnTo>
                    <a:pt x="9" y="4"/>
                  </a:lnTo>
                  <a:lnTo>
                    <a:pt x="19" y="10"/>
                  </a:lnTo>
                  <a:lnTo>
                    <a:pt x="32" y="15"/>
                  </a:lnTo>
                  <a:lnTo>
                    <a:pt x="39" y="19"/>
                  </a:lnTo>
                  <a:lnTo>
                    <a:pt x="45" y="21"/>
                  </a:lnTo>
                  <a:lnTo>
                    <a:pt x="45" y="43"/>
                  </a:lnTo>
                  <a:lnTo>
                    <a:pt x="41" y="42"/>
                  </a:lnTo>
                  <a:lnTo>
                    <a:pt x="34" y="38"/>
                  </a:lnTo>
                  <a:lnTo>
                    <a:pt x="24" y="32"/>
                  </a:lnTo>
                  <a:lnTo>
                    <a:pt x="13" y="25"/>
                  </a:lnTo>
                  <a:lnTo>
                    <a:pt x="4" y="19"/>
                  </a:lnTo>
                  <a:lnTo>
                    <a:pt x="6" y="14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9A78"/>
            </a:solidFill>
            <a:ln w="0">
              <a:solidFill>
                <a:srgbClr val="EB9A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424"/>
            <p:cNvSpPr>
              <a:spLocks/>
            </p:cNvSpPr>
            <p:nvPr/>
          </p:nvSpPr>
          <p:spPr bwMode="auto">
            <a:xfrm>
              <a:off x="4502" y="1232"/>
              <a:ext cx="45" cy="43"/>
            </a:xfrm>
            <a:custGeom>
              <a:avLst/>
              <a:gdLst>
                <a:gd name="T0" fmla="*/ 45 w 45"/>
                <a:gd name="T1" fmla="*/ 0 h 43"/>
                <a:gd name="T2" fmla="*/ 45 w 45"/>
                <a:gd name="T3" fmla="*/ 2 h 43"/>
                <a:gd name="T4" fmla="*/ 43 w 45"/>
                <a:gd name="T5" fmla="*/ 4 h 43"/>
                <a:gd name="T6" fmla="*/ 41 w 45"/>
                <a:gd name="T7" fmla="*/ 8 h 43"/>
                <a:gd name="T8" fmla="*/ 41 w 45"/>
                <a:gd name="T9" fmla="*/ 14 h 43"/>
                <a:gd name="T10" fmla="*/ 41 w 45"/>
                <a:gd name="T11" fmla="*/ 19 h 43"/>
                <a:gd name="T12" fmla="*/ 32 w 45"/>
                <a:gd name="T13" fmla="*/ 25 h 43"/>
                <a:gd name="T14" fmla="*/ 22 w 45"/>
                <a:gd name="T15" fmla="*/ 32 h 43"/>
                <a:gd name="T16" fmla="*/ 11 w 45"/>
                <a:gd name="T17" fmla="*/ 38 h 43"/>
                <a:gd name="T18" fmla="*/ 4 w 45"/>
                <a:gd name="T19" fmla="*/ 42 h 43"/>
                <a:gd name="T20" fmla="*/ 0 w 45"/>
                <a:gd name="T21" fmla="*/ 43 h 43"/>
                <a:gd name="T22" fmla="*/ 0 w 45"/>
                <a:gd name="T23" fmla="*/ 21 h 43"/>
                <a:gd name="T24" fmla="*/ 5 w 45"/>
                <a:gd name="T25" fmla="*/ 19 h 43"/>
                <a:gd name="T26" fmla="*/ 15 w 45"/>
                <a:gd name="T27" fmla="*/ 15 h 43"/>
                <a:gd name="T28" fmla="*/ 26 w 45"/>
                <a:gd name="T29" fmla="*/ 10 h 43"/>
                <a:gd name="T30" fmla="*/ 37 w 45"/>
                <a:gd name="T31" fmla="*/ 4 h 43"/>
                <a:gd name="T32" fmla="*/ 45 w 45"/>
                <a:gd name="T3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lnTo>
                    <a:pt x="45" y="2"/>
                  </a:lnTo>
                  <a:lnTo>
                    <a:pt x="43" y="4"/>
                  </a:lnTo>
                  <a:lnTo>
                    <a:pt x="41" y="8"/>
                  </a:lnTo>
                  <a:lnTo>
                    <a:pt x="41" y="14"/>
                  </a:lnTo>
                  <a:lnTo>
                    <a:pt x="41" y="19"/>
                  </a:lnTo>
                  <a:lnTo>
                    <a:pt x="32" y="25"/>
                  </a:lnTo>
                  <a:lnTo>
                    <a:pt x="22" y="32"/>
                  </a:lnTo>
                  <a:lnTo>
                    <a:pt x="11" y="38"/>
                  </a:lnTo>
                  <a:lnTo>
                    <a:pt x="4" y="42"/>
                  </a:lnTo>
                  <a:lnTo>
                    <a:pt x="0" y="43"/>
                  </a:lnTo>
                  <a:lnTo>
                    <a:pt x="0" y="21"/>
                  </a:lnTo>
                  <a:lnTo>
                    <a:pt x="5" y="19"/>
                  </a:lnTo>
                  <a:lnTo>
                    <a:pt x="15" y="15"/>
                  </a:lnTo>
                  <a:lnTo>
                    <a:pt x="26" y="10"/>
                  </a:lnTo>
                  <a:lnTo>
                    <a:pt x="3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B9A78"/>
            </a:solidFill>
            <a:ln w="0">
              <a:solidFill>
                <a:srgbClr val="EB9A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425"/>
            <p:cNvSpPr>
              <a:spLocks/>
            </p:cNvSpPr>
            <p:nvPr/>
          </p:nvSpPr>
          <p:spPr bwMode="auto">
            <a:xfrm>
              <a:off x="4216" y="589"/>
              <a:ext cx="574" cy="664"/>
            </a:xfrm>
            <a:custGeom>
              <a:avLst/>
              <a:gdLst>
                <a:gd name="T0" fmla="*/ 286 w 574"/>
                <a:gd name="T1" fmla="*/ 0 h 664"/>
                <a:gd name="T2" fmla="*/ 290 w 574"/>
                <a:gd name="T3" fmla="*/ 0 h 664"/>
                <a:gd name="T4" fmla="*/ 299 w 574"/>
                <a:gd name="T5" fmla="*/ 2 h 664"/>
                <a:gd name="T6" fmla="*/ 316 w 574"/>
                <a:gd name="T7" fmla="*/ 6 h 664"/>
                <a:gd name="T8" fmla="*/ 334 w 574"/>
                <a:gd name="T9" fmla="*/ 9 h 664"/>
                <a:gd name="T10" fmla="*/ 359 w 574"/>
                <a:gd name="T11" fmla="*/ 15 h 664"/>
                <a:gd name="T12" fmla="*/ 385 w 574"/>
                <a:gd name="T13" fmla="*/ 24 h 664"/>
                <a:gd name="T14" fmla="*/ 411 w 574"/>
                <a:gd name="T15" fmla="*/ 36 h 664"/>
                <a:gd name="T16" fmla="*/ 441 w 574"/>
                <a:gd name="T17" fmla="*/ 49 h 664"/>
                <a:gd name="T18" fmla="*/ 467 w 574"/>
                <a:gd name="T19" fmla="*/ 67 h 664"/>
                <a:gd name="T20" fmla="*/ 495 w 574"/>
                <a:gd name="T21" fmla="*/ 88 h 664"/>
                <a:gd name="T22" fmla="*/ 520 w 574"/>
                <a:gd name="T23" fmla="*/ 112 h 664"/>
                <a:gd name="T24" fmla="*/ 540 w 574"/>
                <a:gd name="T25" fmla="*/ 140 h 664"/>
                <a:gd name="T26" fmla="*/ 557 w 574"/>
                <a:gd name="T27" fmla="*/ 174 h 664"/>
                <a:gd name="T28" fmla="*/ 568 w 574"/>
                <a:gd name="T29" fmla="*/ 213 h 664"/>
                <a:gd name="T30" fmla="*/ 574 w 574"/>
                <a:gd name="T31" fmla="*/ 256 h 664"/>
                <a:gd name="T32" fmla="*/ 572 w 574"/>
                <a:gd name="T33" fmla="*/ 305 h 664"/>
                <a:gd name="T34" fmla="*/ 561 w 574"/>
                <a:gd name="T35" fmla="*/ 365 h 664"/>
                <a:gd name="T36" fmla="*/ 544 w 574"/>
                <a:gd name="T37" fmla="*/ 417 h 664"/>
                <a:gd name="T38" fmla="*/ 521 w 574"/>
                <a:gd name="T39" fmla="*/ 466 h 664"/>
                <a:gd name="T40" fmla="*/ 493 w 574"/>
                <a:gd name="T41" fmla="*/ 507 h 664"/>
                <a:gd name="T42" fmla="*/ 463 w 574"/>
                <a:gd name="T43" fmla="*/ 542 h 664"/>
                <a:gd name="T44" fmla="*/ 434 w 574"/>
                <a:gd name="T45" fmla="*/ 574 h 664"/>
                <a:gd name="T46" fmla="*/ 402 w 574"/>
                <a:gd name="T47" fmla="*/ 600 h 664"/>
                <a:gd name="T48" fmla="*/ 372 w 574"/>
                <a:gd name="T49" fmla="*/ 621 h 664"/>
                <a:gd name="T50" fmla="*/ 346 w 574"/>
                <a:gd name="T51" fmla="*/ 638 h 664"/>
                <a:gd name="T52" fmla="*/ 321 w 574"/>
                <a:gd name="T53" fmla="*/ 649 h 664"/>
                <a:gd name="T54" fmla="*/ 303 w 574"/>
                <a:gd name="T55" fmla="*/ 658 h 664"/>
                <a:gd name="T56" fmla="*/ 291 w 574"/>
                <a:gd name="T57" fmla="*/ 664 h 664"/>
                <a:gd name="T58" fmla="*/ 286 w 574"/>
                <a:gd name="T59" fmla="*/ 664 h 664"/>
                <a:gd name="T60" fmla="*/ 282 w 574"/>
                <a:gd name="T61" fmla="*/ 664 h 664"/>
                <a:gd name="T62" fmla="*/ 269 w 574"/>
                <a:gd name="T63" fmla="*/ 658 h 664"/>
                <a:gd name="T64" fmla="*/ 252 w 574"/>
                <a:gd name="T65" fmla="*/ 649 h 664"/>
                <a:gd name="T66" fmla="*/ 228 w 574"/>
                <a:gd name="T67" fmla="*/ 638 h 664"/>
                <a:gd name="T68" fmla="*/ 200 w 574"/>
                <a:gd name="T69" fmla="*/ 621 h 664"/>
                <a:gd name="T70" fmla="*/ 170 w 574"/>
                <a:gd name="T71" fmla="*/ 600 h 664"/>
                <a:gd name="T72" fmla="*/ 140 w 574"/>
                <a:gd name="T73" fmla="*/ 574 h 664"/>
                <a:gd name="T74" fmla="*/ 108 w 574"/>
                <a:gd name="T75" fmla="*/ 542 h 664"/>
                <a:gd name="T76" fmla="*/ 78 w 574"/>
                <a:gd name="T77" fmla="*/ 507 h 664"/>
                <a:gd name="T78" fmla="*/ 52 w 574"/>
                <a:gd name="T79" fmla="*/ 466 h 664"/>
                <a:gd name="T80" fmla="*/ 30 w 574"/>
                <a:gd name="T81" fmla="*/ 417 h 664"/>
                <a:gd name="T82" fmla="*/ 11 w 574"/>
                <a:gd name="T83" fmla="*/ 365 h 664"/>
                <a:gd name="T84" fmla="*/ 2 w 574"/>
                <a:gd name="T85" fmla="*/ 305 h 664"/>
                <a:gd name="T86" fmla="*/ 0 w 574"/>
                <a:gd name="T87" fmla="*/ 256 h 664"/>
                <a:gd name="T88" fmla="*/ 5 w 574"/>
                <a:gd name="T89" fmla="*/ 213 h 664"/>
                <a:gd name="T90" fmla="*/ 17 w 574"/>
                <a:gd name="T91" fmla="*/ 174 h 664"/>
                <a:gd name="T92" fmla="*/ 33 w 574"/>
                <a:gd name="T93" fmla="*/ 140 h 664"/>
                <a:gd name="T94" fmla="*/ 54 w 574"/>
                <a:gd name="T95" fmla="*/ 112 h 664"/>
                <a:gd name="T96" fmla="*/ 78 w 574"/>
                <a:gd name="T97" fmla="*/ 88 h 664"/>
                <a:gd name="T98" fmla="*/ 105 w 574"/>
                <a:gd name="T99" fmla="*/ 67 h 664"/>
                <a:gd name="T100" fmla="*/ 133 w 574"/>
                <a:gd name="T101" fmla="*/ 49 h 664"/>
                <a:gd name="T102" fmla="*/ 161 w 574"/>
                <a:gd name="T103" fmla="*/ 36 h 664"/>
                <a:gd name="T104" fmla="*/ 189 w 574"/>
                <a:gd name="T105" fmla="*/ 24 h 664"/>
                <a:gd name="T106" fmla="*/ 215 w 574"/>
                <a:gd name="T107" fmla="*/ 15 h 664"/>
                <a:gd name="T108" fmla="*/ 237 w 574"/>
                <a:gd name="T109" fmla="*/ 9 h 664"/>
                <a:gd name="T110" fmla="*/ 258 w 574"/>
                <a:gd name="T111" fmla="*/ 6 h 664"/>
                <a:gd name="T112" fmla="*/ 273 w 574"/>
                <a:gd name="T113" fmla="*/ 2 h 664"/>
                <a:gd name="T114" fmla="*/ 282 w 574"/>
                <a:gd name="T115" fmla="*/ 0 h 664"/>
                <a:gd name="T116" fmla="*/ 286 w 574"/>
                <a:gd name="T117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4" h="664">
                  <a:moveTo>
                    <a:pt x="286" y="0"/>
                  </a:moveTo>
                  <a:lnTo>
                    <a:pt x="290" y="0"/>
                  </a:lnTo>
                  <a:lnTo>
                    <a:pt x="299" y="2"/>
                  </a:lnTo>
                  <a:lnTo>
                    <a:pt x="316" y="6"/>
                  </a:lnTo>
                  <a:lnTo>
                    <a:pt x="334" y="9"/>
                  </a:lnTo>
                  <a:lnTo>
                    <a:pt x="359" y="15"/>
                  </a:lnTo>
                  <a:lnTo>
                    <a:pt x="385" y="24"/>
                  </a:lnTo>
                  <a:lnTo>
                    <a:pt x="411" y="36"/>
                  </a:lnTo>
                  <a:lnTo>
                    <a:pt x="441" y="49"/>
                  </a:lnTo>
                  <a:lnTo>
                    <a:pt x="467" y="67"/>
                  </a:lnTo>
                  <a:lnTo>
                    <a:pt x="495" y="88"/>
                  </a:lnTo>
                  <a:lnTo>
                    <a:pt x="520" y="112"/>
                  </a:lnTo>
                  <a:lnTo>
                    <a:pt x="540" y="140"/>
                  </a:lnTo>
                  <a:lnTo>
                    <a:pt x="557" y="174"/>
                  </a:lnTo>
                  <a:lnTo>
                    <a:pt x="568" y="213"/>
                  </a:lnTo>
                  <a:lnTo>
                    <a:pt x="574" y="256"/>
                  </a:lnTo>
                  <a:lnTo>
                    <a:pt x="572" y="305"/>
                  </a:lnTo>
                  <a:lnTo>
                    <a:pt x="561" y="365"/>
                  </a:lnTo>
                  <a:lnTo>
                    <a:pt x="544" y="417"/>
                  </a:lnTo>
                  <a:lnTo>
                    <a:pt x="521" y="466"/>
                  </a:lnTo>
                  <a:lnTo>
                    <a:pt x="493" y="507"/>
                  </a:lnTo>
                  <a:lnTo>
                    <a:pt x="463" y="542"/>
                  </a:lnTo>
                  <a:lnTo>
                    <a:pt x="434" y="574"/>
                  </a:lnTo>
                  <a:lnTo>
                    <a:pt x="402" y="600"/>
                  </a:lnTo>
                  <a:lnTo>
                    <a:pt x="372" y="621"/>
                  </a:lnTo>
                  <a:lnTo>
                    <a:pt x="346" y="638"/>
                  </a:lnTo>
                  <a:lnTo>
                    <a:pt x="321" y="649"/>
                  </a:lnTo>
                  <a:lnTo>
                    <a:pt x="303" y="658"/>
                  </a:lnTo>
                  <a:lnTo>
                    <a:pt x="291" y="664"/>
                  </a:lnTo>
                  <a:lnTo>
                    <a:pt x="286" y="664"/>
                  </a:lnTo>
                  <a:lnTo>
                    <a:pt x="282" y="664"/>
                  </a:lnTo>
                  <a:lnTo>
                    <a:pt x="269" y="658"/>
                  </a:lnTo>
                  <a:lnTo>
                    <a:pt x="252" y="649"/>
                  </a:lnTo>
                  <a:lnTo>
                    <a:pt x="228" y="638"/>
                  </a:lnTo>
                  <a:lnTo>
                    <a:pt x="200" y="621"/>
                  </a:lnTo>
                  <a:lnTo>
                    <a:pt x="170" y="600"/>
                  </a:lnTo>
                  <a:lnTo>
                    <a:pt x="140" y="574"/>
                  </a:lnTo>
                  <a:lnTo>
                    <a:pt x="108" y="542"/>
                  </a:lnTo>
                  <a:lnTo>
                    <a:pt x="78" y="507"/>
                  </a:lnTo>
                  <a:lnTo>
                    <a:pt x="52" y="466"/>
                  </a:lnTo>
                  <a:lnTo>
                    <a:pt x="30" y="417"/>
                  </a:lnTo>
                  <a:lnTo>
                    <a:pt x="11" y="365"/>
                  </a:lnTo>
                  <a:lnTo>
                    <a:pt x="2" y="305"/>
                  </a:lnTo>
                  <a:lnTo>
                    <a:pt x="0" y="256"/>
                  </a:lnTo>
                  <a:lnTo>
                    <a:pt x="5" y="213"/>
                  </a:lnTo>
                  <a:lnTo>
                    <a:pt x="17" y="174"/>
                  </a:lnTo>
                  <a:lnTo>
                    <a:pt x="33" y="140"/>
                  </a:lnTo>
                  <a:lnTo>
                    <a:pt x="54" y="112"/>
                  </a:lnTo>
                  <a:lnTo>
                    <a:pt x="78" y="88"/>
                  </a:lnTo>
                  <a:lnTo>
                    <a:pt x="105" y="67"/>
                  </a:lnTo>
                  <a:lnTo>
                    <a:pt x="133" y="49"/>
                  </a:lnTo>
                  <a:lnTo>
                    <a:pt x="161" y="36"/>
                  </a:lnTo>
                  <a:lnTo>
                    <a:pt x="189" y="24"/>
                  </a:lnTo>
                  <a:lnTo>
                    <a:pt x="215" y="15"/>
                  </a:lnTo>
                  <a:lnTo>
                    <a:pt x="237" y="9"/>
                  </a:lnTo>
                  <a:lnTo>
                    <a:pt x="258" y="6"/>
                  </a:lnTo>
                  <a:lnTo>
                    <a:pt x="273" y="2"/>
                  </a:lnTo>
                  <a:lnTo>
                    <a:pt x="282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426"/>
            <p:cNvSpPr>
              <a:spLocks/>
            </p:cNvSpPr>
            <p:nvPr/>
          </p:nvSpPr>
          <p:spPr bwMode="auto">
            <a:xfrm>
              <a:off x="4025" y="466"/>
              <a:ext cx="954" cy="860"/>
            </a:xfrm>
            <a:custGeom>
              <a:avLst/>
              <a:gdLst>
                <a:gd name="T0" fmla="*/ 499 w 954"/>
                <a:gd name="T1" fmla="*/ 2 h 860"/>
                <a:gd name="T2" fmla="*/ 554 w 954"/>
                <a:gd name="T3" fmla="*/ 5 h 860"/>
                <a:gd name="T4" fmla="*/ 621 w 954"/>
                <a:gd name="T5" fmla="*/ 16 h 860"/>
                <a:gd name="T6" fmla="*/ 694 w 954"/>
                <a:gd name="T7" fmla="*/ 37 h 860"/>
                <a:gd name="T8" fmla="*/ 769 w 954"/>
                <a:gd name="T9" fmla="*/ 73 h 860"/>
                <a:gd name="T10" fmla="*/ 836 w 954"/>
                <a:gd name="T11" fmla="*/ 125 h 860"/>
                <a:gd name="T12" fmla="*/ 894 w 954"/>
                <a:gd name="T13" fmla="*/ 196 h 860"/>
                <a:gd name="T14" fmla="*/ 935 w 954"/>
                <a:gd name="T15" fmla="*/ 290 h 860"/>
                <a:gd name="T16" fmla="*/ 954 w 954"/>
                <a:gd name="T17" fmla="*/ 409 h 860"/>
                <a:gd name="T18" fmla="*/ 942 w 954"/>
                <a:gd name="T19" fmla="*/ 525 h 860"/>
                <a:gd name="T20" fmla="*/ 903 w 954"/>
                <a:gd name="T21" fmla="*/ 626 h 860"/>
                <a:gd name="T22" fmla="*/ 845 w 954"/>
                <a:gd name="T23" fmla="*/ 710 h 860"/>
                <a:gd name="T24" fmla="*/ 776 w 954"/>
                <a:gd name="T25" fmla="*/ 774 h 860"/>
                <a:gd name="T26" fmla="*/ 707 w 954"/>
                <a:gd name="T27" fmla="*/ 821 h 860"/>
                <a:gd name="T28" fmla="*/ 647 w 954"/>
                <a:gd name="T29" fmla="*/ 851 h 860"/>
                <a:gd name="T30" fmla="*/ 602 w 954"/>
                <a:gd name="T31" fmla="*/ 860 h 860"/>
                <a:gd name="T32" fmla="*/ 658 w 954"/>
                <a:gd name="T33" fmla="*/ 787 h 860"/>
                <a:gd name="T34" fmla="*/ 679 w 954"/>
                <a:gd name="T35" fmla="*/ 720 h 860"/>
                <a:gd name="T36" fmla="*/ 679 w 954"/>
                <a:gd name="T37" fmla="*/ 665 h 860"/>
                <a:gd name="T38" fmla="*/ 699 w 954"/>
                <a:gd name="T39" fmla="*/ 609 h 860"/>
                <a:gd name="T40" fmla="*/ 741 w 954"/>
                <a:gd name="T41" fmla="*/ 523 h 860"/>
                <a:gd name="T42" fmla="*/ 712 w 954"/>
                <a:gd name="T43" fmla="*/ 432 h 860"/>
                <a:gd name="T44" fmla="*/ 636 w 954"/>
                <a:gd name="T45" fmla="*/ 327 h 860"/>
                <a:gd name="T46" fmla="*/ 576 w 954"/>
                <a:gd name="T47" fmla="*/ 218 h 860"/>
                <a:gd name="T48" fmla="*/ 580 w 954"/>
                <a:gd name="T49" fmla="*/ 241 h 860"/>
                <a:gd name="T50" fmla="*/ 595 w 954"/>
                <a:gd name="T51" fmla="*/ 293 h 860"/>
                <a:gd name="T52" fmla="*/ 617 w 954"/>
                <a:gd name="T53" fmla="*/ 357 h 860"/>
                <a:gd name="T54" fmla="*/ 651 w 954"/>
                <a:gd name="T55" fmla="*/ 411 h 860"/>
                <a:gd name="T56" fmla="*/ 654 w 954"/>
                <a:gd name="T57" fmla="*/ 420 h 860"/>
                <a:gd name="T58" fmla="*/ 617 w 954"/>
                <a:gd name="T59" fmla="*/ 377 h 860"/>
                <a:gd name="T60" fmla="*/ 583 w 954"/>
                <a:gd name="T61" fmla="*/ 316 h 860"/>
                <a:gd name="T62" fmla="*/ 561 w 954"/>
                <a:gd name="T63" fmla="*/ 258 h 860"/>
                <a:gd name="T64" fmla="*/ 514 w 954"/>
                <a:gd name="T65" fmla="*/ 269 h 860"/>
                <a:gd name="T66" fmla="*/ 404 w 954"/>
                <a:gd name="T67" fmla="*/ 344 h 860"/>
                <a:gd name="T68" fmla="*/ 269 w 954"/>
                <a:gd name="T69" fmla="*/ 415 h 860"/>
                <a:gd name="T70" fmla="*/ 204 w 954"/>
                <a:gd name="T71" fmla="*/ 492 h 860"/>
                <a:gd name="T72" fmla="*/ 236 w 954"/>
                <a:gd name="T73" fmla="*/ 576 h 860"/>
                <a:gd name="T74" fmla="*/ 281 w 954"/>
                <a:gd name="T75" fmla="*/ 645 h 860"/>
                <a:gd name="T76" fmla="*/ 273 w 954"/>
                <a:gd name="T77" fmla="*/ 690 h 860"/>
                <a:gd name="T78" fmla="*/ 282 w 954"/>
                <a:gd name="T79" fmla="*/ 751 h 860"/>
                <a:gd name="T80" fmla="*/ 320 w 954"/>
                <a:gd name="T81" fmla="*/ 823 h 860"/>
                <a:gd name="T82" fmla="*/ 333 w 954"/>
                <a:gd name="T83" fmla="*/ 856 h 860"/>
                <a:gd name="T84" fmla="*/ 279 w 954"/>
                <a:gd name="T85" fmla="*/ 837 h 860"/>
                <a:gd name="T86" fmla="*/ 213 w 954"/>
                <a:gd name="T87" fmla="*/ 800 h 860"/>
                <a:gd name="T88" fmla="*/ 142 w 954"/>
                <a:gd name="T89" fmla="*/ 744 h 860"/>
                <a:gd name="T90" fmla="*/ 79 w 954"/>
                <a:gd name="T91" fmla="*/ 671 h 860"/>
                <a:gd name="T92" fmla="*/ 28 w 954"/>
                <a:gd name="T93" fmla="*/ 578 h 860"/>
                <a:gd name="T94" fmla="*/ 2 w 954"/>
                <a:gd name="T95" fmla="*/ 469 h 860"/>
                <a:gd name="T96" fmla="*/ 8 w 954"/>
                <a:gd name="T97" fmla="*/ 346 h 860"/>
                <a:gd name="T98" fmla="*/ 37 w 954"/>
                <a:gd name="T99" fmla="*/ 239 h 860"/>
                <a:gd name="T100" fmla="*/ 88 w 954"/>
                <a:gd name="T101" fmla="*/ 157 h 860"/>
                <a:gd name="T102" fmla="*/ 152 w 954"/>
                <a:gd name="T103" fmla="*/ 97 h 860"/>
                <a:gd name="T104" fmla="*/ 223 w 954"/>
                <a:gd name="T105" fmla="*/ 54 h 860"/>
                <a:gd name="T106" fmla="*/ 297 w 954"/>
                <a:gd name="T107" fmla="*/ 26 h 860"/>
                <a:gd name="T108" fmla="*/ 368 w 954"/>
                <a:gd name="T109" fmla="*/ 9 h 860"/>
                <a:gd name="T110" fmla="*/ 430 w 954"/>
                <a:gd name="T111" fmla="*/ 2 h 860"/>
                <a:gd name="T112" fmla="*/ 477 w 95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4" h="860">
                  <a:moveTo>
                    <a:pt x="477" y="0"/>
                  </a:moveTo>
                  <a:lnTo>
                    <a:pt x="499" y="2"/>
                  </a:lnTo>
                  <a:lnTo>
                    <a:pt x="524" y="2"/>
                  </a:lnTo>
                  <a:lnTo>
                    <a:pt x="554" y="5"/>
                  </a:lnTo>
                  <a:lnTo>
                    <a:pt x="585" y="9"/>
                  </a:lnTo>
                  <a:lnTo>
                    <a:pt x="621" y="16"/>
                  </a:lnTo>
                  <a:lnTo>
                    <a:pt x="656" y="26"/>
                  </a:lnTo>
                  <a:lnTo>
                    <a:pt x="694" y="37"/>
                  </a:lnTo>
                  <a:lnTo>
                    <a:pt x="731" y="54"/>
                  </a:lnTo>
                  <a:lnTo>
                    <a:pt x="769" y="73"/>
                  </a:lnTo>
                  <a:lnTo>
                    <a:pt x="804" y="97"/>
                  </a:lnTo>
                  <a:lnTo>
                    <a:pt x="836" y="125"/>
                  </a:lnTo>
                  <a:lnTo>
                    <a:pt x="868" y="157"/>
                  </a:lnTo>
                  <a:lnTo>
                    <a:pt x="894" y="196"/>
                  </a:lnTo>
                  <a:lnTo>
                    <a:pt x="918" y="239"/>
                  </a:lnTo>
                  <a:lnTo>
                    <a:pt x="935" y="290"/>
                  </a:lnTo>
                  <a:lnTo>
                    <a:pt x="948" y="346"/>
                  </a:lnTo>
                  <a:lnTo>
                    <a:pt x="954" y="409"/>
                  </a:lnTo>
                  <a:lnTo>
                    <a:pt x="952" y="469"/>
                  </a:lnTo>
                  <a:lnTo>
                    <a:pt x="942" y="525"/>
                  </a:lnTo>
                  <a:lnTo>
                    <a:pt x="926" y="578"/>
                  </a:lnTo>
                  <a:lnTo>
                    <a:pt x="903" y="626"/>
                  </a:lnTo>
                  <a:lnTo>
                    <a:pt x="875" y="671"/>
                  </a:lnTo>
                  <a:lnTo>
                    <a:pt x="845" y="710"/>
                  </a:lnTo>
                  <a:lnTo>
                    <a:pt x="812" y="744"/>
                  </a:lnTo>
                  <a:lnTo>
                    <a:pt x="776" y="774"/>
                  </a:lnTo>
                  <a:lnTo>
                    <a:pt x="742" y="800"/>
                  </a:lnTo>
                  <a:lnTo>
                    <a:pt x="707" y="821"/>
                  </a:lnTo>
                  <a:lnTo>
                    <a:pt x="675" y="837"/>
                  </a:lnTo>
                  <a:lnTo>
                    <a:pt x="647" y="851"/>
                  </a:lnTo>
                  <a:lnTo>
                    <a:pt x="621" y="856"/>
                  </a:lnTo>
                  <a:lnTo>
                    <a:pt x="602" y="860"/>
                  </a:lnTo>
                  <a:lnTo>
                    <a:pt x="636" y="823"/>
                  </a:lnTo>
                  <a:lnTo>
                    <a:pt x="658" y="787"/>
                  </a:lnTo>
                  <a:lnTo>
                    <a:pt x="673" y="751"/>
                  </a:lnTo>
                  <a:lnTo>
                    <a:pt x="679" y="720"/>
                  </a:lnTo>
                  <a:lnTo>
                    <a:pt x="681" y="690"/>
                  </a:lnTo>
                  <a:lnTo>
                    <a:pt x="679" y="665"/>
                  </a:lnTo>
                  <a:lnTo>
                    <a:pt x="673" y="645"/>
                  </a:lnTo>
                  <a:lnTo>
                    <a:pt x="699" y="609"/>
                  </a:lnTo>
                  <a:lnTo>
                    <a:pt x="722" y="568"/>
                  </a:lnTo>
                  <a:lnTo>
                    <a:pt x="741" y="523"/>
                  </a:lnTo>
                  <a:lnTo>
                    <a:pt x="755" y="475"/>
                  </a:lnTo>
                  <a:lnTo>
                    <a:pt x="712" y="432"/>
                  </a:lnTo>
                  <a:lnTo>
                    <a:pt x="671" y="381"/>
                  </a:lnTo>
                  <a:lnTo>
                    <a:pt x="636" y="327"/>
                  </a:lnTo>
                  <a:lnTo>
                    <a:pt x="604" y="273"/>
                  </a:lnTo>
                  <a:lnTo>
                    <a:pt x="576" y="218"/>
                  </a:lnTo>
                  <a:lnTo>
                    <a:pt x="576" y="224"/>
                  </a:lnTo>
                  <a:lnTo>
                    <a:pt x="580" y="241"/>
                  </a:lnTo>
                  <a:lnTo>
                    <a:pt x="585" y="265"/>
                  </a:lnTo>
                  <a:lnTo>
                    <a:pt x="595" y="293"/>
                  </a:lnTo>
                  <a:lnTo>
                    <a:pt x="604" y="325"/>
                  </a:lnTo>
                  <a:lnTo>
                    <a:pt x="617" y="357"/>
                  </a:lnTo>
                  <a:lnTo>
                    <a:pt x="634" y="387"/>
                  </a:lnTo>
                  <a:lnTo>
                    <a:pt x="651" y="411"/>
                  </a:lnTo>
                  <a:lnTo>
                    <a:pt x="673" y="430"/>
                  </a:lnTo>
                  <a:lnTo>
                    <a:pt x="654" y="420"/>
                  </a:lnTo>
                  <a:lnTo>
                    <a:pt x="636" y="404"/>
                  </a:lnTo>
                  <a:lnTo>
                    <a:pt x="617" y="377"/>
                  </a:lnTo>
                  <a:lnTo>
                    <a:pt x="598" y="348"/>
                  </a:lnTo>
                  <a:lnTo>
                    <a:pt x="583" y="316"/>
                  </a:lnTo>
                  <a:lnTo>
                    <a:pt x="570" y="286"/>
                  </a:lnTo>
                  <a:lnTo>
                    <a:pt x="561" y="258"/>
                  </a:lnTo>
                  <a:lnTo>
                    <a:pt x="555" y="235"/>
                  </a:lnTo>
                  <a:lnTo>
                    <a:pt x="514" y="269"/>
                  </a:lnTo>
                  <a:lnTo>
                    <a:pt x="464" y="306"/>
                  </a:lnTo>
                  <a:lnTo>
                    <a:pt x="404" y="344"/>
                  </a:lnTo>
                  <a:lnTo>
                    <a:pt x="340" y="381"/>
                  </a:lnTo>
                  <a:lnTo>
                    <a:pt x="269" y="415"/>
                  </a:lnTo>
                  <a:lnTo>
                    <a:pt x="195" y="445"/>
                  </a:lnTo>
                  <a:lnTo>
                    <a:pt x="204" y="492"/>
                  </a:lnTo>
                  <a:lnTo>
                    <a:pt x="219" y="536"/>
                  </a:lnTo>
                  <a:lnTo>
                    <a:pt x="236" y="576"/>
                  </a:lnTo>
                  <a:lnTo>
                    <a:pt x="258" y="613"/>
                  </a:lnTo>
                  <a:lnTo>
                    <a:pt x="281" y="645"/>
                  </a:lnTo>
                  <a:lnTo>
                    <a:pt x="277" y="665"/>
                  </a:lnTo>
                  <a:lnTo>
                    <a:pt x="273" y="690"/>
                  </a:lnTo>
                  <a:lnTo>
                    <a:pt x="275" y="720"/>
                  </a:lnTo>
                  <a:lnTo>
                    <a:pt x="282" y="751"/>
                  </a:lnTo>
                  <a:lnTo>
                    <a:pt x="296" y="787"/>
                  </a:lnTo>
                  <a:lnTo>
                    <a:pt x="320" y="823"/>
                  </a:lnTo>
                  <a:lnTo>
                    <a:pt x="353" y="860"/>
                  </a:lnTo>
                  <a:lnTo>
                    <a:pt x="333" y="856"/>
                  </a:lnTo>
                  <a:lnTo>
                    <a:pt x="309" y="851"/>
                  </a:lnTo>
                  <a:lnTo>
                    <a:pt x="279" y="837"/>
                  </a:lnTo>
                  <a:lnTo>
                    <a:pt x="247" y="821"/>
                  </a:lnTo>
                  <a:lnTo>
                    <a:pt x="213" y="800"/>
                  </a:lnTo>
                  <a:lnTo>
                    <a:pt x="178" y="774"/>
                  </a:lnTo>
                  <a:lnTo>
                    <a:pt x="142" y="744"/>
                  </a:lnTo>
                  <a:lnTo>
                    <a:pt x="110" y="710"/>
                  </a:lnTo>
                  <a:lnTo>
                    <a:pt x="79" y="671"/>
                  </a:lnTo>
                  <a:lnTo>
                    <a:pt x="52" y="626"/>
                  </a:lnTo>
                  <a:lnTo>
                    <a:pt x="28" y="578"/>
                  </a:lnTo>
                  <a:lnTo>
                    <a:pt x="11" y="525"/>
                  </a:lnTo>
                  <a:lnTo>
                    <a:pt x="2" y="469"/>
                  </a:lnTo>
                  <a:lnTo>
                    <a:pt x="0" y="409"/>
                  </a:lnTo>
                  <a:lnTo>
                    <a:pt x="8" y="346"/>
                  </a:lnTo>
                  <a:lnTo>
                    <a:pt x="19" y="290"/>
                  </a:lnTo>
                  <a:lnTo>
                    <a:pt x="37" y="239"/>
                  </a:lnTo>
                  <a:lnTo>
                    <a:pt x="60" y="196"/>
                  </a:lnTo>
                  <a:lnTo>
                    <a:pt x="88" y="157"/>
                  </a:lnTo>
                  <a:lnTo>
                    <a:pt x="118" y="125"/>
                  </a:lnTo>
                  <a:lnTo>
                    <a:pt x="152" y="97"/>
                  </a:lnTo>
                  <a:lnTo>
                    <a:pt x="187" y="73"/>
                  </a:lnTo>
                  <a:lnTo>
                    <a:pt x="223" y="54"/>
                  </a:lnTo>
                  <a:lnTo>
                    <a:pt x="260" y="37"/>
                  </a:lnTo>
                  <a:lnTo>
                    <a:pt x="297" y="26"/>
                  </a:lnTo>
                  <a:lnTo>
                    <a:pt x="335" y="16"/>
                  </a:lnTo>
                  <a:lnTo>
                    <a:pt x="368" y="9"/>
                  </a:lnTo>
                  <a:lnTo>
                    <a:pt x="400" y="5"/>
                  </a:lnTo>
                  <a:lnTo>
                    <a:pt x="430" y="2"/>
                  </a:lnTo>
                  <a:lnTo>
                    <a:pt x="456" y="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6B0000"/>
            </a:solidFill>
            <a:ln w="0">
              <a:solidFill>
                <a:srgbClr val="6B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427"/>
            <p:cNvSpPr>
              <a:spLocks/>
            </p:cNvSpPr>
            <p:nvPr/>
          </p:nvSpPr>
          <p:spPr bwMode="auto">
            <a:xfrm>
              <a:off x="4431" y="1360"/>
              <a:ext cx="421" cy="1015"/>
            </a:xfrm>
            <a:custGeom>
              <a:avLst/>
              <a:gdLst>
                <a:gd name="T0" fmla="*/ 207 w 421"/>
                <a:gd name="T1" fmla="*/ 0 h 1015"/>
                <a:gd name="T2" fmla="*/ 312 w 421"/>
                <a:gd name="T3" fmla="*/ 13 h 1015"/>
                <a:gd name="T4" fmla="*/ 336 w 421"/>
                <a:gd name="T5" fmla="*/ 22 h 1015"/>
                <a:gd name="T6" fmla="*/ 353 w 421"/>
                <a:gd name="T7" fmla="*/ 39 h 1015"/>
                <a:gd name="T8" fmla="*/ 363 w 421"/>
                <a:gd name="T9" fmla="*/ 61 h 1015"/>
                <a:gd name="T10" fmla="*/ 370 w 421"/>
                <a:gd name="T11" fmla="*/ 97 h 1015"/>
                <a:gd name="T12" fmla="*/ 376 w 421"/>
                <a:gd name="T13" fmla="*/ 136 h 1015"/>
                <a:gd name="T14" fmla="*/ 385 w 421"/>
                <a:gd name="T15" fmla="*/ 179 h 1015"/>
                <a:gd name="T16" fmla="*/ 392 w 421"/>
                <a:gd name="T17" fmla="*/ 222 h 1015"/>
                <a:gd name="T18" fmla="*/ 400 w 421"/>
                <a:gd name="T19" fmla="*/ 263 h 1015"/>
                <a:gd name="T20" fmla="*/ 407 w 421"/>
                <a:gd name="T21" fmla="*/ 301 h 1015"/>
                <a:gd name="T22" fmla="*/ 415 w 421"/>
                <a:gd name="T23" fmla="*/ 332 h 1015"/>
                <a:gd name="T24" fmla="*/ 421 w 421"/>
                <a:gd name="T25" fmla="*/ 355 h 1015"/>
                <a:gd name="T26" fmla="*/ 421 w 421"/>
                <a:gd name="T27" fmla="*/ 368 h 1015"/>
                <a:gd name="T28" fmla="*/ 415 w 421"/>
                <a:gd name="T29" fmla="*/ 387 h 1015"/>
                <a:gd name="T30" fmla="*/ 406 w 421"/>
                <a:gd name="T31" fmla="*/ 409 h 1015"/>
                <a:gd name="T32" fmla="*/ 394 w 421"/>
                <a:gd name="T33" fmla="*/ 433 h 1015"/>
                <a:gd name="T34" fmla="*/ 381 w 421"/>
                <a:gd name="T35" fmla="*/ 460 h 1015"/>
                <a:gd name="T36" fmla="*/ 368 w 421"/>
                <a:gd name="T37" fmla="*/ 484 h 1015"/>
                <a:gd name="T38" fmla="*/ 357 w 421"/>
                <a:gd name="T39" fmla="*/ 505 h 1015"/>
                <a:gd name="T40" fmla="*/ 346 w 421"/>
                <a:gd name="T41" fmla="*/ 521 h 1015"/>
                <a:gd name="T42" fmla="*/ 338 w 421"/>
                <a:gd name="T43" fmla="*/ 533 h 1015"/>
                <a:gd name="T44" fmla="*/ 336 w 421"/>
                <a:gd name="T45" fmla="*/ 536 h 1015"/>
                <a:gd name="T46" fmla="*/ 338 w 421"/>
                <a:gd name="T47" fmla="*/ 542 h 1015"/>
                <a:gd name="T48" fmla="*/ 340 w 421"/>
                <a:gd name="T49" fmla="*/ 559 h 1015"/>
                <a:gd name="T50" fmla="*/ 346 w 421"/>
                <a:gd name="T51" fmla="*/ 583 h 1015"/>
                <a:gd name="T52" fmla="*/ 353 w 421"/>
                <a:gd name="T53" fmla="*/ 615 h 1015"/>
                <a:gd name="T54" fmla="*/ 361 w 421"/>
                <a:gd name="T55" fmla="*/ 654 h 1015"/>
                <a:gd name="T56" fmla="*/ 368 w 421"/>
                <a:gd name="T57" fmla="*/ 695 h 1015"/>
                <a:gd name="T58" fmla="*/ 378 w 421"/>
                <a:gd name="T59" fmla="*/ 738 h 1015"/>
                <a:gd name="T60" fmla="*/ 387 w 421"/>
                <a:gd name="T61" fmla="*/ 783 h 1015"/>
                <a:gd name="T62" fmla="*/ 396 w 421"/>
                <a:gd name="T63" fmla="*/ 826 h 1015"/>
                <a:gd name="T64" fmla="*/ 406 w 421"/>
                <a:gd name="T65" fmla="*/ 867 h 1015"/>
                <a:gd name="T66" fmla="*/ 413 w 421"/>
                <a:gd name="T67" fmla="*/ 905 h 1015"/>
                <a:gd name="T68" fmla="*/ 421 w 421"/>
                <a:gd name="T69" fmla="*/ 937 h 1015"/>
                <a:gd name="T70" fmla="*/ 404 w 421"/>
                <a:gd name="T71" fmla="*/ 955 h 1015"/>
                <a:gd name="T72" fmla="*/ 381 w 421"/>
                <a:gd name="T73" fmla="*/ 970 h 1015"/>
                <a:gd name="T74" fmla="*/ 349 w 421"/>
                <a:gd name="T75" fmla="*/ 983 h 1015"/>
                <a:gd name="T76" fmla="*/ 316 w 421"/>
                <a:gd name="T77" fmla="*/ 993 h 1015"/>
                <a:gd name="T78" fmla="*/ 277 w 421"/>
                <a:gd name="T79" fmla="*/ 1000 h 1015"/>
                <a:gd name="T80" fmla="*/ 237 w 421"/>
                <a:gd name="T81" fmla="*/ 1006 h 1015"/>
                <a:gd name="T82" fmla="*/ 198 w 421"/>
                <a:gd name="T83" fmla="*/ 1009 h 1015"/>
                <a:gd name="T84" fmla="*/ 161 w 421"/>
                <a:gd name="T85" fmla="*/ 1013 h 1015"/>
                <a:gd name="T86" fmla="*/ 127 w 421"/>
                <a:gd name="T87" fmla="*/ 1015 h 1015"/>
                <a:gd name="T88" fmla="*/ 101 w 421"/>
                <a:gd name="T89" fmla="*/ 1015 h 1015"/>
                <a:gd name="T90" fmla="*/ 80 w 421"/>
                <a:gd name="T91" fmla="*/ 1015 h 1015"/>
                <a:gd name="T92" fmla="*/ 71 w 421"/>
                <a:gd name="T93" fmla="*/ 1015 h 1015"/>
                <a:gd name="T94" fmla="*/ 0 w 421"/>
                <a:gd name="T95" fmla="*/ 553 h 1015"/>
                <a:gd name="T96" fmla="*/ 71 w 421"/>
                <a:gd name="T97" fmla="*/ 362 h 1015"/>
                <a:gd name="T98" fmla="*/ 71 w 421"/>
                <a:gd name="T99" fmla="*/ 362 h 1015"/>
                <a:gd name="T100" fmla="*/ 207 w 421"/>
                <a:gd name="T101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1" h="1015">
                  <a:moveTo>
                    <a:pt x="207" y="0"/>
                  </a:moveTo>
                  <a:lnTo>
                    <a:pt x="312" y="13"/>
                  </a:lnTo>
                  <a:lnTo>
                    <a:pt x="336" y="22"/>
                  </a:lnTo>
                  <a:lnTo>
                    <a:pt x="353" y="39"/>
                  </a:lnTo>
                  <a:lnTo>
                    <a:pt x="363" y="61"/>
                  </a:lnTo>
                  <a:lnTo>
                    <a:pt x="370" y="97"/>
                  </a:lnTo>
                  <a:lnTo>
                    <a:pt x="376" y="136"/>
                  </a:lnTo>
                  <a:lnTo>
                    <a:pt x="385" y="179"/>
                  </a:lnTo>
                  <a:lnTo>
                    <a:pt x="392" y="222"/>
                  </a:lnTo>
                  <a:lnTo>
                    <a:pt x="400" y="263"/>
                  </a:lnTo>
                  <a:lnTo>
                    <a:pt x="407" y="301"/>
                  </a:lnTo>
                  <a:lnTo>
                    <a:pt x="415" y="332"/>
                  </a:lnTo>
                  <a:lnTo>
                    <a:pt x="421" y="355"/>
                  </a:lnTo>
                  <a:lnTo>
                    <a:pt x="421" y="368"/>
                  </a:lnTo>
                  <a:lnTo>
                    <a:pt x="415" y="387"/>
                  </a:lnTo>
                  <a:lnTo>
                    <a:pt x="406" y="409"/>
                  </a:lnTo>
                  <a:lnTo>
                    <a:pt x="394" y="433"/>
                  </a:lnTo>
                  <a:lnTo>
                    <a:pt x="381" y="460"/>
                  </a:lnTo>
                  <a:lnTo>
                    <a:pt x="368" y="484"/>
                  </a:lnTo>
                  <a:lnTo>
                    <a:pt x="357" y="505"/>
                  </a:lnTo>
                  <a:lnTo>
                    <a:pt x="346" y="521"/>
                  </a:lnTo>
                  <a:lnTo>
                    <a:pt x="338" y="533"/>
                  </a:lnTo>
                  <a:lnTo>
                    <a:pt x="336" y="536"/>
                  </a:lnTo>
                  <a:lnTo>
                    <a:pt x="338" y="542"/>
                  </a:lnTo>
                  <a:lnTo>
                    <a:pt x="340" y="559"/>
                  </a:lnTo>
                  <a:lnTo>
                    <a:pt x="346" y="583"/>
                  </a:lnTo>
                  <a:lnTo>
                    <a:pt x="353" y="615"/>
                  </a:lnTo>
                  <a:lnTo>
                    <a:pt x="361" y="654"/>
                  </a:lnTo>
                  <a:lnTo>
                    <a:pt x="368" y="695"/>
                  </a:lnTo>
                  <a:lnTo>
                    <a:pt x="378" y="738"/>
                  </a:lnTo>
                  <a:lnTo>
                    <a:pt x="387" y="783"/>
                  </a:lnTo>
                  <a:lnTo>
                    <a:pt x="396" y="826"/>
                  </a:lnTo>
                  <a:lnTo>
                    <a:pt x="406" y="867"/>
                  </a:lnTo>
                  <a:lnTo>
                    <a:pt x="413" y="905"/>
                  </a:lnTo>
                  <a:lnTo>
                    <a:pt x="421" y="937"/>
                  </a:lnTo>
                  <a:lnTo>
                    <a:pt x="404" y="955"/>
                  </a:lnTo>
                  <a:lnTo>
                    <a:pt x="381" y="970"/>
                  </a:lnTo>
                  <a:lnTo>
                    <a:pt x="349" y="983"/>
                  </a:lnTo>
                  <a:lnTo>
                    <a:pt x="316" y="993"/>
                  </a:lnTo>
                  <a:lnTo>
                    <a:pt x="277" y="1000"/>
                  </a:lnTo>
                  <a:lnTo>
                    <a:pt x="237" y="1006"/>
                  </a:lnTo>
                  <a:lnTo>
                    <a:pt x="198" y="1009"/>
                  </a:lnTo>
                  <a:lnTo>
                    <a:pt x="161" y="1013"/>
                  </a:lnTo>
                  <a:lnTo>
                    <a:pt x="127" y="1015"/>
                  </a:lnTo>
                  <a:lnTo>
                    <a:pt x="101" y="1015"/>
                  </a:lnTo>
                  <a:lnTo>
                    <a:pt x="80" y="1015"/>
                  </a:lnTo>
                  <a:lnTo>
                    <a:pt x="71" y="1015"/>
                  </a:lnTo>
                  <a:lnTo>
                    <a:pt x="0" y="553"/>
                  </a:lnTo>
                  <a:lnTo>
                    <a:pt x="71" y="362"/>
                  </a:lnTo>
                  <a:lnTo>
                    <a:pt x="71" y="36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455B63"/>
            </a:solidFill>
            <a:ln w="0">
              <a:solidFill>
                <a:srgbClr val="455B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428"/>
            <p:cNvSpPr>
              <a:spLocks/>
            </p:cNvSpPr>
            <p:nvPr/>
          </p:nvSpPr>
          <p:spPr bwMode="auto">
            <a:xfrm>
              <a:off x="4365" y="1352"/>
              <a:ext cx="273" cy="370"/>
            </a:xfrm>
            <a:custGeom>
              <a:avLst/>
              <a:gdLst>
                <a:gd name="T0" fmla="*/ 66 w 273"/>
                <a:gd name="T1" fmla="*/ 0 h 370"/>
                <a:gd name="T2" fmla="*/ 137 w 273"/>
                <a:gd name="T3" fmla="*/ 66 h 370"/>
                <a:gd name="T4" fmla="*/ 208 w 273"/>
                <a:gd name="T5" fmla="*/ 0 h 370"/>
                <a:gd name="T6" fmla="*/ 273 w 273"/>
                <a:gd name="T7" fmla="*/ 8 h 370"/>
                <a:gd name="T8" fmla="*/ 137 w 273"/>
                <a:gd name="T9" fmla="*/ 370 h 370"/>
                <a:gd name="T10" fmla="*/ 0 w 273"/>
                <a:gd name="T11" fmla="*/ 8 h 370"/>
                <a:gd name="T12" fmla="*/ 66 w 273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370">
                  <a:moveTo>
                    <a:pt x="66" y="0"/>
                  </a:moveTo>
                  <a:lnTo>
                    <a:pt x="137" y="66"/>
                  </a:lnTo>
                  <a:lnTo>
                    <a:pt x="208" y="0"/>
                  </a:lnTo>
                  <a:lnTo>
                    <a:pt x="273" y="8"/>
                  </a:lnTo>
                  <a:lnTo>
                    <a:pt x="137" y="370"/>
                  </a:lnTo>
                  <a:lnTo>
                    <a:pt x="0" y="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429"/>
            <p:cNvSpPr>
              <a:spLocks/>
            </p:cNvSpPr>
            <p:nvPr/>
          </p:nvSpPr>
          <p:spPr bwMode="auto">
            <a:xfrm>
              <a:off x="4150" y="1360"/>
              <a:ext cx="352" cy="1015"/>
            </a:xfrm>
            <a:custGeom>
              <a:avLst/>
              <a:gdLst>
                <a:gd name="T0" fmla="*/ 215 w 352"/>
                <a:gd name="T1" fmla="*/ 0 h 1015"/>
                <a:gd name="T2" fmla="*/ 352 w 352"/>
                <a:gd name="T3" fmla="*/ 362 h 1015"/>
                <a:gd name="T4" fmla="*/ 352 w 352"/>
                <a:gd name="T5" fmla="*/ 362 h 1015"/>
                <a:gd name="T6" fmla="*/ 281 w 352"/>
                <a:gd name="T7" fmla="*/ 553 h 1015"/>
                <a:gd name="T8" fmla="*/ 352 w 352"/>
                <a:gd name="T9" fmla="*/ 1015 h 1015"/>
                <a:gd name="T10" fmla="*/ 341 w 352"/>
                <a:gd name="T11" fmla="*/ 1015 h 1015"/>
                <a:gd name="T12" fmla="*/ 320 w 352"/>
                <a:gd name="T13" fmla="*/ 1015 h 1015"/>
                <a:gd name="T14" fmla="*/ 294 w 352"/>
                <a:gd name="T15" fmla="*/ 1015 h 1015"/>
                <a:gd name="T16" fmla="*/ 260 w 352"/>
                <a:gd name="T17" fmla="*/ 1013 h 1015"/>
                <a:gd name="T18" fmla="*/ 223 w 352"/>
                <a:gd name="T19" fmla="*/ 1009 h 1015"/>
                <a:gd name="T20" fmla="*/ 184 w 352"/>
                <a:gd name="T21" fmla="*/ 1006 h 1015"/>
                <a:gd name="T22" fmla="*/ 144 w 352"/>
                <a:gd name="T23" fmla="*/ 1000 h 1015"/>
                <a:gd name="T24" fmla="*/ 107 w 352"/>
                <a:gd name="T25" fmla="*/ 993 h 1015"/>
                <a:gd name="T26" fmla="*/ 71 w 352"/>
                <a:gd name="T27" fmla="*/ 983 h 1015"/>
                <a:gd name="T28" fmla="*/ 40 w 352"/>
                <a:gd name="T29" fmla="*/ 970 h 1015"/>
                <a:gd name="T30" fmla="*/ 17 w 352"/>
                <a:gd name="T31" fmla="*/ 955 h 1015"/>
                <a:gd name="T32" fmla="*/ 0 w 352"/>
                <a:gd name="T33" fmla="*/ 937 h 1015"/>
                <a:gd name="T34" fmla="*/ 8 w 352"/>
                <a:gd name="T35" fmla="*/ 905 h 1015"/>
                <a:gd name="T36" fmla="*/ 15 w 352"/>
                <a:gd name="T37" fmla="*/ 867 h 1015"/>
                <a:gd name="T38" fmla="*/ 25 w 352"/>
                <a:gd name="T39" fmla="*/ 826 h 1015"/>
                <a:gd name="T40" fmla="*/ 34 w 352"/>
                <a:gd name="T41" fmla="*/ 783 h 1015"/>
                <a:gd name="T42" fmla="*/ 43 w 352"/>
                <a:gd name="T43" fmla="*/ 738 h 1015"/>
                <a:gd name="T44" fmla="*/ 53 w 352"/>
                <a:gd name="T45" fmla="*/ 695 h 1015"/>
                <a:gd name="T46" fmla="*/ 60 w 352"/>
                <a:gd name="T47" fmla="*/ 654 h 1015"/>
                <a:gd name="T48" fmla="*/ 68 w 352"/>
                <a:gd name="T49" fmla="*/ 615 h 1015"/>
                <a:gd name="T50" fmla="*/ 75 w 352"/>
                <a:gd name="T51" fmla="*/ 583 h 1015"/>
                <a:gd name="T52" fmla="*/ 81 w 352"/>
                <a:gd name="T53" fmla="*/ 559 h 1015"/>
                <a:gd name="T54" fmla="*/ 83 w 352"/>
                <a:gd name="T55" fmla="*/ 542 h 1015"/>
                <a:gd name="T56" fmla="*/ 85 w 352"/>
                <a:gd name="T57" fmla="*/ 536 h 1015"/>
                <a:gd name="T58" fmla="*/ 83 w 352"/>
                <a:gd name="T59" fmla="*/ 533 h 1015"/>
                <a:gd name="T60" fmla="*/ 75 w 352"/>
                <a:gd name="T61" fmla="*/ 521 h 1015"/>
                <a:gd name="T62" fmla="*/ 64 w 352"/>
                <a:gd name="T63" fmla="*/ 505 h 1015"/>
                <a:gd name="T64" fmla="*/ 53 w 352"/>
                <a:gd name="T65" fmla="*/ 484 h 1015"/>
                <a:gd name="T66" fmla="*/ 40 w 352"/>
                <a:gd name="T67" fmla="*/ 460 h 1015"/>
                <a:gd name="T68" fmla="*/ 27 w 352"/>
                <a:gd name="T69" fmla="*/ 433 h 1015"/>
                <a:gd name="T70" fmla="*/ 15 w 352"/>
                <a:gd name="T71" fmla="*/ 409 h 1015"/>
                <a:gd name="T72" fmla="*/ 6 w 352"/>
                <a:gd name="T73" fmla="*/ 387 h 1015"/>
                <a:gd name="T74" fmla="*/ 2 w 352"/>
                <a:gd name="T75" fmla="*/ 368 h 1015"/>
                <a:gd name="T76" fmla="*/ 0 w 352"/>
                <a:gd name="T77" fmla="*/ 355 h 1015"/>
                <a:gd name="T78" fmla="*/ 6 w 352"/>
                <a:gd name="T79" fmla="*/ 332 h 1015"/>
                <a:gd name="T80" fmla="*/ 13 w 352"/>
                <a:gd name="T81" fmla="*/ 301 h 1015"/>
                <a:gd name="T82" fmla="*/ 21 w 352"/>
                <a:gd name="T83" fmla="*/ 263 h 1015"/>
                <a:gd name="T84" fmla="*/ 28 w 352"/>
                <a:gd name="T85" fmla="*/ 222 h 1015"/>
                <a:gd name="T86" fmla="*/ 38 w 352"/>
                <a:gd name="T87" fmla="*/ 179 h 1015"/>
                <a:gd name="T88" fmla="*/ 45 w 352"/>
                <a:gd name="T89" fmla="*/ 136 h 1015"/>
                <a:gd name="T90" fmla="*/ 53 w 352"/>
                <a:gd name="T91" fmla="*/ 97 h 1015"/>
                <a:gd name="T92" fmla="*/ 58 w 352"/>
                <a:gd name="T93" fmla="*/ 61 h 1015"/>
                <a:gd name="T94" fmla="*/ 68 w 352"/>
                <a:gd name="T95" fmla="*/ 39 h 1015"/>
                <a:gd name="T96" fmla="*/ 85 w 352"/>
                <a:gd name="T97" fmla="*/ 22 h 1015"/>
                <a:gd name="T98" fmla="*/ 109 w 352"/>
                <a:gd name="T99" fmla="*/ 13 h 1015"/>
                <a:gd name="T100" fmla="*/ 215 w 352"/>
                <a:gd name="T101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2" h="1015">
                  <a:moveTo>
                    <a:pt x="215" y="0"/>
                  </a:moveTo>
                  <a:lnTo>
                    <a:pt x="352" y="362"/>
                  </a:lnTo>
                  <a:lnTo>
                    <a:pt x="352" y="362"/>
                  </a:lnTo>
                  <a:lnTo>
                    <a:pt x="281" y="553"/>
                  </a:lnTo>
                  <a:lnTo>
                    <a:pt x="352" y="1015"/>
                  </a:lnTo>
                  <a:lnTo>
                    <a:pt x="341" y="1015"/>
                  </a:lnTo>
                  <a:lnTo>
                    <a:pt x="320" y="1015"/>
                  </a:lnTo>
                  <a:lnTo>
                    <a:pt x="294" y="1015"/>
                  </a:lnTo>
                  <a:lnTo>
                    <a:pt x="260" y="1013"/>
                  </a:lnTo>
                  <a:lnTo>
                    <a:pt x="223" y="1009"/>
                  </a:lnTo>
                  <a:lnTo>
                    <a:pt x="184" y="1006"/>
                  </a:lnTo>
                  <a:lnTo>
                    <a:pt x="144" y="1000"/>
                  </a:lnTo>
                  <a:lnTo>
                    <a:pt x="107" y="993"/>
                  </a:lnTo>
                  <a:lnTo>
                    <a:pt x="71" y="983"/>
                  </a:lnTo>
                  <a:lnTo>
                    <a:pt x="40" y="970"/>
                  </a:lnTo>
                  <a:lnTo>
                    <a:pt x="17" y="955"/>
                  </a:lnTo>
                  <a:lnTo>
                    <a:pt x="0" y="937"/>
                  </a:lnTo>
                  <a:lnTo>
                    <a:pt x="8" y="905"/>
                  </a:lnTo>
                  <a:lnTo>
                    <a:pt x="15" y="867"/>
                  </a:lnTo>
                  <a:lnTo>
                    <a:pt x="25" y="826"/>
                  </a:lnTo>
                  <a:lnTo>
                    <a:pt x="34" y="783"/>
                  </a:lnTo>
                  <a:lnTo>
                    <a:pt x="43" y="738"/>
                  </a:lnTo>
                  <a:lnTo>
                    <a:pt x="53" y="695"/>
                  </a:lnTo>
                  <a:lnTo>
                    <a:pt x="60" y="654"/>
                  </a:lnTo>
                  <a:lnTo>
                    <a:pt x="68" y="615"/>
                  </a:lnTo>
                  <a:lnTo>
                    <a:pt x="75" y="583"/>
                  </a:lnTo>
                  <a:lnTo>
                    <a:pt x="81" y="559"/>
                  </a:lnTo>
                  <a:lnTo>
                    <a:pt x="83" y="542"/>
                  </a:lnTo>
                  <a:lnTo>
                    <a:pt x="85" y="536"/>
                  </a:lnTo>
                  <a:lnTo>
                    <a:pt x="83" y="533"/>
                  </a:lnTo>
                  <a:lnTo>
                    <a:pt x="75" y="521"/>
                  </a:lnTo>
                  <a:lnTo>
                    <a:pt x="64" y="505"/>
                  </a:lnTo>
                  <a:lnTo>
                    <a:pt x="53" y="484"/>
                  </a:lnTo>
                  <a:lnTo>
                    <a:pt x="40" y="460"/>
                  </a:lnTo>
                  <a:lnTo>
                    <a:pt x="27" y="433"/>
                  </a:lnTo>
                  <a:lnTo>
                    <a:pt x="15" y="409"/>
                  </a:lnTo>
                  <a:lnTo>
                    <a:pt x="6" y="387"/>
                  </a:lnTo>
                  <a:lnTo>
                    <a:pt x="2" y="368"/>
                  </a:lnTo>
                  <a:lnTo>
                    <a:pt x="0" y="355"/>
                  </a:lnTo>
                  <a:lnTo>
                    <a:pt x="6" y="332"/>
                  </a:lnTo>
                  <a:lnTo>
                    <a:pt x="13" y="301"/>
                  </a:lnTo>
                  <a:lnTo>
                    <a:pt x="21" y="263"/>
                  </a:lnTo>
                  <a:lnTo>
                    <a:pt x="28" y="222"/>
                  </a:lnTo>
                  <a:lnTo>
                    <a:pt x="38" y="179"/>
                  </a:lnTo>
                  <a:lnTo>
                    <a:pt x="45" y="136"/>
                  </a:lnTo>
                  <a:lnTo>
                    <a:pt x="53" y="97"/>
                  </a:lnTo>
                  <a:lnTo>
                    <a:pt x="58" y="61"/>
                  </a:lnTo>
                  <a:lnTo>
                    <a:pt x="68" y="39"/>
                  </a:lnTo>
                  <a:lnTo>
                    <a:pt x="85" y="22"/>
                  </a:lnTo>
                  <a:lnTo>
                    <a:pt x="109" y="1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455B63"/>
            </a:solidFill>
            <a:ln w="0">
              <a:solidFill>
                <a:srgbClr val="455B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430"/>
            <p:cNvSpPr>
              <a:spLocks/>
            </p:cNvSpPr>
            <p:nvPr/>
          </p:nvSpPr>
          <p:spPr bwMode="auto">
            <a:xfrm>
              <a:off x="4552" y="2947"/>
              <a:ext cx="146" cy="90"/>
            </a:xfrm>
            <a:custGeom>
              <a:avLst/>
              <a:gdLst>
                <a:gd name="T0" fmla="*/ 101 w 146"/>
                <a:gd name="T1" fmla="*/ 0 h 90"/>
                <a:gd name="T2" fmla="*/ 118 w 146"/>
                <a:gd name="T3" fmla="*/ 13 h 90"/>
                <a:gd name="T4" fmla="*/ 131 w 146"/>
                <a:gd name="T5" fmla="*/ 32 h 90"/>
                <a:gd name="T6" fmla="*/ 141 w 146"/>
                <a:gd name="T7" fmla="*/ 56 h 90"/>
                <a:gd name="T8" fmla="*/ 146 w 146"/>
                <a:gd name="T9" fmla="*/ 75 h 90"/>
                <a:gd name="T10" fmla="*/ 122 w 146"/>
                <a:gd name="T11" fmla="*/ 77 h 90"/>
                <a:gd name="T12" fmla="*/ 94 w 146"/>
                <a:gd name="T13" fmla="*/ 81 h 90"/>
                <a:gd name="T14" fmla="*/ 64 w 146"/>
                <a:gd name="T15" fmla="*/ 83 h 90"/>
                <a:gd name="T16" fmla="*/ 38 w 146"/>
                <a:gd name="T17" fmla="*/ 86 h 90"/>
                <a:gd name="T18" fmla="*/ 15 w 146"/>
                <a:gd name="T19" fmla="*/ 88 h 90"/>
                <a:gd name="T20" fmla="*/ 0 w 146"/>
                <a:gd name="T21" fmla="*/ 90 h 90"/>
                <a:gd name="T22" fmla="*/ 8 w 146"/>
                <a:gd name="T23" fmla="*/ 56 h 90"/>
                <a:gd name="T24" fmla="*/ 15 w 146"/>
                <a:gd name="T25" fmla="*/ 34 h 90"/>
                <a:gd name="T26" fmla="*/ 27 w 146"/>
                <a:gd name="T27" fmla="*/ 17 h 90"/>
                <a:gd name="T28" fmla="*/ 101 w 146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90">
                  <a:moveTo>
                    <a:pt x="101" y="0"/>
                  </a:moveTo>
                  <a:lnTo>
                    <a:pt x="118" y="13"/>
                  </a:lnTo>
                  <a:lnTo>
                    <a:pt x="131" y="32"/>
                  </a:lnTo>
                  <a:lnTo>
                    <a:pt x="141" y="56"/>
                  </a:lnTo>
                  <a:lnTo>
                    <a:pt x="146" y="75"/>
                  </a:lnTo>
                  <a:lnTo>
                    <a:pt x="122" y="77"/>
                  </a:lnTo>
                  <a:lnTo>
                    <a:pt x="94" y="81"/>
                  </a:lnTo>
                  <a:lnTo>
                    <a:pt x="64" y="83"/>
                  </a:lnTo>
                  <a:lnTo>
                    <a:pt x="38" y="86"/>
                  </a:lnTo>
                  <a:lnTo>
                    <a:pt x="15" y="88"/>
                  </a:lnTo>
                  <a:lnTo>
                    <a:pt x="0" y="90"/>
                  </a:lnTo>
                  <a:lnTo>
                    <a:pt x="8" y="56"/>
                  </a:lnTo>
                  <a:lnTo>
                    <a:pt x="15" y="34"/>
                  </a:lnTo>
                  <a:lnTo>
                    <a:pt x="27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B9A78"/>
            </a:solidFill>
            <a:ln w="0">
              <a:solidFill>
                <a:srgbClr val="EB9A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431"/>
            <p:cNvSpPr>
              <a:spLocks/>
            </p:cNvSpPr>
            <p:nvPr/>
          </p:nvSpPr>
          <p:spPr bwMode="auto">
            <a:xfrm>
              <a:off x="4190" y="2304"/>
              <a:ext cx="624" cy="679"/>
            </a:xfrm>
            <a:custGeom>
              <a:avLst/>
              <a:gdLst>
                <a:gd name="T0" fmla="*/ 0 w 624"/>
                <a:gd name="T1" fmla="*/ 0 h 679"/>
                <a:gd name="T2" fmla="*/ 312 w 624"/>
                <a:gd name="T3" fmla="*/ 22 h 679"/>
                <a:gd name="T4" fmla="*/ 624 w 624"/>
                <a:gd name="T5" fmla="*/ 0 h 679"/>
                <a:gd name="T6" fmla="*/ 624 w 624"/>
                <a:gd name="T7" fmla="*/ 2 h 679"/>
                <a:gd name="T8" fmla="*/ 624 w 624"/>
                <a:gd name="T9" fmla="*/ 13 h 679"/>
                <a:gd name="T10" fmla="*/ 624 w 624"/>
                <a:gd name="T11" fmla="*/ 30 h 679"/>
                <a:gd name="T12" fmla="*/ 624 w 624"/>
                <a:gd name="T13" fmla="*/ 58 h 679"/>
                <a:gd name="T14" fmla="*/ 624 w 624"/>
                <a:gd name="T15" fmla="*/ 97 h 679"/>
                <a:gd name="T16" fmla="*/ 622 w 624"/>
                <a:gd name="T17" fmla="*/ 123 h 679"/>
                <a:gd name="T18" fmla="*/ 617 w 624"/>
                <a:gd name="T19" fmla="*/ 155 h 679"/>
                <a:gd name="T20" fmla="*/ 609 w 624"/>
                <a:gd name="T21" fmla="*/ 194 h 679"/>
                <a:gd name="T22" fmla="*/ 598 w 624"/>
                <a:gd name="T23" fmla="*/ 236 h 679"/>
                <a:gd name="T24" fmla="*/ 587 w 624"/>
                <a:gd name="T25" fmla="*/ 279 h 679"/>
                <a:gd name="T26" fmla="*/ 576 w 624"/>
                <a:gd name="T27" fmla="*/ 324 h 679"/>
                <a:gd name="T28" fmla="*/ 562 w 624"/>
                <a:gd name="T29" fmla="*/ 365 h 679"/>
                <a:gd name="T30" fmla="*/ 551 w 624"/>
                <a:gd name="T31" fmla="*/ 404 h 679"/>
                <a:gd name="T32" fmla="*/ 542 w 624"/>
                <a:gd name="T33" fmla="*/ 438 h 679"/>
                <a:gd name="T34" fmla="*/ 534 w 624"/>
                <a:gd name="T35" fmla="*/ 466 h 679"/>
                <a:gd name="T36" fmla="*/ 529 w 624"/>
                <a:gd name="T37" fmla="*/ 482 h 679"/>
                <a:gd name="T38" fmla="*/ 527 w 624"/>
                <a:gd name="T39" fmla="*/ 503 h 679"/>
                <a:gd name="T40" fmla="*/ 529 w 624"/>
                <a:gd name="T41" fmla="*/ 527 h 679"/>
                <a:gd name="T42" fmla="*/ 531 w 624"/>
                <a:gd name="T43" fmla="*/ 555 h 679"/>
                <a:gd name="T44" fmla="*/ 536 w 624"/>
                <a:gd name="T45" fmla="*/ 585 h 679"/>
                <a:gd name="T46" fmla="*/ 540 w 624"/>
                <a:gd name="T47" fmla="*/ 613 h 679"/>
                <a:gd name="T48" fmla="*/ 546 w 624"/>
                <a:gd name="T49" fmla="*/ 640 h 679"/>
                <a:gd name="T50" fmla="*/ 551 w 624"/>
                <a:gd name="T51" fmla="*/ 660 h 679"/>
                <a:gd name="T52" fmla="*/ 555 w 624"/>
                <a:gd name="T53" fmla="*/ 673 h 679"/>
                <a:gd name="T54" fmla="*/ 555 w 624"/>
                <a:gd name="T55" fmla="*/ 679 h 679"/>
                <a:gd name="T56" fmla="*/ 69 w 624"/>
                <a:gd name="T57" fmla="*/ 679 h 679"/>
                <a:gd name="T58" fmla="*/ 71 w 624"/>
                <a:gd name="T59" fmla="*/ 673 h 679"/>
                <a:gd name="T60" fmla="*/ 74 w 624"/>
                <a:gd name="T61" fmla="*/ 660 h 679"/>
                <a:gd name="T62" fmla="*/ 78 w 624"/>
                <a:gd name="T63" fmla="*/ 640 h 679"/>
                <a:gd name="T64" fmla="*/ 84 w 624"/>
                <a:gd name="T65" fmla="*/ 613 h 679"/>
                <a:gd name="T66" fmla="*/ 89 w 624"/>
                <a:gd name="T67" fmla="*/ 585 h 679"/>
                <a:gd name="T68" fmla="*/ 93 w 624"/>
                <a:gd name="T69" fmla="*/ 555 h 679"/>
                <a:gd name="T70" fmla="*/ 97 w 624"/>
                <a:gd name="T71" fmla="*/ 527 h 679"/>
                <a:gd name="T72" fmla="*/ 97 w 624"/>
                <a:gd name="T73" fmla="*/ 503 h 679"/>
                <a:gd name="T74" fmla="*/ 95 w 624"/>
                <a:gd name="T75" fmla="*/ 482 h 679"/>
                <a:gd name="T76" fmla="*/ 91 w 624"/>
                <a:gd name="T77" fmla="*/ 466 h 679"/>
                <a:gd name="T78" fmla="*/ 82 w 624"/>
                <a:gd name="T79" fmla="*/ 438 h 679"/>
                <a:gd name="T80" fmla="*/ 73 w 624"/>
                <a:gd name="T81" fmla="*/ 404 h 679"/>
                <a:gd name="T82" fmla="*/ 61 w 624"/>
                <a:gd name="T83" fmla="*/ 365 h 679"/>
                <a:gd name="T84" fmla="*/ 50 w 624"/>
                <a:gd name="T85" fmla="*/ 324 h 679"/>
                <a:gd name="T86" fmla="*/ 37 w 624"/>
                <a:gd name="T87" fmla="*/ 279 h 679"/>
                <a:gd name="T88" fmla="*/ 26 w 624"/>
                <a:gd name="T89" fmla="*/ 236 h 679"/>
                <a:gd name="T90" fmla="*/ 16 w 624"/>
                <a:gd name="T91" fmla="*/ 194 h 679"/>
                <a:gd name="T92" fmla="*/ 7 w 624"/>
                <a:gd name="T93" fmla="*/ 155 h 679"/>
                <a:gd name="T94" fmla="*/ 2 w 624"/>
                <a:gd name="T95" fmla="*/ 123 h 679"/>
                <a:gd name="T96" fmla="*/ 0 w 624"/>
                <a:gd name="T97" fmla="*/ 97 h 679"/>
                <a:gd name="T98" fmla="*/ 2 w 624"/>
                <a:gd name="T99" fmla="*/ 58 h 679"/>
                <a:gd name="T100" fmla="*/ 2 w 624"/>
                <a:gd name="T101" fmla="*/ 30 h 679"/>
                <a:gd name="T102" fmla="*/ 2 w 624"/>
                <a:gd name="T103" fmla="*/ 13 h 679"/>
                <a:gd name="T104" fmla="*/ 0 w 624"/>
                <a:gd name="T105" fmla="*/ 2 h 679"/>
                <a:gd name="T106" fmla="*/ 0 w 624"/>
                <a:gd name="T10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4" h="679">
                  <a:moveTo>
                    <a:pt x="0" y="0"/>
                  </a:moveTo>
                  <a:lnTo>
                    <a:pt x="312" y="22"/>
                  </a:lnTo>
                  <a:lnTo>
                    <a:pt x="624" y="0"/>
                  </a:lnTo>
                  <a:lnTo>
                    <a:pt x="624" y="2"/>
                  </a:lnTo>
                  <a:lnTo>
                    <a:pt x="624" y="13"/>
                  </a:lnTo>
                  <a:lnTo>
                    <a:pt x="624" y="30"/>
                  </a:lnTo>
                  <a:lnTo>
                    <a:pt x="624" y="58"/>
                  </a:lnTo>
                  <a:lnTo>
                    <a:pt x="624" y="97"/>
                  </a:lnTo>
                  <a:lnTo>
                    <a:pt x="622" y="123"/>
                  </a:lnTo>
                  <a:lnTo>
                    <a:pt x="617" y="155"/>
                  </a:lnTo>
                  <a:lnTo>
                    <a:pt x="609" y="194"/>
                  </a:lnTo>
                  <a:lnTo>
                    <a:pt x="598" y="236"/>
                  </a:lnTo>
                  <a:lnTo>
                    <a:pt x="587" y="279"/>
                  </a:lnTo>
                  <a:lnTo>
                    <a:pt x="576" y="324"/>
                  </a:lnTo>
                  <a:lnTo>
                    <a:pt x="562" y="365"/>
                  </a:lnTo>
                  <a:lnTo>
                    <a:pt x="551" y="404"/>
                  </a:lnTo>
                  <a:lnTo>
                    <a:pt x="542" y="438"/>
                  </a:lnTo>
                  <a:lnTo>
                    <a:pt x="534" y="466"/>
                  </a:lnTo>
                  <a:lnTo>
                    <a:pt x="529" y="482"/>
                  </a:lnTo>
                  <a:lnTo>
                    <a:pt x="527" y="503"/>
                  </a:lnTo>
                  <a:lnTo>
                    <a:pt x="529" y="527"/>
                  </a:lnTo>
                  <a:lnTo>
                    <a:pt x="531" y="555"/>
                  </a:lnTo>
                  <a:lnTo>
                    <a:pt x="536" y="585"/>
                  </a:lnTo>
                  <a:lnTo>
                    <a:pt x="540" y="613"/>
                  </a:lnTo>
                  <a:lnTo>
                    <a:pt x="546" y="640"/>
                  </a:lnTo>
                  <a:lnTo>
                    <a:pt x="551" y="660"/>
                  </a:lnTo>
                  <a:lnTo>
                    <a:pt x="555" y="673"/>
                  </a:lnTo>
                  <a:lnTo>
                    <a:pt x="555" y="679"/>
                  </a:lnTo>
                  <a:lnTo>
                    <a:pt x="69" y="679"/>
                  </a:lnTo>
                  <a:lnTo>
                    <a:pt x="71" y="673"/>
                  </a:lnTo>
                  <a:lnTo>
                    <a:pt x="74" y="660"/>
                  </a:lnTo>
                  <a:lnTo>
                    <a:pt x="78" y="640"/>
                  </a:lnTo>
                  <a:lnTo>
                    <a:pt x="84" y="613"/>
                  </a:lnTo>
                  <a:lnTo>
                    <a:pt x="89" y="585"/>
                  </a:lnTo>
                  <a:lnTo>
                    <a:pt x="93" y="555"/>
                  </a:lnTo>
                  <a:lnTo>
                    <a:pt x="97" y="527"/>
                  </a:lnTo>
                  <a:lnTo>
                    <a:pt x="97" y="503"/>
                  </a:lnTo>
                  <a:lnTo>
                    <a:pt x="95" y="482"/>
                  </a:lnTo>
                  <a:lnTo>
                    <a:pt x="91" y="466"/>
                  </a:lnTo>
                  <a:lnTo>
                    <a:pt x="82" y="438"/>
                  </a:lnTo>
                  <a:lnTo>
                    <a:pt x="73" y="404"/>
                  </a:lnTo>
                  <a:lnTo>
                    <a:pt x="61" y="365"/>
                  </a:lnTo>
                  <a:lnTo>
                    <a:pt x="50" y="324"/>
                  </a:lnTo>
                  <a:lnTo>
                    <a:pt x="37" y="279"/>
                  </a:lnTo>
                  <a:lnTo>
                    <a:pt x="26" y="236"/>
                  </a:lnTo>
                  <a:lnTo>
                    <a:pt x="16" y="194"/>
                  </a:lnTo>
                  <a:lnTo>
                    <a:pt x="7" y="155"/>
                  </a:lnTo>
                  <a:lnTo>
                    <a:pt x="2" y="123"/>
                  </a:lnTo>
                  <a:lnTo>
                    <a:pt x="0" y="97"/>
                  </a:lnTo>
                  <a:lnTo>
                    <a:pt x="2" y="58"/>
                  </a:lnTo>
                  <a:lnTo>
                    <a:pt x="2" y="30"/>
                  </a:lnTo>
                  <a:lnTo>
                    <a:pt x="2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B63"/>
            </a:solidFill>
            <a:ln w="0">
              <a:solidFill>
                <a:srgbClr val="455B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432"/>
            <p:cNvSpPr>
              <a:spLocks/>
            </p:cNvSpPr>
            <p:nvPr/>
          </p:nvSpPr>
          <p:spPr bwMode="auto">
            <a:xfrm>
              <a:off x="4285" y="1360"/>
              <a:ext cx="217" cy="362"/>
            </a:xfrm>
            <a:custGeom>
              <a:avLst/>
              <a:gdLst>
                <a:gd name="T0" fmla="*/ 80 w 217"/>
                <a:gd name="T1" fmla="*/ 0 h 362"/>
                <a:gd name="T2" fmla="*/ 217 w 217"/>
                <a:gd name="T3" fmla="*/ 362 h 362"/>
                <a:gd name="T4" fmla="*/ 0 w 217"/>
                <a:gd name="T5" fmla="*/ 67 h 362"/>
                <a:gd name="T6" fmla="*/ 80 w 217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62">
                  <a:moveTo>
                    <a:pt x="80" y="0"/>
                  </a:moveTo>
                  <a:lnTo>
                    <a:pt x="217" y="362"/>
                  </a:lnTo>
                  <a:lnTo>
                    <a:pt x="0" y="6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433"/>
            <p:cNvSpPr>
              <a:spLocks/>
            </p:cNvSpPr>
            <p:nvPr/>
          </p:nvSpPr>
          <p:spPr bwMode="auto">
            <a:xfrm>
              <a:off x="4502" y="1360"/>
              <a:ext cx="217" cy="362"/>
            </a:xfrm>
            <a:custGeom>
              <a:avLst/>
              <a:gdLst>
                <a:gd name="T0" fmla="*/ 138 w 217"/>
                <a:gd name="T1" fmla="*/ 0 h 362"/>
                <a:gd name="T2" fmla="*/ 217 w 217"/>
                <a:gd name="T3" fmla="*/ 67 h 362"/>
                <a:gd name="T4" fmla="*/ 0 w 217"/>
                <a:gd name="T5" fmla="*/ 362 h 362"/>
                <a:gd name="T6" fmla="*/ 138 w 217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62">
                  <a:moveTo>
                    <a:pt x="138" y="0"/>
                  </a:moveTo>
                  <a:lnTo>
                    <a:pt x="217" y="67"/>
                  </a:lnTo>
                  <a:lnTo>
                    <a:pt x="0" y="36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434"/>
            <p:cNvSpPr>
              <a:spLocks/>
            </p:cNvSpPr>
            <p:nvPr/>
          </p:nvSpPr>
          <p:spPr bwMode="auto">
            <a:xfrm>
              <a:off x="4302" y="1326"/>
              <a:ext cx="192" cy="101"/>
            </a:xfrm>
            <a:custGeom>
              <a:avLst/>
              <a:gdLst>
                <a:gd name="T0" fmla="*/ 93 w 192"/>
                <a:gd name="T1" fmla="*/ 0 h 101"/>
                <a:gd name="T2" fmla="*/ 129 w 192"/>
                <a:gd name="T3" fmla="*/ 26 h 101"/>
                <a:gd name="T4" fmla="*/ 192 w 192"/>
                <a:gd name="T5" fmla="*/ 101 h 101"/>
                <a:gd name="T6" fmla="*/ 151 w 192"/>
                <a:gd name="T7" fmla="*/ 78 h 101"/>
                <a:gd name="T8" fmla="*/ 93 w 192"/>
                <a:gd name="T9" fmla="*/ 73 h 101"/>
                <a:gd name="T10" fmla="*/ 0 w 192"/>
                <a:gd name="T11" fmla="*/ 101 h 101"/>
                <a:gd name="T12" fmla="*/ 93 w 19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01">
                  <a:moveTo>
                    <a:pt x="93" y="0"/>
                  </a:moveTo>
                  <a:lnTo>
                    <a:pt x="129" y="26"/>
                  </a:lnTo>
                  <a:lnTo>
                    <a:pt x="192" y="101"/>
                  </a:lnTo>
                  <a:lnTo>
                    <a:pt x="151" y="78"/>
                  </a:lnTo>
                  <a:lnTo>
                    <a:pt x="93" y="73"/>
                  </a:lnTo>
                  <a:lnTo>
                    <a:pt x="0" y="10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435"/>
            <p:cNvSpPr>
              <a:spLocks/>
            </p:cNvSpPr>
            <p:nvPr/>
          </p:nvSpPr>
          <p:spPr bwMode="auto">
            <a:xfrm>
              <a:off x="4511" y="1326"/>
              <a:ext cx="193" cy="101"/>
            </a:xfrm>
            <a:custGeom>
              <a:avLst/>
              <a:gdLst>
                <a:gd name="T0" fmla="*/ 99 w 193"/>
                <a:gd name="T1" fmla="*/ 0 h 101"/>
                <a:gd name="T2" fmla="*/ 193 w 193"/>
                <a:gd name="T3" fmla="*/ 101 h 101"/>
                <a:gd name="T4" fmla="*/ 99 w 193"/>
                <a:gd name="T5" fmla="*/ 73 h 101"/>
                <a:gd name="T6" fmla="*/ 41 w 193"/>
                <a:gd name="T7" fmla="*/ 78 h 101"/>
                <a:gd name="T8" fmla="*/ 0 w 193"/>
                <a:gd name="T9" fmla="*/ 101 h 101"/>
                <a:gd name="T10" fmla="*/ 64 w 193"/>
                <a:gd name="T11" fmla="*/ 26 h 101"/>
                <a:gd name="T12" fmla="*/ 99 w 193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01">
                  <a:moveTo>
                    <a:pt x="99" y="0"/>
                  </a:moveTo>
                  <a:lnTo>
                    <a:pt x="193" y="101"/>
                  </a:lnTo>
                  <a:lnTo>
                    <a:pt x="99" y="73"/>
                  </a:lnTo>
                  <a:lnTo>
                    <a:pt x="41" y="78"/>
                  </a:lnTo>
                  <a:lnTo>
                    <a:pt x="0" y="101"/>
                  </a:lnTo>
                  <a:lnTo>
                    <a:pt x="64" y="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436"/>
            <p:cNvSpPr>
              <a:spLocks/>
            </p:cNvSpPr>
            <p:nvPr/>
          </p:nvSpPr>
          <p:spPr bwMode="auto">
            <a:xfrm>
              <a:off x="4528" y="2138"/>
              <a:ext cx="37" cy="35"/>
            </a:xfrm>
            <a:custGeom>
              <a:avLst/>
              <a:gdLst>
                <a:gd name="T0" fmla="*/ 19 w 37"/>
                <a:gd name="T1" fmla="*/ 0 h 35"/>
                <a:gd name="T2" fmla="*/ 24 w 37"/>
                <a:gd name="T3" fmla="*/ 0 h 35"/>
                <a:gd name="T4" fmla="*/ 30 w 37"/>
                <a:gd name="T5" fmla="*/ 3 h 35"/>
                <a:gd name="T6" fmla="*/ 34 w 37"/>
                <a:gd name="T7" fmla="*/ 7 h 35"/>
                <a:gd name="T8" fmla="*/ 37 w 37"/>
                <a:gd name="T9" fmla="*/ 11 h 35"/>
                <a:gd name="T10" fmla="*/ 37 w 37"/>
                <a:gd name="T11" fmla="*/ 18 h 35"/>
                <a:gd name="T12" fmla="*/ 37 w 37"/>
                <a:gd name="T13" fmla="*/ 24 h 35"/>
                <a:gd name="T14" fmla="*/ 34 w 37"/>
                <a:gd name="T15" fmla="*/ 28 h 35"/>
                <a:gd name="T16" fmla="*/ 30 w 37"/>
                <a:gd name="T17" fmla="*/ 31 h 35"/>
                <a:gd name="T18" fmla="*/ 24 w 37"/>
                <a:gd name="T19" fmla="*/ 35 h 35"/>
                <a:gd name="T20" fmla="*/ 19 w 37"/>
                <a:gd name="T21" fmla="*/ 35 h 35"/>
                <a:gd name="T22" fmla="*/ 13 w 37"/>
                <a:gd name="T23" fmla="*/ 35 h 35"/>
                <a:gd name="T24" fmla="*/ 8 w 37"/>
                <a:gd name="T25" fmla="*/ 31 h 35"/>
                <a:gd name="T26" fmla="*/ 4 w 37"/>
                <a:gd name="T27" fmla="*/ 28 h 35"/>
                <a:gd name="T28" fmla="*/ 2 w 37"/>
                <a:gd name="T29" fmla="*/ 24 h 35"/>
                <a:gd name="T30" fmla="*/ 0 w 37"/>
                <a:gd name="T31" fmla="*/ 18 h 35"/>
                <a:gd name="T32" fmla="*/ 2 w 37"/>
                <a:gd name="T33" fmla="*/ 11 h 35"/>
                <a:gd name="T34" fmla="*/ 4 w 37"/>
                <a:gd name="T35" fmla="*/ 7 h 35"/>
                <a:gd name="T36" fmla="*/ 8 w 37"/>
                <a:gd name="T37" fmla="*/ 3 h 35"/>
                <a:gd name="T38" fmla="*/ 13 w 37"/>
                <a:gd name="T39" fmla="*/ 0 h 35"/>
                <a:gd name="T40" fmla="*/ 19 w 37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19" y="0"/>
                  </a:moveTo>
                  <a:lnTo>
                    <a:pt x="24" y="0"/>
                  </a:lnTo>
                  <a:lnTo>
                    <a:pt x="30" y="3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37" y="18"/>
                  </a:lnTo>
                  <a:lnTo>
                    <a:pt x="37" y="24"/>
                  </a:lnTo>
                  <a:lnTo>
                    <a:pt x="34" y="28"/>
                  </a:lnTo>
                  <a:lnTo>
                    <a:pt x="30" y="31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3" y="35"/>
                  </a:lnTo>
                  <a:lnTo>
                    <a:pt x="8" y="31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4" y="7"/>
                  </a:lnTo>
                  <a:lnTo>
                    <a:pt x="8" y="3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437"/>
            <p:cNvSpPr>
              <a:spLocks/>
            </p:cNvSpPr>
            <p:nvPr/>
          </p:nvSpPr>
          <p:spPr bwMode="auto">
            <a:xfrm>
              <a:off x="4528" y="2205"/>
              <a:ext cx="37" cy="35"/>
            </a:xfrm>
            <a:custGeom>
              <a:avLst/>
              <a:gdLst>
                <a:gd name="T0" fmla="*/ 19 w 37"/>
                <a:gd name="T1" fmla="*/ 0 h 35"/>
                <a:gd name="T2" fmla="*/ 24 w 37"/>
                <a:gd name="T3" fmla="*/ 0 h 35"/>
                <a:gd name="T4" fmla="*/ 30 w 37"/>
                <a:gd name="T5" fmla="*/ 4 h 35"/>
                <a:gd name="T6" fmla="*/ 34 w 37"/>
                <a:gd name="T7" fmla="*/ 7 h 35"/>
                <a:gd name="T8" fmla="*/ 37 w 37"/>
                <a:gd name="T9" fmla="*/ 11 h 35"/>
                <a:gd name="T10" fmla="*/ 37 w 37"/>
                <a:gd name="T11" fmla="*/ 19 h 35"/>
                <a:gd name="T12" fmla="*/ 37 w 37"/>
                <a:gd name="T13" fmla="*/ 24 h 35"/>
                <a:gd name="T14" fmla="*/ 34 w 37"/>
                <a:gd name="T15" fmla="*/ 28 h 35"/>
                <a:gd name="T16" fmla="*/ 30 w 37"/>
                <a:gd name="T17" fmla="*/ 32 h 35"/>
                <a:gd name="T18" fmla="*/ 24 w 37"/>
                <a:gd name="T19" fmla="*/ 35 h 35"/>
                <a:gd name="T20" fmla="*/ 19 w 37"/>
                <a:gd name="T21" fmla="*/ 35 h 35"/>
                <a:gd name="T22" fmla="*/ 13 w 37"/>
                <a:gd name="T23" fmla="*/ 35 h 35"/>
                <a:gd name="T24" fmla="*/ 8 w 37"/>
                <a:gd name="T25" fmla="*/ 32 h 35"/>
                <a:gd name="T26" fmla="*/ 4 w 37"/>
                <a:gd name="T27" fmla="*/ 28 h 35"/>
                <a:gd name="T28" fmla="*/ 2 w 37"/>
                <a:gd name="T29" fmla="*/ 24 h 35"/>
                <a:gd name="T30" fmla="*/ 0 w 37"/>
                <a:gd name="T31" fmla="*/ 19 h 35"/>
                <a:gd name="T32" fmla="*/ 2 w 37"/>
                <a:gd name="T33" fmla="*/ 11 h 35"/>
                <a:gd name="T34" fmla="*/ 4 w 37"/>
                <a:gd name="T35" fmla="*/ 7 h 35"/>
                <a:gd name="T36" fmla="*/ 8 w 37"/>
                <a:gd name="T37" fmla="*/ 4 h 35"/>
                <a:gd name="T38" fmla="*/ 13 w 37"/>
                <a:gd name="T39" fmla="*/ 0 h 35"/>
                <a:gd name="T40" fmla="*/ 19 w 37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19" y="0"/>
                  </a:moveTo>
                  <a:lnTo>
                    <a:pt x="24" y="0"/>
                  </a:lnTo>
                  <a:lnTo>
                    <a:pt x="30" y="4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37" y="19"/>
                  </a:lnTo>
                  <a:lnTo>
                    <a:pt x="37" y="24"/>
                  </a:lnTo>
                  <a:lnTo>
                    <a:pt x="34" y="28"/>
                  </a:lnTo>
                  <a:lnTo>
                    <a:pt x="30" y="32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3" y="35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2" y="11"/>
                  </a:lnTo>
                  <a:lnTo>
                    <a:pt x="4" y="7"/>
                  </a:lnTo>
                  <a:lnTo>
                    <a:pt x="8" y="4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438"/>
            <p:cNvSpPr>
              <a:spLocks/>
            </p:cNvSpPr>
            <p:nvPr/>
          </p:nvSpPr>
          <p:spPr bwMode="auto">
            <a:xfrm>
              <a:off x="4528" y="2272"/>
              <a:ext cx="37" cy="36"/>
            </a:xfrm>
            <a:custGeom>
              <a:avLst/>
              <a:gdLst>
                <a:gd name="T0" fmla="*/ 19 w 37"/>
                <a:gd name="T1" fmla="*/ 0 h 36"/>
                <a:gd name="T2" fmla="*/ 24 w 37"/>
                <a:gd name="T3" fmla="*/ 0 h 36"/>
                <a:gd name="T4" fmla="*/ 30 w 37"/>
                <a:gd name="T5" fmla="*/ 4 h 36"/>
                <a:gd name="T6" fmla="*/ 34 w 37"/>
                <a:gd name="T7" fmla="*/ 8 h 36"/>
                <a:gd name="T8" fmla="*/ 37 w 37"/>
                <a:gd name="T9" fmla="*/ 11 h 36"/>
                <a:gd name="T10" fmla="*/ 37 w 37"/>
                <a:gd name="T11" fmla="*/ 19 h 36"/>
                <a:gd name="T12" fmla="*/ 37 w 37"/>
                <a:gd name="T13" fmla="*/ 25 h 36"/>
                <a:gd name="T14" fmla="*/ 34 w 37"/>
                <a:gd name="T15" fmla="*/ 28 h 36"/>
                <a:gd name="T16" fmla="*/ 30 w 37"/>
                <a:gd name="T17" fmla="*/ 32 h 36"/>
                <a:gd name="T18" fmla="*/ 24 w 37"/>
                <a:gd name="T19" fmla="*/ 36 h 36"/>
                <a:gd name="T20" fmla="*/ 19 w 37"/>
                <a:gd name="T21" fmla="*/ 36 h 36"/>
                <a:gd name="T22" fmla="*/ 13 w 37"/>
                <a:gd name="T23" fmla="*/ 36 h 36"/>
                <a:gd name="T24" fmla="*/ 8 w 37"/>
                <a:gd name="T25" fmla="*/ 32 h 36"/>
                <a:gd name="T26" fmla="*/ 4 w 37"/>
                <a:gd name="T27" fmla="*/ 28 h 36"/>
                <a:gd name="T28" fmla="*/ 2 w 37"/>
                <a:gd name="T29" fmla="*/ 25 h 36"/>
                <a:gd name="T30" fmla="*/ 0 w 37"/>
                <a:gd name="T31" fmla="*/ 19 h 36"/>
                <a:gd name="T32" fmla="*/ 2 w 37"/>
                <a:gd name="T33" fmla="*/ 11 h 36"/>
                <a:gd name="T34" fmla="*/ 4 w 37"/>
                <a:gd name="T35" fmla="*/ 8 h 36"/>
                <a:gd name="T36" fmla="*/ 8 w 37"/>
                <a:gd name="T37" fmla="*/ 4 h 36"/>
                <a:gd name="T38" fmla="*/ 13 w 37"/>
                <a:gd name="T39" fmla="*/ 0 h 36"/>
                <a:gd name="T40" fmla="*/ 19 w 37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6">
                  <a:moveTo>
                    <a:pt x="19" y="0"/>
                  </a:moveTo>
                  <a:lnTo>
                    <a:pt x="24" y="0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37" y="19"/>
                  </a:lnTo>
                  <a:lnTo>
                    <a:pt x="37" y="25"/>
                  </a:lnTo>
                  <a:lnTo>
                    <a:pt x="34" y="28"/>
                  </a:lnTo>
                  <a:lnTo>
                    <a:pt x="30" y="32"/>
                  </a:lnTo>
                  <a:lnTo>
                    <a:pt x="24" y="36"/>
                  </a:lnTo>
                  <a:lnTo>
                    <a:pt x="19" y="36"/>
                  </a:lnTo>
                  <a:lnTo>
                    <a:pt x="13" y="36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1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439"/>
            <p:cNvSpPr>
              <a:spLocks/>
            </p:cNvSpPr>
            <p:nvPr/>
          </p:nvSpPr>
          <p:spPr bwMode="auto">
            <a:xfrm>
              <a:off x="4393" y="1722"/>
              <a:ext cx="109" cy="653"/>
            </a:xfrm>
            <a:custGeom>
              <a:avLst/>
              <a:gdLst>
                <a:gd name="T0" fmla="*/ 109 w 109"/>
                <a:gd name="T1" fmla="*/ 0 h 653"/>
                <a:gd name="T2" fmla="*/ 38 w 109"/>
                <a:gd name="T3" fmla="*/ 191 h 653"/>
                <a:gd name="T4" fmla="*/ 109 w 109"/>
                <a:gd name="T5" fmla="*/ 653 h 653"/>
                <a:gd name="T6" fmla="*/ 47 w 109"/>
                <a:gd name="T7" fmla="*/ 653 h 653"/>
                <a:gd name="T8" fmla="*/ 0 w 109"/>
                <a:gd name="T9" fmla="*/ 189 h 653"/>
                <a:gd name="T10" fmla="*/ 109 w 109"/>
                <a:gd name="T11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653">
                  <a:moveTo>
                    <a:pt x="109" y="0"/>
                  </a:moveTo>
                  <a:lnTo>
                    <a:pt x="38" y="191"/>
                  </a:lnTo>
                  <a:lnTo>
                    <a:pt x="109" y="653"/>
                  </a:lnTo>
                  <a:lnTo>
                    <a:pt x="47" y="653"/>
                  </a:lnTo>
                  <a:lnTo>
                    <a:pt x="0" y="18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440"/>
            <p:cNvSpPr>
              <a:spLocks/>
            </p:cNvSpPr>
            <p:nvPr/>
          </p:nvSpPr>
          <p:spPr bwMode="auto">
            <a:xfrm>
              <a:off x="4382" y="1399"/>
              <a:ext cx="112" cy="19"/>
            </a:xfrm>
            <a:custGeom>
              <a:avLst/>
              <a:gdLst>
                <a:gd name="T0" fmla="*/ 13 w 112"/>
                <a:gd name="T1" fmla="*/ 0 h 19"/>
                <a:gd name="T2" fmla="*/ 112 w 112"/>
                <a:gd name="T3" fmla="*/ 19 h 19"/>
                <a:gd name="T4" fmla="*/ 6 w 112"/>
                <a:gd name="T5" fmla="*/ 19 h 19"/>
                <a:gd name="T6" fmla="*/ 0 w 112"/>
                <a:gd name="T7" fmla="*/ 4 h 19"/>
                <a:gd name="T8" fmla="*/ 13 w 1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9">
                  <a:moveTo>
                    <a:pt x="13" y="0"/>
                  </a:moveTo>
                  <a:lnTo>
                    <a:pt x="112" y="19"/>
                  </a:lnTo>
                  <a:lnTo>
                    <a:pt x="6" y="19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4E0DF"/>
            </a:solidFill>
            <a:ln w="0">
              <a:solidFill>
                <a:srgbClr val="D4E0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441"/>
            <p:cNvSpPr>
              <a:spLocks/>
            </p:cNvSpPr>
            <p:nvPr/>
          </p:nvSpPr>
          <p:spPr bwMode="auto">
            <a:xfrm>
              <a:off x="4511" y="1399"/>
              <a:ext cx="114" cy="19"/>
            </a:xfrm>
            <a:custGeom>
              <a:avLst/>
              <a:gdLst>
                <a:gd name="T0" fmla="*/ 99 w 114"/>
                <a:gd name="T1" fmla="*/ 0 h 19"/>
                <a:gd name="T2" fmla="*/ 114 w 114"/>
                <a:gd name="T3" fmla="*/ 4 h 19"/>
                <a:gd name="T4" fmla="*/ 109 w 114"/>
                <a:gd name="T5" fmla="*/ 19 h 19"/>
                <a:gd name="T6" fmla="*/ 0 w 114"/>
                <a:gd name="T7" fmla="*/ 19 h 19"/>
                <a:gd name="T8" fmla="*/ 99 w 11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9">
                  <a:moveTo>
                    <a:pt x="99" y="0"/>
                  </a:moveTo>
                  <a:lnTo>
                    <a:pt x="114" y="4"/>
                  </a:lnTo>
                  <a:lnTo>
                    <a:pt x="109" y="19"/>
                  </a:lnTo>
                  <a:lnTo>
                    <a:pt x="0" y="1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4E0DF"/>
            </a:solidFill>
            <a:ln w="0">
              <a:solidFill>
                <a:srgbClr val="D4E0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442"/>
            <p:cNvSpPr>
              <a:spLocks/>
            </p:cNvSpPr>
            <p:nvPr/>
          </p:nvSpPr>
          <p:spPr bwMode="auto">
            <a:xfrm>
              <a:off x="4188" y="2328"/>
              <a:ext cx="626" cy="109"/>
            </a:xfrm>
            <a:custGeom>
              <a:avLst/>
              <a:gdLst>
                <a:gd name="T0" fmla="*/ 0 w 626"/>
                <a:gd name="T1" fmla="*/ 0 h 109"/>
                <a:gd name="T2" fmla="*/ 626 w 626"/>
                <a:gd name="T3" fmla="*/ 0 h 109"/>
                <a:gd name="T4" fmla="*/ 626 w 626"/>
                <a:gd name="T5" fmla="*/ 55 h 109"/>
                <a:gd name="T6" fmla="*/ 626 w 626"/>
                <a:gd name="T7" fmla="*/ 56 h 109"/>
                <a:gd name="T8" fmla="*/ 624 w 626"/>
                <a:gd name="T9" fmla="*/ 60 h 109"/>
                <a:gd name="T10" fmla="*/ 619 w 626"/>
                <a:gd name="T11" fmla="*/ 66 h 109"/>
                <a:gd name="T12" fmla="*/ 607 w 626"/>
                <a:gd name="T13" fmla="*/ 73 h 109"/>
                <a:gd name="T14" fmla="*/ 589 w 626"/>
                <a:gd name="T15" fmla="*/ 81 h 109"/>
                <a:gd name="T16" fmla="*/ 563 w 626"/>
                <a:gd name="T17" fmla="*/ 90 h 109"/>
                <a:gd name="T18" fmla="*/ 527 w 626"/>
                <a:gd name="T19" fmla="*/ 98 h 109"/>
                <a:gd name="T20" fmla="*/ 478 w 626"/>
                <a:gd name="T21" fmla="*/ 107 h 109"/>
                <a:gd name="T22" fmla="*/ 443 w 626"/>
                <a:gd name="T23" fmla="*/ 109 h 109"/>
                <a:gd name="T24" fmla="*/ 404 w 626"/>
                <a:gd name="T25" fmla="*/ 107 h 109"/>
                <a:gd name="T26" fmla="*/ 362 w 626"/>
                <a:gd name="T27" fmla="*/ 103 h 109"/>
                <a:gd name="T28" fmla="*/ 318 w 626"/>
                <a:gd name="T29" fmla="*/ 96 h 109"/>
                <a:gd name="T30" fmla="*/ 273 w 626"/>
                <a:gd name="T31" fmla="*/ 84 h 109"/>
                <a:gd name="T32" fmla="*/ 228 w 626"/>
                <a:gd name="T33" fmla="*/ 73 h 109"/>
                <a:gd name="T34" fmla="*/ 183 w 626"/>
                <a:gd name="T35" fmla="*/ 62 h 109"/>
                <a:gd name="T36" fmla="*/ 142 w 626"/>
                <a:gd name="T37" fmla="*/ 49 h 109"/>
                <a:gd name="T38" fmla="*/ 103 w 626"/>
                <a:gd name="T39" fmla="*/ 38 h 109"/>
                <a:gd name="T40" fmla="*/ 69 w 626"/>
                <a:gd name="T41" fmla="*/ 26 h 109"/>
                <a:gd name="T42" fmla="*/ 41 w 626"/>
                <a:gd name="T43" fmla="*/ 15 h 109"/>
                <a:gd name="T44" fmla="*/ 18 w 626"/>
                <a:gd name="T45" fmla="*/ 8 h 109"/>
                <a:gd name="T46" fmla="*/ 5 w 626"/>
                <a:gd name="T47" fmla="*/ 2 h 109"/>
                <a:gd name="T48" fmla="*/ 0 w 626"/>
                <a:gd name="T4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6" h="109">
                  <a:moveTo>
                    <a:pt x="0" y="0"/>
                  </a:moveTo>
                  <a:lnTo>
                    <a:pt x="626" y="0"/>
                  </a:lnTo>
                  <a:lnTo>
                    <a:pt x="626" y="55"/>
                  </a:lnTo>
                  <a:lnTo>
                    <a:pt x="626" y="56"/>
                  </a:lnTo>
                  <a:lnTo>
                    <a:pt x="624" y="60"/>
                  </a:lnTo>
                  <a:lnTo>
                    <a:pt x="619" y="66"/>
                  </a:lnTo>
                  <a:lnTo>
                    <a:pt x="607" y="73"/>
                  </a:lnTo>
                  <a:lnTo>
                    <a:pt x="589" y="81"/>
                  </a:lnTo>
                  <a:lnTo>
                    <a:pt x="563" y="90"/>
                  </a:lnTo>
                  <a:lnTo>
                    <a:pt x="527" y="98"/>
                  </a:lnTo>
                  <a:lnTo>
                    <a:pt x="478" y="107"/>
                  </a:lnTo>
                  <a:lnTo>
                    <a:pt x="443" y="109"/>
                  </a:lnTo>
                  <a:lnTo>
                    <a:pt x="404" y="107"/>
                  </a:lnTo>
                  <a:lnTo>
                    <a:pt x="362" y="103"/>
                  </a:lnTo>
                  <a:lnTo>
                    <a:pt x="318" y="96"/>
                  </a:lnTo>
                  <a:lnTo>
                    <a:pt x="273" y="84"/>
                  </a:lnTo>
                  <a:lnTo>
                    <a:pt x="228" y="73"/>
                  </a:lnTo>
                  <a:lnTo>
                    <a:pt x="183" y="62"/>
                  </a:lnTo>
                  <a:lnTo>
                    <a:pt x="142" y="49"/>
                  </a:lnTo>
                  <a:lnTo>
                    <a:pt x="103" y="38"/>
                  </a:lnTo>
                  <a:lnTo>
                    <a:pt x="69" y="26"/>
                  </a:lnTo>
                  <a:lnTo>
                    <a:pt x="41" y="15"/>
                  </a:lnTo>
                  <a:lnTo>
                    <a:pt x="18" y="8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443"/>
            <p:cNvSpPr>
              <a:spLocks/>
            </p:cNvSpPr>
            <p:nvPr/>
          </p:nvSpPr>
          <p:spPr bwMode="auto">
            <a:xfrm>
              <a:off x="4345" y="2534"/>
              <a:ext cx="293" cy="329"/>
            </a:xfrm>
            <a:custGeom>
              <a:avLst/>
              <a:gdLst>
                <a:gd name="T0" fmla="*/ 0 w 293"/>
                <a:gd name="T1" fmla="*/ 0 h 329"/>
                <a:gd name="T2" fmla="*/ 4 w 293"/>
                <a:gd name="T3" fmla="*/ 4 h 329"/>
                <a:gd name="T4" fmla="*/ 13 w 293"/>
                <a:gd name="T5" fmla="*/ 11 h 329"/>
                <a:gd name="T6" fmla="*/ 28 w 293"/>
                <a:gd name="T7" fmla="*/ 24 h 329"/>
                <a:gd name="T8" fmla="*/ 47 w 293"/>
                <a:gd name="T9" fmla="*/ 43 h 329"/>
                <a:gd name="T10" fmla="*/ 71 w 293"/>
                <a:gd name="T11" fmla="*/ 64 h 329"/>
                <a:gd name="T12" fmla="*/ 95 w 293"/>
                <a:gd name="T13" fmla="*/ 88 h 329"/>
                <a:gd name="T14" fmla="*/ 121 w 293"/>
                <a:gd name="T15" fmla="*/ 112 h 329"/>
                <a:gd name="T16" fmla="*/ 149 w 293"/>
                <a:gd name="T17" fmla="*/ 140 h 329"/>
                <a:gd name="T18" fmla="*/ 177 w 293"/>
                <a:gd name="T19" fmla="*/ 168 h 329"/>
                <a:gd name="T20" fmla="*/ 204 w 293"/>
                <a:gd name="T21" fmla="*/ 195 h 329"/>
                <a:gd name="T22" fmla="*/ 228 w 293"/>
                <a:gd name="T23" fmla="*/ 223 h 329"/>
                <a:gd name="T24" fmla="*/ 250 w 293"/>
                <a:gd name="T25" fmla="*/ 249 h 329"/>
                <a:gd name="T26" fmla="*/ 269 w 293"/>
                <a:gd name="T27" fmla="*/ 271 h 329"/>
                <a:gd name="T28" fmla="*/ 284 w 293"/>
                <a:gd name="T29" fmla="*/ 294 h 329"/>
                <a:gd name="T30" fmla="*/ 291 w 293"/>
                <a:gd name="T31" fmla="*/ 310 h 329"/>
                <a:gd name="T32" fmla="*/ 293 w 293"/>
                <a:gd name="T33" fmla="*/ 324 h 329"/>
                <a:gd name="T34" fmla="*/ 291 w 293"/>
                <a:gd name="T35" fmla="*/ 329 h 329"/>
                <a:gd name="T36" fmla="*/ 282 w 293"/>
                <a:gd name="T37" fmla="*/ 327 h 329"/>
                <a:gd name="T38" fmla="*/ 271 w 293"/>
                <a:gd name="T39" fmla="*/ 320 h 329"/>
                <a:gd name="T40" fmla="*/ 254 w 293"/>
                <a:gd name="T41" fmla="*/ 307 h 329"/>
                <a:gd name="T42" fmla="*/ 235 w 293"/>
                <a:gd name="T43" fmla="*/ 288 h 329"/>
                <a:gd name="T44" fmla="*/ 215 w 293"/>
                <a:gd name="T45" fmla="*/ 266 h 329"/>
                <a:gd name="T46" fmla="*/ 192 w 293"/>
                <a:gd name="T47" fmla="*/ 241 h 329"/>
                <a:gd name="T48" fmla="*/ 170 w 293"/>
                <a:gd name="T49" fmla="*/ 213 h 329"/>
                <a:gd name="T50" fmla="*/ 146 w 293"/>
                <a:gd name="T51" fmla="*/ 183 h 329"/>
                <a:gd name="T52" fmla="*/ 121 w 293"/>
                <a:gd name="T53" fmla="*/ 155 h 329"/>
                <a:gd name="T54" fmla="*/ 97 w 293"/>
                <a:gd name="T55" fmla="*/ 125 h 329"/>
                <a:gd name="T56" fmla="*/ 75 w 293"/>
                <a:gd name="T57" fmla="*/ 97 h 329"/>
                <a:gd name="T58" fmla="*/ 56 w 293"/>
                <a:gd name="T59" fmla="*/ 71 h 329"/>
                <a:gd name="T60" fmla="*/ 37 w 293"/>
                <a:gd name="T61" fmla="*/ 49 h 329"/>
                <a:gd name="T62" fmla="*/ 22 w 293"/>
                <a:gd name="T63" fmla="*/ 28 h 329"/>
                <a:gd name="T64" fmla="*/ 11 w 293"/>
                <a:gd name="T65" fmla="*/ 13 h 329"/>
                <a:gd name="T66" fmla="*/ 4 w 293"/>
                <a:gd name="T67" fmla="*/ 4 h 329"/>
                <a:gd name="T68" fmla="*/ 0 w 293"/>
                <a:gd name="T69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3" h="329">
                  <a:moveTo>
                    <a:pt x="0" y="0"/>
                  </a:moveTo>
                  <a:lnTo>
                    <a:pt x="4" y="4"/>
                  </a:lnTo>
                  <a:lnTo>
                    <a:pt x="13" y="11"/>
                  </a:lnTo>
                  <a:lnTo>
                    <a:pt x="28" y="24"/>
                  </a:lnTo>
                  <a:lnTo>
                    <a:pt x="47" y="43"/>
                  </a:lnTo>
                  <a:lnTo>
                    <a:pt x="71" y="64"/>
                  </a:lnTo>
                  <a:lnTo>
                    <a:pt x="95" y="88"/>
                  </a:lnTo>
                  <a:lnTo>
                    <a:pt x="121" y="112"/>
                  </a:lnTo>
                  <a:lnTo>
                    <a:pt x="149" y="140"/>
                  </a:lnTo>
                  <a:lnTo>
                    <a:pt x="177" y="168"/>
                  </a:lnTo>
                  <a:lnTo>
                    <a:pt x="204" y="195"/>
                  </a:lnTo>
                  <a:lnTo>
                    <a:pt x="228" y="223"/>
                  </a:lnTo>
                  <a:lnTo>
                    <a:pt x="250" y="249"/>
                  </a:lnTo>
                  <a:lnTo>
                    <a:pt x="269" y="271"/>
                  </a:lnTo>
                  <a:lnTo>
                    <a:pt x="284" y="294"/>
                  </a:lnTo>
                  <a:lnTo>
                    <a:pt x="291" y="310"/>
                  </a:lnTo>
                  <a:lnTo>
                    <a:pt x="293" y="324"/>
                  </a:lnTo>
                  <a:lnTo>
                    <a:pt x="291" y="329"/>
                  </a:lnTo>
                  <a:lnTo>
                    <a:pt x="282" y="327"/>
                  </a:lnTo>
                  <a:lnTo>
                    <a:pt x="271" y="320"/>
                  </a:lnTo>
                  <a:lnTo>
                    <a:pt x="254" y="307"/>
                  </a:lnTo>
                  <a:lnTo>
                    <a:pt x="235" y="288"/>
                  </a:lnTo>
                  <a:lnTo>
                    <a:pt x="215" y="266"/>
                  </a:lnTo>
                  <a:lnTo>
                    <a:pt x="192" y="241"/>
                  </a:lnTo>
                  <a:lnTo>
                    <a:pt x="170" y="213"/>
                  </a:lnTo>
                  <a:lnTo>
                    <a:pt x="146" y="183"/>
                  </a:lnTo>
                  <a:lnTo>
                    <a:pt x="121" y="155"/>
                  </a:lnTo>
                  <a:lnTo>
                    <a:pt x="97" y="125"/>
                  </a:lnTo>
                  <a:lnTo>
                    <a:pt x="75" y="97"/>
                  </a:lnTo>
                  <a:lnTo>
                    <a:pt x="56" y="71"/>
                  </a:lnTo>
                  <a:lnTo>
                    <a:pt x="37" y="49"/>
                  </a:lnTo>
                  <a:lnTo>
                    <a:pt x="22" y="28"/>
                  </a:lnTo>
                  <a:lnTo>
                    <a:pt x="11" y="13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444"/>
            <p:cNvSpPr>
              <a:spLocks/>
            </p:cNvSpPr>
            <p:nvPr/>
          </p:nvSpPr>
          <p:spPr bwMode="auto">
            <a:xfrm>
              <a:off x="4332" y="3785"/>
              <a:ext cx="93" cy="67"/>
            </a:xfrm>
            <a:custGeom>
              <a:avLst/>
              <a:gdLst>
                <a:gd name="T0" fmla="*/ 0 w 93"/>
                <a:gd name="T1" fmla="*/ 0 h 67"/>
                <a:gd name="T2" fmla="*/ 20 w 93"/>
                <a:gd name="T3" fmla="*/ 13 h 67"/>
                <a:gd name="T4" fmla="*/ 46 w 93"/>
                <a:gd name="T5" fmla="*/ 19 h 67"/>
                <a:gd name="T6" fmla="*/ 73 w 93"/>
                <a:gd name="T7" fmla="*/ 13 h 67"/>
                <a:gd name="T8" fmla="*/ 93 w 93"/>
                <a:gd name="T9" fmla="*/ 0 h 67"/>
                <a:gd name="T10" fmla="*/ 78 w 93"/>
                <a:gd name="T11" fmla="*/ 47 h 67"/>
                <a:gd name="T12" fmla="*/ 69 w 93"/>
                <a:gd name="T13" fmla="*/ 60 h 67"/>
                <a:gd name="T14" fmla="*/ 54 w 93"/>
                <a:gd name="T15" fmla="*/ 67 h 67"/>
                <a:gd name="T16" fmla="*/ 39 w 93"/>
                <a:gd name="T17" fmla="*/ 67 h 67"/>
                <a:gd name="T18" fmla="*/ 24 w 93"/>
                <a:gd name="T19" fmla="*/ 60 h 67"/>
                <a:gd name="T20" fmla="*/ 15 w 93"/>
                <a:gd name="T21" fmla="*/ 47 h 67"/>
                <a:gd name="T22" fmla="*/ 0 w 93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7">
                  <a:moveTo>
                    <a:pt x="0" y="0"/>
                  </a:moveTo>
                  <a:lnTo>
                    <a:pt x="20" y="13"/>
                  </a:lnTo>
                  <a:lnTo>
                    <a:pt x="46" y="19"/>
                  </a:lnTo>
                  <a:lnTo>
                    <a:pt x="73" y="13"/>
                  </a:lnTo>
                  <a:lnTo>
                    <a:pt x="93" y="0"/>
                  </a:lnTo>
                  <a:lnTo>
                    <a:pt x="78" y="47"/>
                  </a:lnTo>
                  <a:lnTo>
                    <a:pt x="69" y="60"/>
                  </a:lnTo>
                  <a:lnTo>
                    <a:pt x="54" y="67"/>
                  </a:lnTo>
                  <a:lnTo>
                    <a:pt x="39" y="67"/>
                  </a:lnTo>
                  <a:lnTo>
                    <a:pt x="24" y="60"/>
                  </a:lnTo>
                  <a:lnTo>
                    <a:pt x="1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445"/>
            <p:cNvSpPr>
              <a:spLocks/>
            </p:cNvSpPr>
            <p:nvPr/>
          </p:nvSpPr>
          <p:spPr bwMode="auto">
            <a:xfrm>
              <a:off x="4319" y="2983"/>
              <a:ext cx="132" cy="54"/>
            </a:xfrm>
            <a:custGeom>
              <a:avLst/>
              <a:gdLst>
                <a:gd name="T0" fmla="*/ 0 w 132"/>
                <a:gd name="T1" fmla="*/ 0 h 54"/>
                <a:gd name="T2" fmla="*/ 119 w 132"/>
                <a:gd name="T3" fmla="*/ 0 h 54"/>
                <a:gd name="T4" fmla="*/ 123 w 132"/>
                <a:gd name="T5" fmla="*/ 9 h 54"/>
                <a:gd name="T6" fmla="*/ 127 w 132"/>
                <a:gd name="T7" fmla="*/ 20 h 54"/>
                <a:gd name="T8" fmla="*/ 132 w 132"/>
                <a:gd name="T9" fmla="*/ 54 h 54"/>
                <a:gd name="T10" fmla="*/ 114 w 132"/>
                <a:gd name="T11" fmla="*/ 48 h 54"/>
                <a:gd name="T12" fmla="*/ 93 w 132"/>
                <a:gd name="T13" fmla="*/ 43 h 54"/>
                <a:gd name="T14" fmla="*/ 71 w 132"/>
                <a:gd name="T15" fmla="*/ 34 h 54"/>
                <a:gd name="T16" fmla="*/ 50 w 132"/>
                <a:gd name="T17" fmla="*/ 24 h 54"/>
                <a:gd name="T18" fmla="*/ 30 w 132"/>
                <a:gd name="T19" fmla="*/ 15 h 54"/>
                <a:gd name="T20" fmla="*/ 15 w 132"/>
                <a:gd name="T21" fmla="*/ 7 h 54"/>
                <a:gd name="T22" fmla="*/ 3 w 132"/>
                <a:gd name="T23" fmla="*/ 2 h 54"/>
                <a:gd name="T24" fmla="*/ 0 w 132"/>
                <a:gd name="T25" fmla="*/ 0 h 54"/>
                <a:gd name="T26" fmla="*/ 0 w 132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54">
                  <a:moveTo>
                    <a:pt x="0" y="0"/>
                  </a:moveTo>
                  <a:lnTo>
                    <a:pt x="119" y="0"/>
                  </a:lnTo>
                  <a:lnTo>
                    <a:pt x="123" y="9"/>
                  </a:lnTo>
                  <a:lnTo>
                    <a:pt x="127" y="20"/>
                  </a:lnTo>
                  <a:lnTo>
                    <a:pt x="132" y="54"/>
                  </a:lnTo>
                  <a:lnTo>
                    <a:pt x="114" y="48"/>
                  </a:lnTo>
                  <a:lnTo>
                    <a:pt x="93" y="43"/>
                  </a:lnTo>
                  <a:lnTo>
                    <a:pt x="71" y="34"/>
                  </a:lnTo>
                  <a:lnTo>
                    <a:pt x="50" y="24"/>
                  </a:lnTo>
                  <a:lnTo>
                    <a:pt x="30" y="15"/>
                  </a:lnTo>
                  <a:lnTo>
                    <a:pt x="15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9A78"/>
            </a:solidFill>
            <a:ln w="0">
              <a:solidFill>
                <a:srgbClr val="EB9A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446"/>
            <p:cNvSpPr>
              <a:spLocks/>
            </p:cNvSpPr>
            <p:nvPr/>
          </p:nvSpPr>
          <p:spPr bwMode="auto">
            <a:xfrm>
              <a:off x="4698" y="941"/>
              <a:ext cx="82" cy="250"/>
            </a:xfrm>
            <a:custGeom>
              <a:avLst/>
              <a:gdLst>
                <a:gd name="T0" fmla="*/ 82 w 82"/>
                <a:gd name="T1" fmla="*/ 0 h 250"/>
                <a:gd name="T2" fmla="*/ 77 w 82"/>
                <a:gd name="T3" fmla="*/ 28 h 250"/>
                <a:gd name="T4" fmla="*/ 71 w 82"/>
                <a:gd name="T5" fmla="*/ 60 h 250"/>
                <a:gd name="T6" fmla="*/ 62 w 82"/>
                <a:gd name="T7" fmla="*/ 93 h 250"/>
                <a:gd name="T8" fmla="*/ 51 w 82"/>
                <a:gd name="T9" fmla="*/ 127 h 250"/>
                <a:gd name="T10" fmla="*/ 39 w 82"/>
                <a:gd name="T11" fmla="*/ 161 h 250"/>
                <a:gd name="T12" fmla="*/ 28 w 82"/>
                <a:gd name="T13" fmla="*/ 190 h 250"/>
                <a:gd name="T14" fmla="*/ 19 w 82"/>
                <a:gd name="T15" fmla="*/ 217 h 250"/>
                <a:gd name="T16" fmla="*/ 11 w 82"/>
                <a:gd name="T17" fmla="*/ 237 h 250"/>
                <a:gd name="T18" fmla="*/ 6 w 82"/>
                <a:gd name="T19" fmla="*/ 250 h 250"/>
                <a:gd name="T20" fmla="*/ 8 w 82"/>
                <a:gd name="T21" fmla="*/ 218 h 250"/>
                <a:gd name="T22" fmla="*/ 6 w 82"/>
                <a:gd name="T23" fmla="*/ 192 h 250"/>
                <a:gd name="T24" fmla="*/ 0 w 82"/>
                <a:gd name="T25" fmla="*/ 170 h 250"/>
                <a:gd name="T26" fmla="*/ 26 w 82"/>
                <a:gd name="T27" fmla="*/ 134 h 250"/>
                <a:gd name="T28" fmla="*/ 49 w 82"/>
                <a:gd name="T29" fmla="*/ 93 h 250"/>
                <a:gd name="T30" fmla="*/ 68 w 82"/>
                <a:gd name="T31" fmla="*/ 48 h 250"/>
                <a:gd name="T32" fmla="*/ 82 w 82"/>
                <a:gd name="T3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250">
                  <a:moveTo>
                    <a:pt x="82" y="0"/>
                  </a:moveTo>
                  <a:lnTo>
                    <a:pt x="77" y="28"/>
                  </a:lnTo>
                  <a:lnTo>
                    <a:pt x="71" y="60"/>
                  </a:lnTo>
                  <a:lnTo>
                    <a:pt x="62" y="93"/>
                  </a:lnTo>
                  <a:lnTo>
                    <a:pt x="51" y="127"/>
                  </a:lnTo>
                  <a:lnTo>
                    <a:pt x="39" y="161"/>
                  </a:lnTo>
                  <a:lnTo>
                    <a:pt x="28" y="190"/>
                  </a:lnTo>
                  <a:lnTo>
                    <a:pt x="19" y="217"/>
                  </a:lnTo>
                  <a:lnTo>
                    <a:pt x="11" y="237"/>
                  </a:lnTo>
                  <a:lnTo>
                    <a:pt x="6" y="250"/>
                  </a:lnTo>
                  <a:lnTo>
                    <a:pt x="8" y="218"/>
                  </a:lnTo>
                  <a:lnTo>
                    <a:pt x="6" y="192"/>
                  </a:lnTo>
                  <a:lnTo>
                    <a:pt x="0" y="170"/>
                  </a:lnTo>
                  <a:lnTo>
                    <a:pt x="26" y="134"/>
                  </a:lnTo>
                  <a:lnTo>
                    <a:pt x="49" y="93"/>
                  </a:lnTo>
                  <a:lnTo>
                    <a:pt x="68" y="48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D0000"/>
            </a:solidFill>
            <a:ln w="0">
              <a:solidFill>
                <a:srgbClr val="3D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447"/>
            <p:cNvSpPr>
              <a:spLocks/>
            </p:cNvSpPr>
            <p:nvPr/>
          </p:nvSpPr>
          <p:spPr bwMode="auto">
            <a:xfrm>
              <a:off x="4225" y="941"/>
              <a:ext cx="81" cy="250"/>
            </a:xfrm>
            <a:custGeom>
              <a:avLst/>
              <a:gdLst>
                <a:gd name="T0" fmla="*/ 0 w 81"/>
                <a:gd name="T1" fmla="*/ 0 h 250"/>
                <a:gd name="T2" fmla="*/ 13 w 81"/>
                <a:gd name="T3" fmla="*/ 48 h 250"/>
                <a:gd name="T4" fmla="*/ 32 w 81"/>
                <a:gd name="T5" fmla="*/ 93 h 250"/>
                <a:gd name="T6" fmla="*/ 54 w 81"/>
                <a:gd name="T7" fmla="*/ 134 h 250"/>
                <a:gd name="T8" fmla="*/ 81 w 81"/>
                <a:gd name="T9" fmla="*/ 170 h 250"/>
                <a:gd name="T10" fmla="*/ 75 w 81"/>
                <a:gd name="T11" fmla="*/ 192 h 250"/>
                <a:gd name="T12" fmla="*/ 73 w 81"/>
                <a:gd name="T13" fmla="*/ 218 h 250"/>
                <a:gd name="T14" fmla="*/ 75 w 81"/>
                <a:gd name="T15" fmla="*/ 250 h 250"/>
                <a:gd name="T16" fmla="*/ 71 w 81"/>
                <a:gd name="T17" fmla="*/ 237 h 250"/>
                <a:gd name="T18" fmla="*/ 62 w 81"/>
                <a:gd name="T19" fmla="*/ 217 h 250"/>
                <a:gd name="T20" fmla="*/ 53 w 81"/>
                <a:gd name="T21" fmla="*/ 190 h 250"/>
                <a:gd name="T22" fmla="*/ 41 w 81"/>
                <a:gd name="T23" fmla="*/ 161 h 250"/>
                <a:gd name="T24" fmla="*/ 30 w 81"/>
                <a:gd name="T25" fmla="*/ 127 h 250"/>
                <a:gd name="T26" fmla="*/ 21 w 81"/>
                <a:gd name="T27" fmla="*/ 93 h 250"/>
                <a:gd name="T28" fmla="*/ 11 w 81"/>
                <a:gd name="T29" fmla="*/ 60 h 250"/>
                <a:gd name="T30" fmla="*/ 4 w 81"/>
                <a:gd name="T31" fmla="*/ 28 h 250"/>
                <a:gd name="T32" fmla="*/ 0 w 81"/>
                <a:gd name="T3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250">
                  <a:moveTo>
                    <a:pt x="0" y="0"/>
                  </a:moveTo>
                  <a:lnTo>
                    <a:pt x="13" y="48"/>
                  </a:lnTo>
                  <a:lnTo>
                    <a:pt x="32" y="93"/>
                  </a:lnTo>
                  <a:lnTo>
                    <a:pt x="54" y="134"/>
                  </a:lnTo>
                  <a:lnTo>
                    <a:pt x="81" y="170"/>
                  </a:lnTo>
                  <a:lnTo>
                    <a:pt x="75" y="192"/>
                  </a:lnTo>
                  <a:lnTo>
                    <a:pt x="73" y="218"/>
                  </a:lnTo>
                  <a:lnTo>
                    <a:pt x="75" y="250"/>
                  </a:lnTo>
                  <a:lnTo>
                    <a:pt x="71" y="237"/>
                  </a:lnTo>
                  <a:lnTo>
                    <a:pt x="62" y="217"/>
                  </a:lnTo>
                  <a:lnTo>
                    <a:pt x="53" y="190"/>
                  </a:lnTo>
                  <a:lnTo>
                    <a:pt x="41" y="161"/>
                  </a:lnTo>
                  <a:lnTo>
                    <a:pt x="30" y="127"/>
                  </a:lnTo>
                  <a:lnTo>
                    <a:pt x="21" y="93"/>
                  </a:lnTo>
                  <a:lnTo>
                    <a:pt x="11" y="60"/>
                  </a:lnTo>
                  <a:lnTo>
                    <a:pt x="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0000"/>
            </a:solidFill>
            <a:ln w="0">
              <a:solidFill>
                <a:srgbClr val="3D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448"/>
            <p:cNvSpPr>
              <a:spLocks noEditPoints="1"/>
            </p:cNvSpPr>
            <p:nvPr/>
          </p:nvSpPr>
          <p:spPr bwMode="auto">
            <a:xfrm>
              <a:off x="4195" y="555"/>
              <a:ext cx="352" cy="245"/>
            </a:xfrm>
            <a:custGeom>
              <a:avLst/>
              <a:gdLst>
                <a:gd name="T0" fmla="*/ 36 w 352"/>
                <a:gd name="T1" fmla="*/ 230 h 245"/>
                <a:gd name="T2" fmla="*/ 28 w 352"/>
                <a:gd name="T3" fmla="*/ 234 h 245"/>
                <a:gd name="T4" fmla="*/ 0 w 352"/>
                <a:gd name="T5" fmla="*/ 245 h 245"/>
                <a:gd name="T6" fmla="*/ 36 w 352"/>
                <a:gd name="T7" fmla="*/ 230 h 245"/>
                <a:gd name="T8" fmla="*/ 352 w 352"/>
                <a:gd name="T9" fmla="*/ 0 h 245"/>
                <a:gd name="T10" fmla="*/ 346 w 352"/>
                <a:gd name="T11" fmla="*/ 15 h 245"/>
                <a:gd name="T12" fmla="*/ 331 w 352"/>
                <a:gd name="T13" fmla="*/ 34 h 245"/>
                <a:gd name="T14" fmla="*/ 309 w 352"/>
                <a:gd name="T15" fmla="*/ 57 h 245"/>
                <a:gd name="T16" fmla="*/ 281 w 352"/>
                <a:gd name="T17" fmla="*/ 83 h 245"/>
                <a:gd name="T18" fmla="*/ 245 w 352"/>
                <a:gd name="T19" fmla="*/ 111 h 245"/>
                <a:gd name="T20" fmla="*/ 206 w 352"/>
                <a:gd name="T21" fmla="*/ 141 h 245"/>
                <a:gd name="T22" fmla="*/ 159 w 352"/>
                <a:gd name="T23" fmla="*/ 169 h 245"/>
                <a:gd name="T24" fmla="*/ 111 w 352"/>
                <a:gd name="T25" fmla="*/ 197 h 245"/>
                <a:gd name="T26" fmla="*/ 56 w 352"/>
                <a:gd name="T27" fmla="*/ 223 h 245"/>
                <a:gd name="T28" fmla="*/ 36 w 352"/>
                <a:gd name="T29" fmla="*/ 230 h 245"/>
                <a:gd name="T30" fmla="*/ 58 w 352"/>
                <a:gd name="T31" fmla="*/ 219 h 245"/>
                <a:gd name="T32" fmla="*/ 90 w 352"/>
                <a:gd name="T33" fmla="*/ 202 h 245"/>
                <a:gd name="T34" fmla="*/ 124 w 352"/>
                <a:gd name="T35" fmla="*/ 180 h 245"/>
                <a:gd name="T36" fmla="*/ 155 w 352"/>
                <a:gd name="T37" fmla="*/ 158 h 245"/>
                <a:gd name="T38" fmla="*/ 189 w 352"/>
                <a:gd name="T39" fmla="*/ 133 h 245"/>
                <a:gd name="T40" fmla="*/ 221 w 352"/>
                <a:gd name="T41" fmla="*/ 109 h 245"/>
                <a:gd name="T42" fmla="*/ 251 w 352"/>
                <a:gd name="T43" fmla="*/ 85 h 245"/>
                <a:gd name="T44" fmla="*/ 279 w 352"/>
                <a:gd name="T45" fmla="*/ 62 h 245"/>
                <a:gd name="T46" fmla="*/ 303 w 352"/>
                <a:gd name="T47" fmla="*/ 42 h 245"/>
                <a:gd name="T48" fmla="*/ 324 w 352"/>
                <a:gd name="T49" fmla="*/ 25 h 245"/>
                <a:gd name="T50" fmla="*/ 339 w 352"/>
                <a:gd name="T51" fmla="*/ 12 h 245"/>
                <a:gd name="T52" fmla="*/ 348 w 352"/>
                <a:gd name="T53" fmla="*/ 2 h 245"/>
                <a:gd name="T54" fmla="*/ 352 w 352"/>
                <a:gd name="T5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2" h="245">
                  <a:moveTo>
                    <a:pt x="36" y="230"/>
                  </a:moveTo>
                  <a:lnTo>
                    <a:pt x="28" y="234"/>
                  </a:lnTo>
                  <a:lnTo>
                    <a:pt x="0" y="245"/>
                  </a:lnTo>
                  <a:lnTo>
                    <a:pt x="36" y="230"/>
                  </a:lnTo>
                  <a:close/>
                  <a:moveTo>
                    <a:pt x="352" y="0"/>
                  </a:moveTo>
                  <a:lnTo>
                    <a:pt x="346" y="15"/>
                  </a:lnTo>
                  <a:lnTo>
                    <a:pt x="331" y="34"/>
                  </a:lnTo>
                  <a:lnTo>
                    <a:pt x="309" y="57"/>
                  </a:lnTo>
                  <a:lnTo>
                    <a:pt x="281" y="83"/>
                  </a:lnTo>
                  <a:lnTo>
                    <a:pt x="245" y="111"/>
                  </a:lnTo>
                  <a:lnTo>
                    <a:pt x="206" y="141"/>
                  </a:lnTo>
                  <a:lnTo>
                    <a:pt x="159" y="169"/>
                  </a:lnTo>
                  <a:lnTo>
                    <a:pt x="111" y="197"/>
                  </a:lnTo>
                  <a:lnTo>
                    <a:pt x="56" y="223"/>
                  </a:lnTo>
                  <a:lnTo>
                    <a:pt x="36" y="230"/>
                  </a:lnTo>
                  <a:lnTo>
                    <a:pt x="58" y="219"/>
                  </a:lnTo>
                  <a:lnTo>
                    <a:pt x="90" y="202"/>
                  </a:lnTo>
                  <a:lnTo>
                    <a:pt x="124" y="180"/>
                  </a:lnTo>
                  <a:lnTo>
                    <a:pt x="155" y="158"/>
                  </a:lnTo>
                  <a:lnTo>
                    <a:pt x="189" y="133"/>
                  </a:lnTo>
                  <a:lnTo>
                    <a:pt x="221" y="109"/>
                  </a:lnTo>
                  <a:lnTo>
                    <a:pt x="251" y="85"/>
                  </a:lnTo>
                  <a:lnTo>
                    <a:pt x="279" y="62"/>
                  </a:lnTo>
                  <a:lnTo>
                    <a:pt x="303" y="42"/>
                  </a:lnTo>
                  <a:lnTo>
                    <a:pt x="324" y="25"/>
                  </a:lnTo>
                  <a:lnTo>
                    <a:pt x="339" y="12"/>
                  </a:lnTo>
                  <a:lnTo>
                    <a:pt x="348" y="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3D0000"/>
            </a:solidFill>
            <a:ln w="0">
              <a:solidFill>
                <a:srgbClr val="3D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449"/>
            <p:cNvSpPr>
              <a:spLocks noEditPoints="1"/>
            </p:cNvSpPr>
            <p:nvPr/>
          </p:nvSpPr>
          <p:spPr bwMode="auto">
            <a:xfrm>
              <a:off x="4220" y="604"/>
              <a:ext cx="211" cy="109"/>
            </a:xfrm>
            <a:custGeom>
              <a:avLst/>
              <a:gdLst>
                <a:gd name="T0" fmla="*/ 185 w 211"/>
                <a:gd name="T1" fmla="*/ 21 h 109"/>
                <a:gd name="T2" fmla="*/ 183 w 211"/>
                <a:gd name="T3" fmla="*/ 22 h 109"/>
                <a:gd name="T4" fmla="*/ 164 w 211"/>
                <a:gd name="T5" fmla="*/ 37 h 109"/>
                <a:gd name="T6" fmla="*/ 142 w 211"/>
                <a:gd name="T7" fmla="*/ 52 h 109"/>
                <a:gd name="T8" fmla="*/ 117 w 211"/>
                <a:gd name="T9" fmla="*/ 69 h 109"/>
                <a:gd name="T10" fmla="*/ 91 w 211"/>
                <a:gd name="T11" fmla="*/ 82 h 109"/>
                <a:gd name="T12" fmla="*/ 65 w 211"/>
                <a:gd name="T13" fmla="*/ 95 h 109"/>
                <a:gd name="T14" fmla="*/ 41 w 211"/>
                <a:gd name="T15" fmla="*/ 105 h 109"/>
                <a:gd name="T16" fmla="*/ 16 w 211"/>
                <a:gd name="T17" fmla="*/ 109 h 109"/>
                <a:gd name="T18" fmla="*/ 3 w 211"/>
                <a:gd name="T19" fmla="*/ 109 h 109"/>
                <a:gd name="T20" fmla="*/ 0 w 211"/>
                <a:gd name="T21" fmla="*/ 107 h 109"/>
                <a:gd name="T22" fmla="*/ 5 w 211"/>
                <a:gd name="T23" fmla="*/ 105 h 109"/>
                <a:gd name="T24" fmla="*/ 16 w 211"/>
                <a:gd name="T25" fmla="*/ 99 h 109"/>
                <a:gd name="T26" fmla="*/ 35 w 211"/>
                <a:gd name="T27" fmla="*/ 94 h 109"/>
                <a:gd name="T28" fmla="*/ 56 w 211"/>
                <a:gd name="T29" fmla="*/ 84 h 109"/>
                <a:gd name="T30" fmla="*/ 82 w 211"/>
                <a:gd name="T31" fmla="*/ 75 h 109"/>
                <a:gd name="T32" fmla="*/ 108 w 211"/>
                <a:gd name="T33" fmla="*/ 64 h 109"/>
                <a:gd name="T34" fmla="*/ 136 w 211"/>
                <a:gd name="T35" fmla="*/ 51 h 109"/>
                <a:gd name="T36" fmla="*/ 162 w 211"/>
                <a:gd name="T37" fmla="*/ 36 h 109"/>
                <a:gd name="T38" fmla="*/ 185 w 211"/>
                <a:gd name="T39" fmla="*/ 21 h 109"/>
                <a:gd name="T40" fmla="*/ 203 w 211"/>
                <a:gd name="T41" fmla="*/ 6 h 109"/>
                <a:gd name="T42" fmla="*/ 188 w 211"/>
                <a:gd name="T43" fmla="*/ 19 h 109"/>
                <a:gd name="T44" fmla="*/ 185 w 211"/>
                <a:gd name="T45" fmla="*/ 21 h 109"/>
                <a:gd name="T46" fmla="*/ 198 w 211"/>
                <a:gd name="T47" fmla="*/ 11 h 109"/>
                <a:gd name="T48" fmla="*/ 203 w 211"/>
                <a:gd name="T49" fmla="*/ 6 h 109"/>
                <a:gd name="T50" fmla="*/ 211 w 211"/>
                <a:gd name="T51" fmla="*/ 0 h 109"/>
                <a:gd name="T52" fmla="*/ 207 w 211"/>
                <a:gd name="T53" fmla="*/ 4 h 109"/>
                <a:gd name="T54" fmla="*/ 203 w 211"/>
                <a:gd name="T55" fmla="*/ 6 h 109"/>
                <a:gd name="T56" fmla="*/ 211 w 211"/>
                <a:gd name="T5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109">
                  <a:moveTo>
                    <a:pt x="185" y="21"/>
                  </a:moveTo>
                  <a:lnTo>
                    <a:pt x="183" y="22"/>
                  </a:lnTo>
                  <a:lnTo>
                    <a:pt x="164" y="37"/>
                  </a:lnTo>
                  <a:lnTo>
                    <a:pt x="142" y="52"/>
                  </a:lnTo>
                  <a:lnTo>
                    <a:pt x="117" y="69"/>
                  </a:lnTo>
                  <a:lnTo>
                    <a:pt x="91" y="82"/>
                  </a:lnTo>
                  <a:lnTo>
                    <a:pt x="65" y="95"/>
                  </a:lnTo>
                  <a:lnTo>
                    <a:pt x="41" y="105"/>
                  </a:lnTo>
                  <a:lnTo>
                    <a:pt x="16" y="109"/>
                  </a:lnTo>
                  <a:lnTo>
                    <a:pt x="3" y="109"/>
                  </a:lnTo>
                  <a:lnTo>
                    <a:pt x="0" y="107"/>
                  </a:lnTo>
                  <a:lnTo>
                    <a:pt x="5" y="105"/>
                  </a:lnTo>
                  <a:lnTo>
                    <a:pt x="16" y="99"/>
                  </a:lnTo>
                  <a:lnTo>
                    <a:pt x="35" y="94"/>
                  </a:lnTo>
                  <a:lnTo>
                    <a:pt x="56" y="84"/>
                  </a:lnTo>
                  <a:lnTo>
                    <a:pt x="82" y="75"/>
                  </a:lnTo>
                  <a:lnTo>
                    <a:pt x="108" y="64"/>
                  </a:lnTo>
                  <a:lnTo>
                    <a:pt x="136" y="51"/>
                  </a:lnTo>
                  <a:lnTo>
                    <a:pt x="162" y="36"/>
                  </a:lnTo>
                  <a:lnTo>
                    <a:pt x="185" y="21"/>
                  </a:lnTo>
                  <a:close/>
                  <a:moveTo>
                    <a:pt x="203" y="6"/>
                  </a:moveTo>
                  <a:lnTo>
                    <a:pt x="188" y="19"/>
                  </a:lnTo>
                  <a:lnTo>
                    <a:pt x="185" y="21"/>
                  </a:lnTo>
                  <a:lnTo>
                    <a:pt x="198" y="11"/>
                  </a:lnTo>
                  <a:lnTo>
                    <a:pt x="203" y="6"/>
                  </a:lnTo>
                  <a:close/>
                  <a:moveTo>
                    <a:pt x="211" y="0"/>
                  </a:moveTo>
                  <a:lnTo>
                    <a:pt x="207" y="4"/>
                  </a:lnTo>
                  <a:lnTo>
                    <a:pt x="203" y="6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3D0000"/>
            </a:solidFill>
            <a:ln w="0">
              <a:solidFill>
                <a:srgbClr val="3D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450"/>
            <p:cNvSpPr>
              <a:spLocks/>
            </p:cNvSpPr>
            <p:nvPr/>
          </p:nvSpPr>
          <p:spPr bwMode="auto">
            <a:xfrm>
              <a:off x="3490" y="1388"/>
              <a:ext cx="838" cy="478"/>
            </a:xfrm>
            <a:custGeom>
              <a:avLst/>
              <a:gdLst>
                <a:gd name="T0" fmla="*/ 737 w 838"/>
                <a:gd name="T1" fmla="*/ 0 h 478"/>
                <a:gd name="T2" fmla="*/ 838 w 838"/>
                <a:gd name="T3" fmla="*/ 112 h 478"/>
                <a:gd name="T4" fmla="*/ 836 w 838"/>
                <a:gd name="T5" fmla="*/ 116 h 478"/>
                <a:gd name="T6" fmla="*/ 829 w 838"/>
                <a:gd name="T7" fmla="*/ 127 h 478"/>
                <a:gd name="T8" fmla="*/ 816 w 838"/>
                <a:gd name="T9" fmla="*/ 142 h 478"/>
                <a:gd name="T10" fmla="*/ 799 w 838"/>
                <a:gd name="T11" fmla="*/ 164 h 478"/>
                <a:gd name="T12" fmla="*/ 778 w 838"/>
                <a:gd name="T13" fmla="*/ 190 h 478"/>
                <a:gd name="T14" fmla="*/ 756 w 838"/>
                <a:gd name="T15" fmla="*/ 218 h 478"/>
                <a:gd name="T16" fmla="*/ 730 w 838"/>
                <a:gd name="T17" fmla="*/ 248 h 478"/>
                <a:gd name="T18" fmla="*/ 702 w 838"/>
                <a:gd name="T19" fmla="*/ 282 h 478"/>
                <a:gd name="T20" fmla="*/ 672 w 838"/>
                <a:gd name="T21" fmla="*/ 314 h 478"/>
                <a:gd name="T22" fmla="*/ 640 w 838"/>
                <a:gd name="T23" fmla="*/ 346 h 478"/>
                <a:gd name="T24" fmla="*/ 608 w 838"/>
                <a:gd name="T25" fmla="*/ 377 h 478"/>
                <a:gd name="T26" fmla="*/ 576 w 838"/>
                <a:gd name="T27" fmla="*/ 405 h 478"/>
                <a:gd name="T28" fmla="*/ 544 w 838"/>
                <a:gd name="T29" fmla="*/ 430 h 478"/>
                <a:gd name="T30" fmla="*/ 515 w 838"/>
                <a:gd name="T31" fmla="*/ 450 h 478"/>
                <a:gd name="T32" fmla="*/ 485 w 838"/>
                <a:gd name="T33" fmla="*/ 465 h 478"/>
                <a:gd name="T34" fmla="*/ 457 w 838"/>
                <a:gd name="T35" fmla="*/ 477 h 478"/>
                <a:gd name="T36" fmla="*/ 432 w 838"/>
                <a:gd name="T37" fmla="*/ 478 h 478"/>
                <a:gd name="T38" fmla="*/ 432 w 838"/>
                <a:gd name="T39" fmla="*/ 478 h 478"/>
                <a:gd name="T40" fmla="*/ 432 w 838"/>
                <a:gd name="T41" fmla="*/ 478 h 478"/>
                <a:gd name="T42" fmla="*/ 406 w 838"/>
                <a:gd name="T43" fmla="*/ 478 h 478"/>
                <a:gd name="T44" fmla="*/ 378 w 838"/>
                <a:gd name="T45" fmla="*/ 471 h 478"/>
                <a:gd name="T46" fmla="*/ 348 w 838"/>
                <a:gd name="T47" fmla="*/ 456 h 478"/>
                <a:gd name="T48" fmla="*/ 314 w 838"/>
                <a:gd name="T49" fmla="*/ 439 h 478"/>
                <a:gd name="T50" fmla="*/ 283 w 838"/>
                <a:gd name="T51" fmla="*/ 415 h 478"/>
                <a:gd name="T52" fmla="*/ 247 w 838"/>
                <a:gd name="T53" fmla="*/ 390 h 478"/>
                <a:gd name="T54" fmla="*/ 214 w 838"/>
                <a:gd name="T55" fmla="*/ 361 h 478"/>
                <a:gd name="T56" fmla="*/ 182 w 838"/>
                <a:gd name="T57" fmla="*/ 333 h 478"/>
                <a:gd name="T58" fmla="*/ 148 w 838"/>
                <a:gd name="T59" fmla="*/ 301 h 478"/>
                <a:gd name="T60" fmla="*/ 118 w 838"/>
                <a:gd name="T61" fmla="*/ 271 h 478"/>
                <a:gd name="T62" fmla="*/ 90 w 838"/>
                <a:gd name="T63" fmla="*/ 243 h 478"/>
                <a:gd name="T64" fmla="*/ 66 w 838"/>
                <a:gd name="T65" fmla="*/ 215 h 478"/>
                <a:gd name="T66" fmla="*/ 43 w 838"/>
                <a:gd name="T67" fmla="*/ 190 h 478"/>
                <a:gd name="T68" fmla="*/ 25 w 838"/>
                <a:gd name="T69" fmla="*/ 172 h 478"/>
                <a:gd name="T70" fmla="*/ 12 w 838"/>
                <a:gd name="T71" fmla="*/ 155 h 478"/>
                <a:gd name="T72" fmla="*/ 2 w 838"/>
                <a:gd name="T73" fmla="*/ 146 h 478"/>
                <a:gd name="T74" fmla="*/ 0 w 838"/>
                <a:gd name="T75" fmla="*/ 142 h 478"/>
                <a:gd name="T76" fmla="*/ 92 w 838"/>
                <a:gd name="T77" fmla="*/ 22 h 478"/>
                <a:gd name="T78" fmla="*/ 425 w 838"/>
                <a:gd name="T79" fmla="*/ 280 h 478"/>
                <a:gd name="T80" fmla="*/ 737 w 838"/>
                <a:gd name="T8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8" h="478">
                  <a:moveTo>
                    <a:pt x="737" y="0"/>
                  </a:moveTo>
                  <a:lnTo>
                    <a:pt x="838" y="112"/>
                  </a:lnTo>
                  <a:lnTo>
                    <a:pt x="836" y="116"/>
                  </a:lnTo>
                  <a:lnTo>
                    <a:pt x="829" y="127"/>
                  </a:lnTo>
                  <a:lnTo>
                    <a:pt x="816" y="142"/>
                  </a:lnTo>
                  <a:lnTo>
                    <a:pt x="799" y="164"/>
                  </a:lnTo>
                  <a:lnTo>
                    <a:pt x="778" y="190"/>
                  </a:lnTo>
                  <a:lnTo>
                    <a:pt x="756" y="218"/>
                  </a:lnTo>
                  <a:lnTo>
                    <a:pt x="730" y="248"/>
                  </a:lnTo>
                  <a:lnTo>
                    <a:pt x="702" y="282"/>
                  </a:lnTo>
                  <a:lnTo>
                    <a:pt x="672" y="314"/>
                  </a:lnTo>
                  <a:lnTo>
                    <a:pt x="640" y="346"/>
                  </a:lnTo>
                  <a:lnTo>
                    <a:pt x="608" y="377"/>
                  </a:lnTo>
                  <a:lnTo>
                    <a:pt x="576" y="405"/>
                  </a:lnTo>
                  <a:lnTo>
                    <a:pt x="544" y="430"/>
                  </a:lnTo>
                  <a:lnTo>
                    <a:pt x="515" y="450"/>
                  </a:lnTo>
                  <a:lnTo>
                    <a:pt x="485" y="465"/>
                  </a:lnTo>
                  <a:lnTo>
                    <a:pt x="457" y="477"/>
                  </a:lnTo>
                  <a:lnTo>
                    <a:pt x="432" y="478"/>
                  </a:lnTo>
                  <a:lnTo>
                    <a:pt x="432" y="478"/>
                  </a:lnTo>
                  <a:lnTo>
                    <a:pt x="432" y="478"/>
                  </a:lnTo>
                  <a:lnTo>
                    <a:pt x="406" y="478"/>
                  </a:lnTo>
                  <a:lnTo>
                    <a:pt x="378" y="471"/>
                  </a:lnTo>
                  <a:lnTo>
                    <a:pt x="348" y="456"/>
                  </a:lnTo>
                  <a:lnTo>
                    <a:pt x="314" y="439"/>
                  </a:lnTo>
                  <a:lnTo>
                    <a:pt x="283" y="415"/>
                  </a:lnTo>
                  <a:lnTo>
                    <a:pt x="247" y="390"/>
                  </a:lnTo>
                  <a:lnTo>
                    <a:pt x="214" y="361"/>
                  </a:lnTo>
                  <a:lnTo>
                    <a:pt x="182" y="333"/>
                  </a:lnTo>
                  <a:lnTo>
                    <a:pt x="148" y="301"/>
                  </a:lnTo>
                  <a:lnTo>
                    <a:pt x="118" y="271"/>
                  </a:lnTo>
                  <a:lnTo>
                    <a:pt x="90" y="243"/>
                  </a:lnTo>
                  <a:lnTo>
                    <a:pt x="66" y="215"/>
                  </a:lnTo>
                  <a:lnTo>
                    <a:pt x="43" y="190"/>
                  </a:lnTo>
                  <a:lnTo>
                    <a:pt x="25" y="172"/>
                  </a:lnTo>
                  <a:lnTo>
                    <a:pt x="12" y="155"/>
                  </a:lnTo>
                  <a:lnTo>
                    <a:pt x="2" y="146"/>
                  </a:lnTo>
                  <a:lnTo>
                    <a:pt x="0" y="142"/>
                  </a:lnTo>
                  <a:lnTo>
                    <a:pt x="92" y="22"/>
                  </a:lnTo>
                  <a:lnTo>
                    <a:pt x="425" y="28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455B63"/>
            </a:solidFill>
            <a:ln w="0">
              <a:solidFill>
                <a:srgbClr val="455B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451"/>
            <p:cNvSpPr>
              <a:spLocks/>
            </p:cNvSpPr>
            <p:nvPr/>
          </p:nvSpPr>
          <p:spPr bwMode="auto">
            <a:xfrm>
              <a:off x="4552" y="2338"/>
              <a:ext cx="172" cy="198"/>
            </a:xfrm>
            <a:custGeom>
              <a:avLst/>
              <a:gdLst>
                <a:gd name="T0" fmla="*/ 99 w 172"/>
                <a:gd name="T1" fmla="*/ 0 h 198"/>
                <a:gd name="T2" fmla="*/ 172 w 172"/>
                <a:gd name="T3" fmla="*/ 43 h 198"/>
                <a:gd name="T4" fmla="*/ 142 w 172"/>
                <a:gd name="T5" fmla="*/ 93 h 198"/>
                <a:gd name="T6" fmla="*/ 146 w 172"/>
                <a:gd name="T7" fmla="*/ 101 h 198"/>
                <a:gd name="T8" fmla="*/ 148 w 172"/>
                <a:gd name="T9" fmla="*/ 108 h 198"/>
                <a:gd name="T10" fmla="*/ 148 w 172"/>
                <a:gd name="T11" fmla="*/ 116 h 198"/>
                <a:gd name="T12" fmla="*/ 144 w 172"/>
                <a:gd name="T13" fmla="*/ 159 h 198"/>
                <a:gd name="T14" fmla="*/ 139 w 172"/>
                <a:gd name="T15" fmla="*/ 175 h 198"/>
                <a:gd name="T16" fmla="*/ 127 w 172"/>
                <a:gd name="T17" fmla="*/ 187 h 198"/>
                <a:gd name="T18" fmla="*/ 111 w 172"/>
                <a:gd name="T19" fmla="*/ 192 h 198"/>
                <a:gd name="T20" fmla="*/ 70 w 172"/>
                <a:gd name="T21" fmla="*/ 198 h 198"/>
                <a:gd name="T22" fmla="*/ 56 w 172"/>
                <a:gd name="T23" fmla="*/ 198 h 198"/>
                <a:gd name="T24" fmla="*/ 45 w 172"/>
                <a:gd name="T25" fmla="*/ 192 h 198"/>
                <a:gd name="T26" fmla="*/ 36 w 172"/>
                <a:gd name="T27" fmla="*/ 183 h 198"/>
                <a:gd name="T28" fmla="*/ 8 w 172"/>
                <a:gd name="T29" fmla="*/ 147 h 198"/>
                <a:gd name="T30" fmla="*/ 0 w 172"/>
                <a:gd name="T31" fmla="*/ 132 h 198"/>
                <a:gd name="T32" fmla="*/ 0 w 172"/>
                <a:gd name="T33" fmla="*/ 116 h 198"/>
                <a:gd name="T34" fmla="*/ 8 w 172"/>
                <a:gd name="T35" fmla="*/ 101 h 198"/>
                <a:gd name="T36" fmla="*/ 38 w 172"/>
                <a:gd name="T37" fmla="*/ 63 h 198"/>
                <a:gd name="T38" fmla="*/ 43 w 172"/>
                <a:gd name="T39" fmla="*/ 58 h 198"/>
                <a:gd name="T40" fmla="*/ 49 w 172"/>
                <a:gd name="T41" fmla="*/ 54 h 198"/>
                <a:gd name="T42" fmla="*/ 56 w 172"/>
                <a:gd name="T43" fmla="*/ 50 h 198"/>
                <a:gd name="T44" fmla="*/ 64 w 172"/>
                <a:gd name="T45" fmla="*/ 50 h 198"/>
                <a:gd name="T46" fmla="*/ 70 w 172"/>
                <a:gd name="T47" fmla="*/ 50 h 198"/>
                <a:gd name="T48" fmla="*/ 99 w 172"/>
                <a:gd name="T4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2" h="198">
                  <a:moveTo>
                    <a:pt x="99" y="0"/>
                  </a:moveTo>
                  <a:lnTo>
                    <a:pt x="172" y="43"/>
                  </a:lnTo>
                  <a:lnTo>
                    <a:pt x="142" y="93"/>
                  </a:lnTo>
                  <a:lnTo>
                    <a:pt x="146" y="101"/>
                  </a:lnTo>
                  <a:lnTo>
                    <a:pt x="148" y="108"/>
                  </a:lnTo>
                  <a:lnTo>
                    <a:pt x="148" y="116"/>
                  </a:lnTo>
                  <a:lnTo>
                    <a:pt x="144" y="159"/>
                  </a:lnTo>
                  <a:lnTo>
                    <a:pt x="139" y="175"/>
                  </a:lnTo>
                  <a:lnTo>
                    <a:pt x="127" y="187"/>
                  </a:lnTo>
                  <a:lnTo>
                    <a:pt x="111" y="192"/>
                  </a:lnTo>
                  <a:lnTo>
                    <a:pt x="70" y="198"/>
                  </a:lnTo>
                  <a:lnTo>
                    <a:pt x="56" y="198"/>
                  </a:lnTo>
                  <a:lnTo>
                    <a:pt x="45" y="192"/>
                  </a:lnTo>
                  <a:lnTo>
                    <a:pt x="36" y="183"/>
                  </a:lnTo>
                  <a:lnTo>
                    <a:pt x="8" y="147"/>
                  </a:lnTo>
                  <a:lnTo>
                    <a:pt x="0" y="132"/>
                  </a:lnTo>
                  <a:lnTo>
                    <a:pt x="0" y="116"/>
                  </a:lnTo>
                  <a:lnTo>
                    <a:pt x="8" y="101"/>
                  </a:lnTo>
                  <a:lnTo>
                    <a:pt x="38" y="63"/>
                  </a:lnTo>
                  <a:lnTo>
                    <a:pt x="43" y="58"/>
                  </a:lnTo>
                  <a:lnTo>
                    <a:pt x="49" y="54"/>
                  </a:lnTo>
                  <a:lnTo>
                    <a:pt x="56" y="50"/>
                  </a:lnTo>
                  <a:lnTo>
                    <a:pt x="64" y="50"/>
                  </a:lnTo>
                  <a:lnTo>
                    <a:pt x="70" y="5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BBCA9"/>
            </a:solidFill>
            <a:ln w="0">
              <a:solidFill>
                <a:srgbClr val="FBBC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452"/>
            <p:cNvSpPr>
              <a:spLocks/>
            </p:cNvSpPr>
            <p:nvPr/>
          </p:nvSpPr>
          <p:spPr bwMode="auto">
            <a:xfrm>
              <a:off x="4593" y="1956"/>
              <a:ext cx="466" cy="361"/>
            </a:xfrm>
            <a:custGeom>
              <a:avLst/>
              <a:gdLst>
                <a:gd name="T0" fmla="*/ 53 w 466"/>
                <a:gd name="T1" fmla="*/ 0 h 361"/>
                <a:gd name="T2" fmla="*/ 414 w 466"/>
                <a:gd name="T3" fmla="*/ 0 h 361"/>
                <a:gd name="T4" fmla="*/ 434 w 466"/>
                <a:gd name="T5" fmla="*/ 4 h 361"/>
                <a:gd name="T6" fmla="*/ 449 w 466"/>
                <a:gd name="T7" fmla="*/ 15 h 361"/>
                <a:gd name="T8" fmla="*/ 460 w 466"/>
                <a:gd name="T9" fmla="*/ 32 h 361"/>
                <a:gd name="T10" fmla="*/ 466 w 466"/>
                <a:gd name="T11" fmla="*/ 53 h 361"/>
                <a:gd name="T12" fmla="*/ 466 w 466"/>
                <a:gd name="T13" fmla="*/ 309 h 361"/>
                <a:gd name="T14" fmla="*/ 460 w 466"/>
                <a:gd name="T15" fmla="*/ 329 h 361"/>
                <a:gd name="T16" fmla="*/ 449 w 466"/>
                <a:gd name="T17" fmla="*/ 346 h 361"/>
                <a:gd name="T18" fmla="*/ 434 w 466"/>
                <a:gd name="T19" fmla="*/ 357 h 361"/>
                <a:gd name="T20" fmla="*/ 414 w 466"/>
                <a:gd name="T21" fmla="*/ 361 h 361"/>
                <a:gd name="T22" fmla="*/ 53 w 466"/>
                <a:gd name="T23" fmla="*/ 361 h 361"/>
                <a:gd name="T24" fmla="*/ 32 w 466"/>
                <a:gd name="T25" fmla="*/ 357 h 361"/>
                <a:gd name="T26" fmla="*/ 15 w 466"/>
                <a:gd name="T27" fmla="*/ 346 h 361"/>
                <a:gd name="T28" fmla="*/ 4 w 466"/>
                <a:gd name="T29" fmla="*/ 329 h 361"/>
                <a:gd name="T30" fmla="*/ 0 w 466"/>
                <a:gd name="T31" fmla="*/ 309 h 361"/>
                <a:gd name="T32" fmla="*/ 0 w 466"/>
                <a:gd name="T33" fmla="*/ 53 h 361"/>
                <a:gd name="T34" fmla="*/ 4 w 466"/>
                <a:gd name="T35" fmla="*/ 32 h 361"/>
                <a:gd name="T36" fmla="*/ 15 w 466"/>
                <a:gd name="T37" fmla="*/ 15 h 361"/>
                <a:gd name="T38" fmla="*/ 32 w 466"/>
                <a:gd name="T39" fmla="*/ 4 h 361"/>
                <a:gd name="T40" fmla="*/ 53 w 466"/>
                <a:gd name="T4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6" h="361">
                  <a:moveTo>
                    <a:pt x="53" y="0"/>
                  </a:moveTo>
                  <a:lnTo>
                    <a:pt x="414" y="0"/>
                  </a:lnTo>
                  <a:lnTo>
                    <a:pt x="434" y="4"/>
                  </a:lnTo>
                  <a:lnTo>
                    <a:pt x="449" y="15"/>
                  </a:lnTo>
                  <a:lnTo>
                    <a:pt x="460" y="32"/>
                  </a:lnTo>
                  <a:lnTo>
                    <a:pt x="466" y="53"/>
                  </a:lnTo>
                  <a:lnTo>
                    <a:pt x="466" y="309"/>
                  </a:lnTo>
                  <a:lnTo>
                    <a:pt x="460" y="329"/>
                  </a:lnTo>
                  <a:lnTo>
                    <a:pt x="449" y="346"/>
                  </a:lnTo>
                  <a:lnTo>
                    <a:pt x="434" y="357"/>
                  </a:lnTo>
                  <a:lnTo>
                    <a:pt x="414" y="361"/>
                  </a:lnTo>
                  <a:lnTo>
                    <a:pt x="53" y="361"/>
                  </a:lnTo>
                  <a:lnTo>
                    <a:pt x="32" y="357"/>
                  </a:lnTo>
                  <a:lnTo>
                    <a:pt x="15" y="346"/>
                  </a:lnTo>
                  <a:lnTo>
                    <a:pt x="4" y="329"/>
                  </a:lnTo>
                  <a:lnTo>
                    <a:pt x="0" y="309"/>
                  </a:lnTo>
                  <a:lnTo>
                    <a:pt x="0" y="53"/>
                  </a:lnTo>
                  <a:lnTo>
                    <a:pt x="4" y="32"/>
                  </a:lnTo>
                  <a:lnTo>
                    <a:pt x="15" y="15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6A8287"/>
            </a:solidFill>
            <a:ln w="0">
              <a:solidFill>
                <a:srgbClr val="6A82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453"/>
            <p:cNvSpPr>
              <a:spLocks/>
            </p:cNvSpPr>
            <p:nvPr/>
          </p:nvSpPr>
          <p:spPr bwMode="auto">
            <a:xfrm>
              <a:off x="4795" y="2108"/>
              <a:ext cx="60" cy="58"/>
            </a:xfrm>
            <a:custGeom>
              <a:avLst/>
              <a:gdLst>
                <a:gd name="T0" fmla="*/ 30 w 60"/>
                <a:gd name="T1" fmla="*/ 0 h 58"/>
                <a:gd name="T2" fmla="*/ 38 w 60"/>
                <a:gd name="T3" fmla="*/ 2 h 58"/>
                <a:gd name="T4" fmla="*/ 45 w 60"/>
                <a:gd name="T5" fmla="*/ 3 h 58"/>
                <a:gd name="T6" fmla="*/ 51 w 60"/>
                <a:gd name="T7" fmla="*/ 9 h 58"/>
                <a:gd name="T8" fmla="*/ 57 w 60"/>
                <a:gd name="T9" fmla="*/ 15 h 58"/>
                <a:gd name="T10" fmla="*/ 58 w 60"/>
                <a:gd name="T11" fmla="*/ 22 h 58"/>
                <a:gd name="T12" fmla="*/ 60 w 60"/>
                <a:gd name="T13" fmla="*/ 30 h 58"/>
                <a:gd name="T14" fmla="*/ 58 w 60"/>
                <a:gd name="T15" fmla="*/ 37 h 58"/>
                <a:gd name="T16" fmla="*/ 57 w 60"/>
                <a:gd name="T17" fmla="*/ 45 h 58"/>
                <a:gd name="T18" fmla="*/ 51 w 60"/>
                <a:gd name="T19" fmla="*/ 50 h 58"/>
                <a:gd name="T20" fmla="*/ 45 w 60"/>
                <a:gd name="T21" fmla="*/ 54 h 58"/>
                <a:gd name="T22" fmla="*/ 38 w 60"/>
                <a:gd name="T23" fmla="*/ 58 h 58"/>
                <a:gd name="T24" fmla="*/ 30 w 60"/>
                <a:gd name="T25" fmla="*/ 58 h 58"/>
                <a:gd name="T26" fmla="*/ 23 w 60"/>
                <a:gd name="T27" fmla="*/ 58 h 58"/>
                <a:gd name="T28" fmla="*/ 15 w 60"/>
                <a:gd name="T29" fmla="*/ 54 h 58"/>
                <a:gd name="T30" fmla="*/ 10 w 60"/>
                <a:gd name="T31" fmla="*/ 50 h 58"/>
                <a:gd name="T32" fmla="*/ 6 w 60"/>
                <a:gd name="T33" fmla="*/ 45 h 58"/>
                <a:gd name="T34" fmla="*/ 2 w 60"/>
                <a:gd name="T35" fmla="*/ 37 h 58"/>
                <a:gd name="T36" fmla="*/ 0 w 60"/>
                <a:gd name="T37" fmla="*/ 30 h 58"/>
                <a:gd name="T38" fmla="*/ 2 w 60"/>
                <a:gd name="T39" fmla="*/ 22 h 58"/>
                <a:gd name="T40" fmla="*/ 6 w 60"/>
                <a:gd name="T41" fmla="*/ 15 h 58"/>
                <a:gd name="T42" fmla="*/ 10 w 60"/>
                <a:gd name="T43" fmla="*/ 9 h 58"/>
                <a:gd name="T44" fmla="*/ 15 w 60"/>
                <a:gd name="T45" fmla="*/ 3 h 58"/>
                <a:gd name="T46" fmla="*/ 23 w 60"/>
                <a:gd name="T47" fmla="*/ 2 h 58"/>
                <a:gd name="T48" fmla="*/ 30 w 60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58">
                  <a:moveTo>
                    <a:pt x="30" y="0"/>
                  </a:moveTo>
                  <a:lnTo>
                    <a:pt x="38" y="2"/>
                  </a:lnTo>
                  <a:lnTo>
                    <a:pt x="45" y="3"/>
                  </a:lnTo>
                  <a:lnTo>
                    <a:pt x="51" y="9"/>
                  </a:lnTo>
                  <a:lnTo>
                    <a:pt x="57" y="15"/>
                  </a:lnTo>
                  <a:lnTo>
                    <a:pt x="58" y="22"/>
                  </a:lnTo>
                  <a:lnTo>
                    <a:pt x="60" y="30"/>
                  </a:lnTo>
                  <a:lnTo>
                    <a:pt x="58" y="37"/>
                  </a:lnTo>
                  <a:lnTo>
                    <a:pt x="57" y="45"/>
                  </a:lnTo>
                  <a:lnTo>
                    <a:pt x="51" y="50"/>
                  </a:lnTo>
                  <a:lnTo>
                    <a:pt x="45" y="54"/>
                  </a:lnTo>
                  <a:lnTo>
                    <a:pt x="38" y="58"/>
                  </a:lnTo>
                  <a:lnTo>
                    <a:pt x="30" y="58"/>
                  </a:lnTo>
                  <a:lnTo>
                    <a:pt x="23" y="58"/>
                  </a:lnTo>
                  <a:lnTo>
                    <a:pt x="15" y="54"/>
                  </a:lnTo>
                  <a:lnTo>
                    <a:pt x="10" y="50"/>
                  </a:lnTo>
                  <a:lnTo>
                    <a:pt x="6" y="45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5" y="3"/>
                  </a:lnTo>
                  <a:lnTo>
                    <a:pt x="2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D4E0DF"/>
            </a:solidFill>
            <a:ln w="0">
              <a:solidFill>
                <a:srgbClr val="D4E0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454"/>
            <p:cNvSpPr>
              <a:spLocks/>
            </p:cNvSpPr>
            <p:nvPr/>
          </p:nvSpPr>
          <p:spPr bwMode="auto">
            <a:xfrm>
              <a:off x="4601" y="2009"/>
              <a:ext cx="189" cy="319"/>
            </a:xfrm>
            <a:custGeom>
              <a:avLst/>
              <a:gdLst>
                <a:gd name="T0" fmla="*/ 189 w 189"/>
                <a:gd name="T1" fmla="*/ 0 h 319"/>
                <a:gd name="T2" fmla="*/ 187 w 189"/>
                <a:gd name="T3" fmla="*/ 5 h 319"/>
                <a:gd name="T4" fmla="*/ 183 w 189"/>
                <a:gd name="T5" fmla="*/ 20 h 319"/>
                <a:gd name="T6" fmla="*/ 174 w 189"/>
                <a:gd name="T7" fmla="*/ 41 h 319"/>
                <a:gd name="T8" fmla="*/ 163 w 189"/>
                <a:gd name="T9" fmla="*/ 69 h 319"/>
                <a:gd name="T10" fmla="*/ 150 w 189"/>
                <a:gd name="T11" fmla="*/ 102 h 319"/>
                <a:gd name="T12" fmla="*/ 135 w 189"/>
                <a:gd name="T13" fmla="*/ 138 h 319"/>
                <a:gd name="T14" fmla="*/ 118 w 189"/>
                <a:gd name="T15" fmla="*/ 173 h 319"/>
                <a:gd name="T16" fmla="*/ 99 w 189"/>
                <a:gd name="T17" fmla="*/ 211 h 319"/>
                <a:gd name="T18" fmla="*/ 80 w 189"/>
                <a:gd name="T19" fmla="*/ 245 h 319"/>
                <a:gd name="T20" fmla="*/ 62 w 189"/>
                <a:gd name="T21" fmla="*/ 274 h 319"/>
                <a:gd name="T22" fmla="*/ 41 w 189"/>
                <a:gd name="T23" fmla="*/ 301 h 319"/>
                <a:gd name="T24" fmla="*/ 21 w 189"/>
                <a:gd name="T25" fmla="*/ 317 h 319"/>
                <a:gd name="T26" fmla="*/ 13 w 189"/>
                <a:gd name="T27" fmla="*/ 319 h 319"/>
                <a:gd name="T28" fmla="*/ 7 w 189"/>
                <a:gd name="T29" fmla="*/ 319 h 319"/>
                <a:gd name="T30" fmla="*/ 4 w 189"/>
                <a:gd name="T31" fmla="*/ 319 h 319"/>
                <a:gd name="T32" fmla="*/ 0 w 189"/>
                <a:gd name="T33" fmla="*/ 319 h 319"/>
                <a:gd name="T34" fmla="*/ 0 w 189"/>
                <a:gd name="T35" fmla="*/ 319 h 319"/>
                <a:gd name="T36" fmla="*/ 0 w 189"/>
                <a:gd name="T37" fmla="*/ 319 h 319"/>
                <a:gd name="T38" fmla="*/ 0 w 189"/>
                <a:gd name="T39" fmla="*/ 319 h 319"/>
                <a:gd name="T40" fmla="*/ 2 w 189"/>
                <a:gd name="T41" fmla="*/ 316 h 319"/>
                <a:gd name="T42" fmla="*/ 9 w 189"/>
                <a:gd name="T43" fmla="*/ 304 h 319"/>
                <a:gd name="T44" fmla="*/ 21 w 189"/>
                <a:gd name="T45" fmla="*/ 288 h 319"/>
                <a:gd name="T46" fmla="*/ 34 w 189"/>
                <a:gd name="T47" fmla="*/ 265 h 319"/>
                <a:gd name="T48" fmla="*/ 50 w 189"/>
                <a:gd name="T49" fmla="*/ 239 h 319"/>
                <a:gd name="T50" fmla="*/ 69 w 189"/>
                <a:gd name="T51" fmla="*/ 209 h 319"/>
                <a:gd name="T52" fmla="*/ 88 w 189"/>
                <a:gd name="T53" fmla="*/ 177 h 319"/>
                <a:gd name="T54" fmla="*/ 108 w 189"/>
                <a:gd name="T55" fmla="*/ 145 h 319"/>
                <a:gd name="T56" fmla="*/ 127 w 189"/>
                <a:gd name="T57" fmla="*/ 114 h 319"/>
                <a:gd name="T58" fmla="*/ 144 w 189"/>
                <a:gd name="T59" fmla="*/ 84 h 319"/>
                <a:gd name="T60" fmla="*/ 161 w 189"/>
                <a:gd name="T61" fmla="*/ 56 h 319"/>
                <a:gd name="T62" fmla="*/ 174 w 189"/>
                <a:gd name="T63" fmla="*/ 31 h 319"/>
                <a:gd name="T64" fmla="*/ 183 w 189"/>
                <a:gd name="T65" fmla="*/ 13 h 319"/>
                <a:gd name="T66" fmla="*/ 189 w 189"/>
                <a:gd name="T6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19">
                  <a:moveTo>
                    <a:pt x="189" y="0"/>
                  </a:moveTo>
                  <a:lnTo>
                    <a:pt x="187" y="5"/>
                  </a:lnTo>
                  <a:lnTo>
                    <a:pt x="183" y="20"/>
                  </a:lnTo>
                  <a:lnTo>
                    <a:pt x="174" y="41"/>
                  </a:lnTo>
                  <a:lnTo>
                    <a:pt x="163" y="69"/>
                  </a:lnTo>
                  <a:lnTo>
                    <a:pt x="150" y="102"/>
                  </a:lnTo>
                  <a:lnTo>
                    <a:pt x="135" y="138"/>
                  </a:lnTo>
                  <a:lnTo>
                    <a:pt x="118" y="173"/>
                  </a:lnTo>
                  <a:lnTo>
                    <a:pt x="99" y="211"/>
                  </a:lnTo>
                  <a:lnTo>
                    <a:pt x="80" y="245"/>
                  </a:lnTo>
                  <a:lnTo>
                    <a:pt x="62" y="274"/>
                  </a:lnTo>
                  <a:lnTo>
                    <a:pt x="41" y="301"/>
                  </a:lnTo>
                  <a:lnTo>
                    <a:pt x="21" y="317"/>
                  </a:lnTo>
                  <a:lnTo>
                    <a:pt x="13" y="319"/>
                  </a:lnTo>
                  <a:lnTo>
                    <a:pt x="7" y="319"/>
                  </a:lnTo>
                  <a:lnTo>
                    <a:pt x="4" y="319"/>
                  </a:lnTo>
                  <a:lnTo>
                    <a:pt x="0" y="319"/>
                  </a:lnTo>
                  <a:lnTo>
                    <a:pt x="0" y="319"/>
                  </a:lnTo>
                  <a:lnTo>
                    <a:pt x="0" y="319"/>
                  </a:lnTo>
                  <a:lnTo>
                    <a:pt x="0" y="319"/>
                  </a:lnTo>
                  <a:lnTo>
                    <a:pt x="2" y="316"/>
                  </a:lnTo>
                  <a:lnTo>
                    <a:pt x="9" y="304"/>
                  </a:lnTo>
                  <a:lnTo>
                    <a:pt x="21" y="288"/>
                  </a:lnTo>
                  <a:lnTo>
                    <a:pt x="34" y="265"/>
                  </a:lnTo>
                  <a:lnTo>
                    <a:pt x="50" y="239"/>
                  </a:lnTo>
                  <a:lnTo>
                    <a:pt x="69" y="209"/>
                  </a:lnTo>
                  <a:lnTo>
                    <a:pt x="88" y="177"/>
                  </a:lnTo>
                  <a:lnTo>
                    <a:pt x="108" y="145"/>
                  </a:lnTo>
                  <a:lnTo>
                    <a:pt x="127" y="114"/>
                  </a:lnTo>
                  <a:lnTo>
                    <a:pt x="144" y="84"/>
                  </a:lnTo>
                  <a:lnTo>
                    <a:pt x="161" y="56"/>
                  </a:lnTo>
                  <a:lnTo>
                    <a:pt x="174" y="31"/>
                  </a:lnTo>
                  <a:lnTo>
                    <a:pt x="183" y="1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25961"/>
            </a:solidFill>
            <a:ln w="0">
              <a:solidFill>
                <a:srgbClr val="42596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455"/>
            <p:cNvSpPr>
              <a:spLocks/>
            </p:cNvSpPr>
            <p:nvPr/>
          </p:nvSpPr>
          <p:spPr bwMode="auto">
            <a:xfrm>
              <a:off x="4610" y="1404"/>
              <a:ext cx="372" cy="1001"/>
            </a:xfrm>
            <a:custGeom>
              <a:avLst/>
              <a:gdLst>
                <a:gd name="T0" fmla="*/ 182 w 372"/>
                <a:gd name="T1" fmla="*/ 6 h 1001"/>
                <a:gd name="T2" fmla="*/ 197 w 372"/>
                <a:gd name="T3" fmla="*/ 36 h 1001"/>
                <a:gd name="T4" fmla="*/ 225 w 372"/>
                <a:gd name="T5" fmla="*/ 92 h 1001"/>
                <a:gd name="T6" fmla="*/ 258 w 372"/>
                <a:gd name="T7" fmla="*/ 165 h 1001"/>
                <a:gd name="T8" fmla="*/ 296 w 372"/>
                <a:gd name="T9" fmla="*/ 247 h 1001"/>
                <a:gd name="T10" fmla="*/ 329 w 372"/>
                <a:gd name="T11" fmla="*/ 333 h 1001"/>
                <a:gd name="T12" fmla="*/ 356 w 372"/>
                <a:gd name="T13" fmla="*/ 416 h 1001"/>
                <a:gd name="T14" fmla="*/ 371 w 372"/>
                <a:gd name="T15" fmla="*/ 485 h 1001"/>
                <a:gd name="T16" fmla="*/ 369 w 372"/>
                <a:gd name="T17" fmla="*/ 541 h 1001"/>
                <a:gd name="T18" fmla="*/ 348 w 372"/>
                <a:gd name="T19" fmla="*/ 608 h 1001"/>
                <a:gd name="T20" fmla="*/ 314 w 372"/>
                <a:gd name="T21" fmla="*/ 687 h 1001"/>
                <a:gd name="T22" fmla="*/ 273 w 372"/>
                <a:gd name="T23" fmla="*/ 769 h 1001"/>
                <a:gd name="T24" fmla="*/ 230 w 372"/>
                <a:gd name="T25" fmla="*/ 848 h 1001"/>
                <a:gd name="T26" fmla="*/ 191 w 372"/>
                <a:gd name="T27" fmla="*/ 915 h 1001"/>
                <a:gd name="T28" fmla="*/ 159 w 372"/>
                <a:gd name="T29" fmla="*/ 967 h 1001"/>
                <a:gd name="T30" fmla="*/ 141 w 372"/>
                <a:gd name="T31" fmla="*/ 997 h 1001"/>
                <a:gd name="T32" fmla="*/ 0 w 372"/>
                <a:gd name="T33" fmla="*/ 936 h 1001"/>
                <a:gd name="T34" fmla="*/ 12 w 372"/>
                <a:gd name="T35" fmla="*/ 921 h 1001"/>
                <a:gd name="T36" fmla="*/ 36 w 372"/>
                <a:gd name="T37" fmla="*/ 879 h 1001"/>
                <a:gd name="T38" fmla="*/ 71 w 372"/>
                <a:gd name="T39" fmla="*/ 820 h 1001"/>
                <a:gd name="T40" fmla="*/ 112 w 372"/>
                <a:gd name="T41" fmla="*/ 747 h 1001"/>
                <a:gd name="T42" fmla="*/ 152 w 372"/>
                <a:gd name="T43" fmla="*/ 672 h 1001"/>
                <a:gd name="T44" fmla="*/ 184 w 372"/>
                <a:gd name="T45" fmla="*/ 597 h 1001"/>
                <a:gd name="T46" fmla="*/ 204 w 372"/>
                <a:gd name="T47" fmla="*/ 533 h 1001"/>
                <a:gd name="T48" fmla="*/ 206 w 372"/>
                <a:gd name="T49" fmla="*/ 479 h 1001"/>
                <a:gd name="T50" fmla="*/ 193 w 372"/>
                <a:gd name="T51" fmla="*/ 410 h 1001"/>
                <a:gd name="T52" fmla="*/ 169 w 372"/>
                <a:gd name="T53" fmla="*/ 331 h 1001"/>
                <a:gd name="T54" fmla="*/ 139 w 372"/>
                <a:gd name="T55" fmla="*/ 253 h 1001"/>
                <a:gd name="T56" fmla="*/ 109 w 372"/>
                <a:gd name="T57" fmla="*/ 182 h 1001"/>
                <a:gd name="T58" fmla="*/ 83 w 372"/>
                <a:gd name="T59" fmla="*/ 126 h 1001"/>
                <a:gd name="T60" fmla="*/ 68 w 372"/>
                <a:gd name="T61" fmla="*/ 94 h 1001"/>
                <a:gd name="T62" fmla="*/ 178 w 372"/>
                <a:gd name="T63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1001">
                  <a:moveTo>
                    <a:pt x="178" y="0"/>
                  </a:moveTo>
                  <a:lnTo>
                    <a:pt x="182" y="6"/>
                  </a:lnTo>
                  <a:lnTo>
                    <a:pt x="187" y="17"/>
                  </a:lnTo>
                  <a:lnTo>
                    <a:pt x="197" y="36"/>
                  </a:lnTo>
                  <a:lnTo>
                    <a:pt x="210" y="62"/>
                  </a:lnTo>
                  <a:lnTo>
                    <a:pt x="225" y="92"/>
                  </a:lnTo>
                  <a:lnTo>
                    <a:pt x="242" y="128"/>
                  </a:lnTo>
                  <a:lnTo>
                    <a:pt x="258" y="165"/>
                  </a:lnTo>
                  <a:lnTo>
                    <a:pt x="277" y="206"/>
                  </a:lnTo>
                  <a:lnTo>
                    <a:pt x="296" y="247"/>
                  </a:lnTo>
                  <a:lnTo>
                    <a:pt x="313" y="290"/>
                  </a:lnTo>
                  <a:lnTo>
                    <a:pt x="329" y="333"/>
                  </a:lnTo>
                  <a:lnTo>
                    <a:pt x="344" y="376"/>
                  </a:lnTo>
                  <a:lnTo>
                    <a:pt x="356" y="416"/>
                  </a:lnTo>
                  <a:lnTo>
                    <a:pt x="365" y="453"/>
                  </a:lnTo>
                  <a:lnTo>
                    <a:pt x="371" y="485"/>
                  </a:lnTo>
                  <a:lnTo>
                    <a:pt x="372" y="513"/>
                  </a:lnTo>
                  <a:lnTo>
                    <a:pt x="369" y="541"/>
                  </a:lnTo>
                  <a:lnTo>
                    <a:pt x="359" y="573"/>
                  </a:lnTo>
                  <a:lnTo>
                    <a:pt x="348" y="608"/>
                  </a:lnTo>
                  <a:lnTo>
                    <a:pt x="333" y="648"/>
                  </a:lnTo>
                  <a:lnTo>
                    <a:pt x="314" y="687"/>
                  </a:lnTo>
                  <a:lnTo>
                    <a:pt x="296" y="728"/>
                  </a:lnTo>
                  <a:lnTo>
                    <a:pt x="273" y="769"/>
                  </a:lnTo>
                  <a:lnTo>
                    <a:pt x="253" y="808"/>
                  </a:lnTo>
                  <a:lnTo>
                    <a:pt x="230" y="848"/>
                  </a:lnTo>
                  <a:lnTo>
                    <a:pt x="210" y="883"/>
                  </a:lnTo>
                  <a:lnTo>
                    <a:pt x="191" y="915"/>
                  </a:lnTo>
                  <a:lnTo>
                    <a:pt x="174" y="945"/>
                  </a:lnTo>
                  <a:lnTo>
                    <a:pt x="159" y="967"/>
                  </a:lnTo>
                  <a:lnTo>
                    <a:pt x="148" y="986"/>
                  </a:lnTo>
                  <a:lnTo>
                    <a:pt x="141" y="997"/>
                  </a:lnTo>
                  <a:lnTo>
                    <a:pt x="139" y="1001"/>
                  </a:lnTo>
                  <a:lnTo>
                    <a:pt x="0" y="936"/>
                  </a:lnTo>
                  <a:lnTo>
                    <a:pt x="4" y="932"/>
                  </a:lnTo>
                  <a:lnTo>
                    <a:pt x="12" y="921"/>
                  </a:lnTo>
                  <a:lnTo>
                    <a:pt x="23" y="902"/>
                  </a:lnTo>
                  <a:lnTo>
                    <a:pt x="36" y="879"/>
                  </a:lnTo>
                  <a:lnTo>
                    <a:pt x="53" y="851"/>
                  </a:lnTo>
                  <a:lnTo>
                    <a:pt x="71" y="820"/>
                  </a:lnTo>
                  <a:lnTo>
                    <a:pt x="92" y="784"/>
                  </a:lnTo>
                  <a:lnTo>
                    <a:pt x="112" y="747"/>
                  </a:lnTo>
                  <a:lnTo>
                    <a:pt x="131" y="709"/>
                  </a:lnTo>
                  <a:lnTo>
                    <a:pt x="152" y="672"/>
                  </a:lnTo>
                  <a:lnTo>
                    <a:pt x="169" y="633"/>
                  </a:lnTo>
                  <a:lnTo>
                    <a:pt x="184" y="597"/>
                  </a:lnTo>
                  <a:lnTo>
                    <a:pt x="195" y="563"/>
                  </a:lnTo>
                  <a:lnTo>
                    <a:pt x="204" y="533"/>
                  </a:lnTo>
                  <a:lnTo>
                    <a:pt x="206" y="507"/>
                  </a:lnTo>
                  <a:lnTo>
                    <a:pt x="206" y="479"/>
                  </a:lnTo>
                  <a:lnTo>
                    <a:pt x="200" y="446"/>
                  </a:lnTo>
                  <a:lnTo>
                    <a:pt x="193" y="410"/>
                  </a:lnTo>
                  <a:lnTo>
                    <a:pt x="182" y="371"/>
                  </a:lnTo>
                  <a:lnTo>
                    <a:pt x="169" y="331"/>
                  </a:lnTo>
                  <a:lnTo>
                    <a:pt x="154" y="292"/>
                  </a:lnTo>
                  <a:lnTo>
                    <a:pt x="139" y="253"/>
                  </a:lnTo>
                  <a:lnTo>
                    <a:pt x="124" y="216"/>
                  </a:lnTo>
                  <a:lnTo>
                    <a:pt x="109" y="182"/>
                  </a:lnTo>
                  <a:lnTo>
                    <a:pt x="94" y="152"/>
                  </a:lnTo>
                  <a:lnTo>
                    <a:pt x="83" y="126"/>
                  </a:lnTo>
                  <a:lnTo>
                    <a:pt x="73" y="107"/>
                  </a:lnTo>
                  <a:lnTo>
                    <a:pt x="68" y="94"/>
                  </a:lnTo>
                  <a:lnTo>
                    <a:pt x="66" y="9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455B63"/>
            </a:solidFill>
            <a:ln w="0">
              <a:solidFill>
                <a:srgbClr val="455B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456"/>
            <p:cNvSpPr>
              <a:spLocks/>
            </p:cNvSpPr>
            <p:nvPr/>
          </p:nvSpPr>
          <p:spPr bwMode="auto">
            <a:xfrm>
              <a:off x="5111" y="759"/>
              <a:ext cx="774" cy="614"/>
            </a:xfrm>
            <a:custGeom>
              <a:avLst/>
              <a:gdLst>
                <a:gd name="T0" fmla="*/ 470 w 774"/>
                <a:gd name="T1" fmla="*/ 0 h 614"/>
                <a:gd name="T2" fmla="*/ 524 w 774"/>
                <a:gd name="T3" fmla="*/ 6 h 614"/>
                <a:gd name="T4" fmla="*/ 576 w 774"/>
                <a:gd name="T5" fmla="*/ 19 h 614"/>
                <a:gd name="T6" fmla="*/ 623 w 774"/>
                <a:gd name="T7" fmla="*/ 41 h 614"/>
                <a:gd name="T8" fmla="*/ 666 w 774"/>
                <a:gd name="T9" fmla="*/ 73 h 614"/>
                <a:gd name="T10" fmla="*/ 703 w 774"/>
                <a:gd name="T11" fmla="*/ 109 h 614"/>
                <a:gd name="T12" fmla="*/ 733 w 774"/>
                <a:gd name="T13" fmla="*/ 152 h 614"/>
                <a:gd name="T14" fmla="*/ 756 w 774"/>
                <a:gd name="T15" fmla="*/ 200 h 614"/>
                <a:gd name="T16" fmla="*/ 771 w 774"/>
                <a:gd name="T17" fmla="*/ 251 h 614"/>
                <a:gd name="T18" fmla="*/ 774 w 774"/>
                <a:gd name="T19" fmla="*/ 307 h 614"/>
                <a:gd name="T20" fmla="*/ 771 w 774"/>
                <a:gd name="T21" fmla="*/ 361 h 614"/>
                <a:gd name="T22" fmla="*/ 756 w 774"/>
                <a:gd name="T23" fmla="*/ 414 h 614"/>
                <a:gd name="T24" fmla="*/ 733 w 774"/>
                <a:gd name="T25" fmla="*/ 460 h 614"/>
                <a:gd name="T26" fmla="*/ 703 w 774"/>
                <a:gd name="T27" fmla="*/ 503 h 614"/>
                <a:gd name="T28" fmla="*/ 666 w 774"/>
                <a:gd name="T29" fmla="*/ 541 h 614"/>
                <a:gd name="T30" fmla="*/ 623 w 774"/>
                <a:gd name="T31" fmla="*/ 571 h 614"/>
                <a:gd name="T32" fmla="*/ 576 w 774"/>
                <a:gd name="T33" fmla="*/ 593 h 614"/>
                <a:gd name="T34" fmla="*/ 524 w 774"/>
                <a:gd name="T35" fmla="*/ 608 h 614"/>
                <a:gd name="T36" fmla="*/ 470 w 774"/>
                <a:gd name="T37" fmla="*/ 614 h 614"/>
                <a:gd name="T38" fmla="*/ 410 w 774"/>
                <a:gd name="T39" fmla="*/ 608 h 614"/>
                <a:gd name="T40" fmla="*/ 356 w 774"/>
                <a:gd name="T41" fmla="*/ 591 h 614"/>
                <a:gd name="T42" fmla="*/ 307 w 774"/>
                <a:gd name="T43" fmla="*/ 567 h 614"/>
                <a:gd name="T44" fmla="*/ 262 w 774"/>
                <a:gd name="T45" fmla="*/ 533 h 614"/>
                <a:gd name="T46" fmla="*/ 225 w 774"/>
                <a:gd name="T47" fmla="*/ 492 h 614"/>
                <a:gd name="T48" fmla="*/ 0 w 774"/>
                <a:gd name="T49" fmla="*/ 614 h 614"/>
                <a:gd name="T50" fmla="*/ 182 w 774"/>
                <a:gd name="T51" fmla="*/ 414 h 614"/>
                <a:gd name="T52" fmla="*/ 182 w 774"/>
                <a:gd name="T53" fmla="*/ 414 h 614"/>
                <a:gd name="T54" fmla="*/ 169 w 774"/>
                <a:gd name="T55" fmla="*/ 361 h 614"/>
                <a:gd name="T56" fmla="*/ 163 w 774"/>
                <a:gd name="T57" fmla="*/ 307 h 614"/>
                <a:gd name="T58" fmla="*/ 169 w 774"/>
                <a:gd name="T59" fmla="*/ 251 h 614"/>
                <a:gd name="T60" fmla="*/ 182 w 774"/>
                <a:gd name="T61" fmla="*/ 200 h 614"/>
                <a:gd name="T62" fmla="*/ 204 w 774"/>
                <a:gd name="T63" fmla="*/ 152 h 614"/>
                <a:gd name="T64" fmla="*/ 234 w 774"/>
                <a:gd name="T65" fmla="*/ 109 h 614"/>
                <a:gd name="T66" fmla="*/ 272 w 774"/>
                <a:gd name="T67" fmla="*/ 73 h 614"/>
                <a:gd name="T68" fmla="*/ 315 w 774"/>
                <a:gd name="T69" fmla="*/ 41 h 614"/>
                <a:gd name="T70" fmla="*/ 361 w 774"/>
                <a:gd name="T71" fmla="*/ 19 h 614"/>
                <a:gd name="T72" fmla="*/ 414 w 774"/>
                <a:gd name="T73" fmla="*/ 6 h 614"/>
                <a:gd name="T74" fmla="*/ 470 w 774"/>
                <a:gd name="T75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4" h="614">
                  <a:moveTo>
                    <a:pt x="470" y="0"/>
                  </a:moveTo>
                  <a:lnTo>
                    <a:pt x="524" y="6"/>
                  </a:lnTo>
                  <a:lnTo>
                    <a:pt x="576" y="19"/>
                  </a:lnTo>
                  <a:lnTo>
                    <a:pt x="623" y="41"/>
                  </a:lnTo>
                  <a:lnTo>
                    <a:pt x="666" y="73"/>
                  </a:lnTo>
                  <a:lnTo>
                    <a:pt x="703" y="109"/>
                  </a:lnTo>
                  <a:lnTo>
                    <a:pt x="733" y="152"/>
                  </a:lnTo>
                  <a:lnTo>
                    <a:pt x="756" y="200"/>
                  </a:lnTo>
                  <a:lnTo>
                    <a:pt x="771" y="251"/>
                  </a:lnTo>
                  <a:lnTo>
                    <a:pt x="774" y="307"/>
                  </a:lnTo>
                  <a:lnTo>
                    <a:pt x="771" y="361"/>
                  </a:lnTo>
                  <a:lnTo>
                    <a:pt x="756" y="414"/>
                  </a:lnTo>
                  <a:lnTo>
                    <a:pt x="733" y="460"/>
                  </a:lnTo>
                  <a:lnTo>
                    <a:pt x="703" y="503"/>
                  </a:lnTo>
                  <a:lnTo>
                    <a:pt x="666" y="541"/>
                  </a:lnTo>
                  <a:lnTo>
                    <a:pt x="623" y="571"/>
                  </a:lnTo>
                  <a:lnTo>
                    <a:pt x="576" y="593"/>
                  </a:lnTo>
                  <a:lnTo>
                    <a:pt x="524" y="608"/>
                  </a:lnTo>
                  <a:lnTo>
                    <a:pt x="470" y="614"/>
                  </a:lnTo>
                  <a:lnTo>
                    <a:pt x="410" y="608"/>
                  </a:lnTo>
                  <a:lnTo>
                    <a:pt x="356" y="591"/>
                  </a:lnTo>
                  <a:lnTo>
                    <a:pt x="307" y="567"/>
                  </a:lnTo>
                  <a:lnTo>
                    <a:pt x="262" y="533"/>
                  </a:lnTo>
                  <a:lnTo>
                    <a:pt x="225" y="492"/>
                  </a:lnTo>
                  <a:lnTo>
                    <a:pt x="0" y="614"/>
                  </a:lnTo>
                  <a:lnTo>
                    <a:pt x="182" y="414"/>
                  </a:lnTo>
                  <a:lnTo>
                    <a:pt x="182" y="414"/>
                  </a:lnTo>
                  <a:lnTo>
                    <a:pt x="169" y="361"/>
                  </a:lnTo>
                  <a:lnTo>
                    <a:pt x="163" y="307"/>
                  </a:lnTo>
                  <a:lnTo>
                    <a:pt x="169" y="251"/>
                  </a:lnTo>
                  <a:lnTo>
                    <a:pt x="182" y="200"/>
                  </a:lnTo>
                  <a:lnTo>
                    <a:pt x="204" y="152"/>
                  </a:lnTo>
                  <a:lnTo>
                    <a:pt x="234" y="109"/>
                  </a:lnTo>
                  <a:lnTo>
                    <a:pt x="272" y="73"/>
                  </a:lnTo>
                  <a:lnTo>
                    <a:pt x="315" y="41"/>
                  </a:lnTo>
                  <a:lnTo>
                    <a:pt x="361" y="19"/>
                  </a:lnTo>
                  <a:lnTo>
                    <a:pt x="414" y="6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5AFF62"/>
            </a:solidFill>
            <a:ln w="0">
              <a:solidFill>
                <a:srgbClr val="5AFF6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457"/>
            <p:cNvSpPr>
              <a:spLocks noEditPoints="1"/>
            </p:cNvSpPr>
            <p:nvPr/>
          </p:nvSpPr>
          <p:spPr bwMode="auto">
            <a:xfrm>
              <a:off x="5452" y="896"/>
              <a:ext cx="226" cy="340"/>
            </a:xfrm>
            <a:custGeom>
              <a:avLst/>
              <a:gdLst>
                <a:gd name="T0" fmla="*/ 119 w 226"/>
                <a:gd name="T1" fmla="*/ 275 h 340"/>
                <a:gd name="T2" fmla="*/ 134 w 226"/>
                <a:gd name="T3" fmla="*/ 282 h 340"/>
                <a:gd name="T4" fmla="*/ 142 w 226"/>
                <a:gd name="T5" fmla="*/ 297 h 340"/>
                <a:gd name="T6" fmla="*/ 144 w 226"/>
                <a:gd name="T7" fmla="*/ 314 h 340"/>
                <a:gd name="T8" fmla="*/ 138 w 226"/>
                <a:gd name="T9" fmla="*/ 327 h 340"/>
                <a:gd name="T10" fmla="*/ 127 w 226"/>
                <a:gd name="T11" fmla="*/ 336 h 340"/>
                <a:gd name="T12" fmla="*/ 110 w 226"/>
                <a:gd name="T13" fmla="*/ 340 h 340"/>
                <a:gd name="T14" fmla="*/ 93 w 226"/>
                <a:gd name="T15" fmla="*/ 336 h 340"/>
                <a:gd name="T16" fmla="*/ 82 w 226"/>
                <a:gd name="T17" fmla="*/ 327 h 340"/>
                <a:gd name="T18" fmla="*/ 76 w 226"/>
                <a:gd name="T19" fmla="*/ 314 h 340"/>
                <a:gd name="T20" fmla="*/ 76 w 226"/>
                <a:gd name="T21" fmla="*/ 297 h 340"/>
                <a:gd name="T22" fmla="*/ 86 w 226"/>
                <a:gd name="T23" fmla="*/ 282 h 340"/>
                <a:gd name="T24" fmla="*/ 101 w 226"/>
                <a:gd name="T25" fmla="*/ 275 h 340"/>
                <a:gd name="T26" fmla="*/ 116 w 226"/>
                <a:gd name="T27" fmla="*/ 0 h 340"/>
                <a:gd name="T28" fmla="*/ 174 w 226"/>
                <a:gd name="T29" fmla="*/ 11 h 340"/>
                <a:gd name="T30" fmla="*/ 211 w 226"/>
                <a:gd name="T31" fmla="*/ 45 h 340"/>
                <a:gd name="T32" fmla="*/ 226 w 226"/>
                <a:gd name="T33" fmla="*/ 90 h 340"/>
                <a:gd name="T34" fmla="*/ 218 w 226"/>
                <a:gd name="T35" fmla="*/ 123 h 340"/>
                <a:gd name="T36" fmla="*/ 200 w 226"/>
                <a:gd name="T37" fmla="*/ 148 h 340"/>
                <a:gd name="T38" fmla="*/ 177 w 226"/>
                <a:gd name="T39" fmla="*/ 168 h 340"/>
                <a:gd name="T40" fmla="*/ 153 w 226"/>
                <a:gd name="T41" fmla="*/ 189 h 340"/>
                <a:gd name="T42" fmla="*/ 144 w 226"/>
                <a:gd name="T43" fmla="*/ 200 h 340"/>
                <a:gd name="T44" fmla="*/ 138 w 226"/>
                <a:gd name="T45" fmla="*/ 213 h 340"/>
                <a:gd name="T46" fmla="*/ 136 w 226"/>
                <a:gd name="T47" fmla="*/ 222 h 340"/>
                <a:gd name="T48" fmla="*/ 132 w 226"/>
                <a:gd name="T49" fmla="*/ 237 h 340"/>
                <a:gd name="T50" fmla="*/ 123 w 226"/>
                <a:gd name="T51" fmla="*/ 249 h 340"/>
                <a:gd name="T52" fmla="*/ 108 w 226"/>
                <a:gd name="T53" fmla="*/ 252 h 340"/>
                <a:gd name="T54" fmla="*/ 93 w 226"/>
                <a:gd name="T55" fmla="*/ 249 h 340"/>
                <a:gd name="T56" fmla="*/ 84 w 226"/>
                <a:gd name="T57" fmla="*/ 239 h 340"/>
                <a:gd name="T58" fmla="*/ 80 w 226"/>
                <a:gd name="T59" fmla="*/ 222 h 340"/>
                <a:gd name="T60" fmla="*/ 86 w 226"/>
                <a:gd name="T61" fmla="*/ 189 h 340"/>
                <a:gd name="T62" fmla="*/ 101 w 226"/>
                <a:gd name="T63" fmla="*/ 164 h 340"/>
                <a:gd name="T64" fmla="*/ 117 w 226"/>
                <a:gd name="T65" fmla="*/ 149 h 340"/>
                <a:gd name="T66" fmla="*/ 136 w 226"/>
                <a:gd name="T67" fmla="*/ 133 h 340"/>
                <a:gd name="T68" fmla="*/ 147 w 226"/>
                <a:gd name="T69" fmla="*/ 121 h 340"/>
                <a:gd name="T70" fmla="*/ 159 w 226"/>
                <a:gd name="T71" fmla="*/ 106 h 340"/>
                <a:gd name="T72" fmla="*/ 164 w 226"/>
                <a:gd name="T73" fmla="*/ 90 h 340"/>
                <a:gd name="T74" fmla="*/ 149 w 226"/>
                <a:gd name="T75" fmla="*/ 60 h 340"/>
                <a:gd name="T76" fmla="*/ 116 w 226"/>
                <a:gd name="T77" fmla="*/ 47 h 340"/>
                <a:gd name="T78" fmla="*/ 80 w 226"/>
                <a:gd name="T79" fmla="*/ 60 h 340"/>
                <a:gd name="T80" fmla="*/ 60 w 226"/>
                <a:gd name="T81" fmla="*/ 97 h 340"/>
                <a:gd name="T82" fmla="*/ 50 w 226"/>
                <a:gd name="T83" fmla="*/ 112 h 340"/>
                <a:gd name="T84" fmla="*/ 39 w 226"/>
                <a:gd name="T85" fmla="*/ 121 h 340"/>
                <a:gd name="T86" fmla="*/ 22 w 226"/>
                <a:gd name="T87" fmla="*/ 121 h 340"/>
                <a:gd name="T88" fmla="*/ 9 w 226"/>
                <a:gd name="T89" fmla="*/ 112 h 340"/>
                <a:gd name="T90" fmla="*/ 2 w 226"/>
                <a:gd name="T91" fmla="*/ 101 h 340"/>
                <a:gd name="T92" fmla="*/ 3 w 226"/>
                <a:gd name="T93" fmla="*/ 73 h 340"/>
                <a:gd name="T94" fmla="*/ 31 w 226"/>
                <a:gd name="T95" fmla="*/ 30 h 340"/>
                <a:gd name="T96" fmla="*/ 82 w 226"/>
                <a:gd name="T97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340">
                  <a:moveTo>
                    <a:pt x="110" y="273"/>
                  </a:moveTo>
                  <a:lnTo>
                    <a:pt x="119" y="275"/>
                  </a:lnTo>
                  <a:lnTo>
                    <a:pt x="127" y="277"/>
                  </a:lnTo>
                  <a:lnTo>
                    <a:pt x="134" y="282"/>
                  </a:lnTo>
                  <a:lnTo>
                    <a:pt x="140" y="290"/>
                  </a:lnTo>
                  <a:lnTo>
                    <a:pt x="142" y="297"/>
                  </a:lnTo>
                  <a:lnTo>
                    <a:pt x="144" y="306"/>
                  </a:lnTo>
                  <a:lnTo>
                    <a:pt x="144" y="314"/>
                  </a:lnTo>
                  <a:lnTo>
                    <a:pt x="142" y="320"/>
                  </a:lnTo>
                  <a:lnTo>
                    <a:pt x="138" y="327"/>
                  </a:lnTo>
                  <a:lnTo>
                    <a:pt x="134" y="331"/>
                  </a:lnTo>
                  <a:lnTo>
                    <a:pt x="127" y="336"/>
                  </a:lnTo>
                  <a:lnTo>
                    <a:pt x="119" y="338"/>
                  </a:lnTo>
                  <a:lnTo>
                    <a:pt x="110" y="340"/>
                  </a:lnTo>
                  <a:lnTo>
                    <a:pt x="101" y="338"/>
                  </a:lnTo>
                  <a:lnTo>
                    <a:pt x="93" y="336"/>
                  </a:lnTo>
                  <a:lnTo>
                    <a:pt x="86" y="331"/>
                  </a:lnTo>
                  <a:lnTo>
                    <a:pt x="82" y="327"/>
                  </a:lnTo>
                  <a:lnTo>
                    <a:pt x="78" y="321"/>
                  </a:lnTo>
                  <a:lnTo>
                    <a:pt x="76" y="314"/>
                  </a:lnTo>
                  <a:lnTo>
                    <a:pt x="76" y="306"/>
                  </a:lnTo>
                  <a:lnTo>
                    <a:pt x="76" y="297"/>
                  </a:lnTo>
                  <a:lnTo>
                    <a:pt x="80" y="290"/>
                  </a:lnTo>
                  <a:lnTo>
                    <a:pt x="86" y="282"/>
                  </a:lnTo>
                  <a:lnTo>
                    <a:pt x="93" y="277"/>
                  </a:lnTo>
                  <a:lnTo>
                    <a:pt x="101" y="275"/>
                  </a:lnTo>
                  <a:lnTo>
                    <a:pt x="110" y="273"/>
                  </a:lnTo>
                  <a:close/>
                  <a:moveTo>
                    <a:pt x="116" y="0"/>
                  </a:moveTo>
                  <a:lnTo>
                    <a:pt x="146" y="4"/>
                  </a:lnTo>
                  <a:lnTo>
                    <a:pt x="174" y="11"/>
                  </a:lnTo>
                  <a:lnTo>
                    <a:pt x="196" y="26"/>
                  </a:lnTo>
                  <a:lnTo>
                    <a:pt x="211" y="45"/>
                  </a:lnTo>
                  <a:lnTo>
                    <a:pt x="222" y="65"/>
                  </a:lnTo>
                  <a:lnTo>
                    <a:pt x="226" y="90"/>
                  </a:lnTo>
                  <a:lnTo>
                    <a:pt x="224" y="108"/>
                  </a:lnTo>
                  <a:lnTo>
                    <a:pt x="218" y="123"/>
                  </a:lnTo>
                  <a:lnTo>
                    <a:pt x="209" y="136"/>
                  </a:lnTo>
                  <a:lnTo>
                    <a:pt x="200" y="148"/>
                  </a:lnTo>
                  <a:lnTo>
                    <a:pt x="190" y="157"/>
                  </a:lnTo>
                  <a:lnTo>
                    <a:pt x="177" y="168"/>
                  </a:lnTo>
                  <a:lnTo>
                    <a:pt x="160" y="183"/>
                  </a:lnTo>
                  <a:lnTo>
                    <a:pt x="153" y="189"/>
                  </a:lnTo>
                  <a:lnTo>
                    <a:pt x="149" y="194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3"/>
                  </a:lnTo>
                  <a:lnTo>
                    <a:pt x="138" y="217"/>
                  </a:lnTo>
                  <a:lnTo>
                    <a:pt x="136" y="222"/>
                  </a:lnTo>
                  <a:lnTo>
                    <a:pt x="134" y="230"/>
                  </a:lnTo>
                  <a:lnTo>
                    <a:pt x="132" y="237"/>
                  </a:lnTo>
                  <a:lnTo>
                    <a:pt x="129" y="245"/>
                  </a:lnTo>
                  <a:lnTo>
                    <a:pt x="123" y="249"/>
                  </a:lnTo>
                  <a:lnTo>
                    <a:pt x="116" y="252"/>
                  </a:lnTo>
                  <a:lnTo>
                    <a:pt x="108" y="252"/>
                  </a:lnTo>
                  <a:lnTo>
                    <a:pt x="101" y="252"/>
                  </a:lnTo>
                  <a:lnTo>
                    <a:pt x="93" y="249"/>
                  </a:lnTo>
                  <a:lnTo>
                    <a:pt x="88" y="245"/>
                  </a:lnTo>
                  <a:lnTo>
                    <a:pt x="84" y="239"/>
                  </a:lnTo>
                  <a:lnTo>
                    <a:pt x="80" y="232"/>
                  </a:lnTo>
                  <a:lnTo>
                    <a:pt x="80" y="222"/>
                  </a:lnTo>
                  <a:lnTo>
                    <a:pt x="82" y="204"/>
                  </a:lnTo>
                  <a:lnTo>
                    <a:pt x="86" y="189"/>
                  </a:lnTo>
                  <a:lnTo>
                    <a:pt x="93" y="176"/>
                  </a:lnTo>
                  <a:lnTo>
                    <a:pt x="101" y="164"/>
                  </a:lnTo>
                  <a:lnTo>
                    <a:pt x="108" y="157"/>
                  </a:lnTo>
                  <a:lnTo>
                    <a:pt x="117" y="149"/>
                  </a:lnTo>
                  <a:lnTo>
                    <a:pt x="127" y="140"/>
                  </a:lnTo>
                  <a:lnTo>
                    <a:pt x="136" y="133"/>
                  </a:lnTo>
                  <a:lnTo>
                    <a:pt x="144" y="127"/>
                  </a:lnTo>
                  <a:lnTo>
                    <a:pt x="147" y="121"/>
                  </a:lnTo>
                  <a:lnTo>
                    <a:pt x="155" y="114"/>
                  </a:lnTo>
                  <a:lnTo>
                    <a:pt x="159" y="106"/>
                  </a:lnTo>
                  <a:lnTo>
                    <a:pt x="162" y="99"/>
                  </a:lnTo>
                  <a:lnTo>
                    <a:pt x="164" y="90"/>
                  </a:lnTo>
                  <a:lnTo>
                    <a:pt x="160" y="73"/>
                  </a:lnTo>
                  <a:lnTo>
                    <a:pt x="149" y="60"/>
                  </a:lnTo>
                  <a:lnTo>
                    <a:pt x="134" y="50"/>
                  </a:lnTo>
                  <a:lnTo>
                    <a:pt x="116" y="47"/>
                  </a:lnTo>
                  <a:lnTo>
                    <a:pt x="95" y="50"/>
                  </a:lnTo>
                  <a:lnTo>
                    <a:pt x="80" y="60"/>
                  </a:lnTo>
                  <a:lnTo>
                    <a:pt x="69" y="75"/>
                  </a:lnTo>
                  <a:lnTo>
                    <a:pt x="60" y="97"/>
                  </a:lnTo>
                  <a:lnTo>
                    <a:pt x="56" y="106"/>
                  </a:lnTo>
                  <a:lnTo>
                    <a:pt x="50" y="112"/>
                  </a:lnTo>
                  <a:lnTo>
                    <a:pt x="45" y="118"/>
                  </a:lnTo>
                  <a:lnTo>
                    <a:pt x="39" y="121"/>
                  </a:lnTo>
                  <a:lnTo>
                    <a:pt x="30" y="121"/>
                  </a:lnTo>
                  <a:lnTo>
                    <a:pt x="22" y="121"/>
                  </a:lnTo>
                  <a:lnTo>
                    <a:pt x="15" y="118"/>
                  </a:lnTo>
                  <a:lnTo>
                    <a:pt x="9" y="112"/>
                  </a:lnTo>
                  <a:lnTo>
                    <a:pt x="5" y="106"/>
                  </a:lnTo>
                  <a:lnTo>
                    <a:pt x="2" y="101"/>
                  </a:lnTo>
                  <a:lnTo>
                    <a:pt x="0" y="93"/>
                  </a:lnTo>
                  <a:lnTo>
                    <a:pt x="3" y="73"/>
                  </a:lnTo>
                  <a:lnTo>
                    <a:pt x="15" y="50"/>
                  </a:lnTo>
                  <a:lnTo>
                    <a:pt x="31" y="30"/>
                  </a:lnTo>
                  <a:lnTo>
                    <a:pt x="54" y="15"/>
                  </a:lnTo>
                  <a:lnTo>
                    <a:pt x="82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458"/>
            <p:cNvSpPr>
              <a:spLocks/>
            </p:cNvSpPr>
            <p:nvPr/>
          </p:nvSpPr>
          <p:spPr bwMode="auto">
            <a:xfrm>
              <a:off x="4455" y="1158"/>
              <a:ext cx="94" cy="33"/>
            </a:xfrm>
            <a:custGeom>
              <a:avLst/>
              <a:gdLst>
                <a:gd name="T0" fmla="*/ 2 w 94"/>
                <a:gd name="T1" fmla="*/ 0 h 33"/>
                <a:gd name="T2" fmla="*/ 9 w 94"/>
                <a:gd name="T3" fmla="*/ 13 h 33"/>
                <a:gd name="T4" fmla="*/ 26 w 94"/>
                <a:gd name="T5" fmla="*/ 20 h 33"/>
                <a:gd name="T6" fmla="*/ 47 w 94"/>
                <a:gd name="T7" fmla="*/ 24 h 33"/>
                <a:gd name="T8" fmla="*/ 67 w 94"/>
                <a:gd name="T9" fmla="*/ 20 h 33"/>
                <a:gd name="T10" fmla="*/ 84 w 94"/>
                <a:gd name="T11" fmla="*/ 13 h 33"/>
                <a:gd name="T12" fmla="*/ 94 w 94"/>
                <a:gd name="T13" fmla="*/ 0 h 33"/>
                <a:gd name="T14" fmla="*/ 94 w 94"/>
                <a:gd name="T15" fmla="*/ 5 h 33"/>
                <a:gd name="T16" fmla="*/ 90 w 94"/>
                <a:gd name="T17" fmla="*/ 16 h 33"/>
                <a:gd name="T18" fmla="*/ 81 w 94"/>
                <a:gd name="T19" fmla="*/ 26 h 33"/>
                <a:gd name="T20" fmla="*/ 66 w 94"/>
                <a:gd name="T21" fmla="*/ 31 h 33"/>
                <a:gd name="T22" fmla="*/ 47 w 94"/>
                <a:gd name="T23" fmla="*/ 33 h 33"/>
                <a:gd name="T24" fmla="*/ 28 w 94"/>
                <a:gd name="T25" fmla="*/ 31 h 33"/>
                <a:gd name="T26" fmla="*/ 13 w 94"/>
                <a:gd name="T27" fmla="*/ 26 h 33"/>
                <a:gd name="T28" fmla="*/ 4 w 94"/>
                <a:gd name="T29" fmla="*/ 16 h 33"/>
                <a:gd name="T30" fmla="*/ 0 w 94"/>
                <a:gd name="T31" fmla="*/ 5 h 33"/>
                <a:gd name="T32" fmla="*/ 2 w 94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33">
                  <a:moveTo>
                    <a:pt x="2" y="0"/>
                  </a:moveTo>
                  <a:lnTo>
                    <a:pt x="9" y="13"/>
                  </a:lnTo>
                  <a:lnTo>
                    <a:pt x="26" y="20"/>
                  </a:lnTo>
                  <a:lnTo>
                    <a:pt x="47" y="24"/>
                  </a:lnTo>
                  <a:lnTo>
                    <a:pt x="67" y="20"/>
                  </a:lnTo>
                  <a:lnTo>
                    <a:pt x="84" y="13"/>
                  </a:lnTo>
                  <a:lnTo>
                    <a:pt x="94" y="0"/>
                  </a:lnTo>
                  <a:lnTo>
                    <a:pt x="94" y="5"/>
                  </a:lnTo>
                  <a:lnTo>
                    <a:pt x="90" y="16"/>
                  </a:lnTo>
                  <a:lnTo>
                    <a:pt x="81" y="26"/>
                  </a:lnTo>
                  <a:lnTo>
                    <a:pt x="66" y="31"/>
                  </a:lnTo>
                  <a:lnTo>
                    <a:pt x="47" y="33"/>
                  </a:lnTo>
                  <a:lnTo>
                    <a:pt x="28" y="31"/>
                  </a:lnTo>
                  <a:lnTo>
                    <a:pt x="13" y="26"/>
                  </a:lnTo>
                  <a:lnTo>
                    <a:pt x="4" y="16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86DAF"/>
            </a:solidFill>
            <a:ln w="0">
              <a:solidFill>
                <a:srgbClr val="F86D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1647639" y="232373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47640" y="198997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722313" y="198997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4" y="2203334"/>
            <a:ext cx="304800" cy="3048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647639" y="331179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47640" y="297803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22313" y="297803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47639" y="430037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47640" y="39666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22313" y="396660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647639" y="528596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47640" y="495220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22313" y="495220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4" y="3191391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3" y="4179967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3" y="5183032"/>
            <a:ext cx="304800" cy="304800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722313" y="892401"/>
            <a:ext cx="10576488" cy="738664"/>
            <a:chOff x="592428" y="600007"/>
            <a:chExt cx="3940935" cy="738664"/>
          </a:xfrm>
        </p:grpSpPr>
        <p:sp>
          <p:nvSpPr>
            <p:cNvPr id="87" name="TextBox 86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213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Freeform 631"/>
          <p:cNvSpPr>
            <a:spLocks/>
          </p:cNvSpPr>
          <p:nvPr/>
        </p:nvSpPr>
        <p:spPr bwMode="auto">
          <a:xfrm>
            <a:off x="4965701" y="3811588"/>
            <a:ext cx="2181225" cy="3046413"/>
          </a:xfrm>
          <a:custGeom>
            <a:avLst/>
            <a:gdLst>
              <a:gd name="T0" fmla="*/ 793 w 1374"/>
              <a:gd name="T1" fmla="*/ 27 h 1919"/>
              <a:gd name="T2" fmla="*/ 809 w 1374"/>
              <a:gd name="T3" fmla="*/ 190 h 1919"/>
              <a:gd name="T4" fmla="*/ 818 w 1374"/>
              <a:gd name="T5" fmla="*/ 471 h 1919"/>
              <a:gd name="T6" fmla="*/ 844 w 1374"/>
              <a:gd name="T7" fmla="*/ 573 h 1919"/>
              <a:gd name="T8" fmla="*/ 921 w 1374"/>
              <a:gd name="T9" fmla="*/ 491 h 1919"/>
              <a:gd name="T10" fmla="*/ 982 w 1374"/>
              <a:gd name="T11" fmla="*/ 317 h 1919"/>
              <a:gd name="T12" fmla="*/ 1034 w 1374"/>
              <a:gd name="T13" fmla="*/ 157 h 1919"/>
              <a:gd name="T14" fmla="*/ 1109 w 1374"/>
              <a:gd name="T15" fmla="*/ 93 h 1919"/>
              <a:gd name="T16" fmla="*/ 1140 w 1374"/>
              <a:gd name="T17" fmla="*/ 174 h 1919"/>
              <a:gd name="T18" fmla="*/ 1080 w 1374"/>
              <a:gd name="T19" fmla="*/ 394 h 1919"/>
              <a:gd name="T20" fmla="*/ 1033 w 1374"/>
              <a:gd name="T21" fmla="*/ 552 h 1919"/>
              <a:gd name="T22" fmla="*/ 1016 w 1374"/>
              <a:gd name="T23" fmla="*/ 648 h 1919"/>
              <a:gd name="T24" fmla="*/ 1081 w 1374"/>
              <a:gd name="T25" fmla="*/ 620 h 1919"/>
              <a:gd name="T26" fmla="*/ 1190 w 1374"/>
              <a:gd name="T27" fmla="*/ 495 h 1919"/>
              <a:gd name="T28" fmla="*/ 1271 w 1374"/>
              <a:gd name="T29" fmla="*/ 378 h 1919"/>
              <a:gd name="T30" fmla="*/ 1343 w 1374"/>
              <a:gd name="T31" fmla="*/ 309 h 1919"/>
              <a:gd name="T32" fmla="*/ 1372 w 1374"/>
              <a:gd name="T33" fmla="*/ 355 h 1919"/>
              <a:gd name="T34" fmla="*/ 1321 w 1374"/>
              <a:gd name="T35" fmla="*/ 470 h 1919"/>
              <a:gd name="T36" fmla="*/ 1253 w 1374"/>
              <a:gd name="T37" fmla="*/ 577 h 1919"/>
              <a:gd name="T38" fmla="*/ 1165 w 1374"/>
              <a:gd name="T39" fmla="*/ 750 h 1919"/>
              <a:gd name="T40" fmla="*/ 1128 w 1374"/>
              <a:gd name="T41" fmla="*/ 945 h 1919"/>
              <a:gd name="T42" fmla="*/ 1092 w 1374"/>
              <a:gd name="T43" fmla="*/ 1162 h 1919"/>
              <a:gd name="T44" fmla="*/ 1026 w 1374"/>
              <a:gd name="T45" fmla="*/ 1347 h 1919"/>
              <a:gd name="T46" fmla="*/ 1014 w 1374"/>
              <a:gd name="T47" fmla="*/ 1543 h 1919"/>
              <a:gd name="T48" fmla="*/ 996 w 1374"/>
              <a:gd name="T49" fmla="*/ 1919 h 1919"/>
              <a:gd name="T50" fmla="*/ 615 w 1374"/>
              <a:gd name="T51" fmla="*/ 1632 h 1919"/>
              <a:gd name="T52" fmla="*/ 613 w 1374"/>
              <a:gd name="T53" fmla="*/ 1494 h 1919"/>
              <a:gd name="T54" fmla="*/ 594 w 1374"/>
              <a:gd name="T55" fmla="*/ 1334 h 1919"/>
              <a:gd name="T56" fmla="*/ 526 w 1374"/>
              <a:gd name="T57" fmla="*/ 1212 h 1919"/>
              <a:gd name="T58" fmla="*/ 361 w 1374"/>
              <a:gd name="T59" fmla="*/ 1094 h 1919"/>
              <a:gd name="T60" fmla="*/ 220 w 1374"/>
              <a:gd name="T61" fmla="*/ 962 h 1919"/>
              <a:gd name="T62" fmla="*/ 88 w 1374"/>
              <a:gd name="T63" fmla="*/ 873 h 1919"/>
              <a:gd name="T64" fmla="*/ 17 w 1374"/>
              <a:gd name="T65" fmla="*/ 866 h 1919"/>
              <a:gd name="T66" fmla="*/ 10 w 1374"/>
              <a:gd name="T67" fmla="*/ 794 h 1919"/>
              <a:gd name="T68" fmla="*/ 123 w 1374"/>
              <a:gd name="T69" fmla="*/ 737 h 1919"/>
              <a:gd name="T70" fmla="*/ 287 w 1374"/>
              <a:gd name="T71" fmla="*/ 804 h 1919"/>
              <a:gd name="T72" fmla="*/ 402 w 1374"/>
              <a:gd name="T73" fmla="*/ 864 h 1919"/>
              <a:gd name="T74" fmla="*/ 508 w 1374"/>
              <a:gd name="T75" fmla="*/ 804 h 1919"/>
              <a:gd name="T76" fmla="*/ 512 w 1374"/>
              <a:gd name="T77" fmla="*/ 644 h 1919"/>
              <a:gd name="T78" fmla="*/ 442 w 1374"/>
              <a:gd name="T79" fmla="*/ 448 h 1919"/>
              <a:gd name="T80" fmla="*/ 386 w 1374"/>
              <a:gd name="T81" fmla="*/ 267 h 1919"/>
              <a:gd name="T82" fmla="*/ 373 w 1374"/>
              <a:gd name="T83" fmla="*/ 118 h 1919"/>
              <a:gd name="T84" fmla="*/ 434 w 1374"/>
              <a:gd name="T85" fmla="*/ 65 h 1919"/>
              <a:gd name="T86" fmla="*/ 495 w 1374"/>
              <a:gd name="T87" fmla="*/ 152 h 1919"/>
              <a:gd name="T88" fmla="*/ 548 w 1374"/>
              <a:gd name="T89" fmla="*/ 297 h 1919"/>
              <a:gd name="T90" fmla="*/ 609 w 1374"/>
              <a:gd name="T91" fmla="*/ 470 h 1919"/>
              <a:gd name="T92" fmla="*/ 669 w 1374"/>
              <a:gd name="T93" fmla="*/ 565 h 1919"/>
              <a:gd name="T94" fmla="*/ 686 w 1374"/>
              <a:gd name="T95" fmla="*/ 504 h 1919"/>
              <a:gd name="T96" fmla="*/ 682 w 1374"/>
              <a:gd name="T97" fmla="*/ 330 h 1919"/>
              <a:gd name="T98" fmla="*/ 685 w 1374"/>
              <a:gd name="T99" fmla="*/ 166 h 1919"/>
              <a:gd name="T100" fmla="*/ 704 w 1374"/>
              <a:gd name="T101" fmla="*/ 40 h 1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74" h="1919">
                <a:moveTo>
                  <a:pt x="762" y="0"/>
                </a:moveTo>
                <a:lnTo>
                  <a:pt x="772" y="1"/>
                </a:lnTo>
                <a:lnTo>
                  <a:pt x="780" y="5"/>
                </a:lnTo>
                <a:lnTo>
                  <a:pt x="787" y="14"/>
                </a:lnTo>
                <a:lnTo>
                  <a:pt x="793" y="27"/>
                </a:lnTo>
                <a:lnTo>
                  <a:pt x="797" y="47"/>
                </a:lnTo>
                <a:lnTo>
                  <a:pt x="801" y="72"/>
                </a:lnTo>
                <a:lnTo>
                  <a:pt x="804" y="103"/>
                </a:lnTo>
                <a:lnTo>
                  <a:pt x="806" y="143"/>
                </a:lnTo>
                <a:lnTo>
                  <a:pt x="809" y="190"/>
                </a:lnTo>
                <a:lnTo>
                  <a:pt x="810" y="246"/>
                </a:lnTo>
                <a:lnTo>
                  <a:pt x="811" y="311"/>
                </a:lnTo>
                <a:lnTo>
                  <a:pt x="813" y="373"/>
                </a:lnTo>
                <a:lnTo>
                  <a:pt x="815" y="427"/>
                </a:lnTo>
                <a:lnTo>
                  <a:pt x="818" y="471"/>
                </a:lnTo>
                <a:lnTo>
                  <a:pt x="822" y="508"/>
                </a:lnTo>
                <a:lnTo>
                  <a:pt x="827" y="537"/>
                </a:lnTo>
                <a:lnTo>
                  <a:pt x="831" y="556"/>
                </a:lnTo>
                <a:lnTo>
                  <a:pt x="838" y="568"/>
                </a:lnTo>
                <a:lnTo>
                  <a:pt x="844" y="573"/>
                </a:lnTo>
                <a:lnTo>
                  <a:pt x="861" y="571"/>
                </a:lnTo>
                <a:lnTo>
                  <a:pt x="877" y="561"/>
                </a:lnTo>
                <a:lnTo>
                  <a:pt x="891" y="544"/>
                </a:lnTo>
                <a:lnTo>
                  <a:pt x="906" y="521"/>
                </a:lnTo>
                <a:lnTo>
                  <a:pt x="921" y="491"/>
                </a:lnTo>
                <a:lnTo>
                  <a:pt x="936" y="454"/>
                </a:lnTo>
                <a:lnTo>
                  <a:pt x="953" y="411"/>
                </a:lnTo>
                <a:lnTo>
                  <a:pt x="963" y="382"/>
                </a:lnTo>
                <a:lnTo>
                  <a:pt x="973" y="351"/>
                </a:lnTo>
                <a:lnTo>
                  <a:pt x="982" y="317"/>
                </a:lnTo>
                <a:lnTo>
                  <a:pt x="992" y="283"/>
                </a:lnTo>
                <a:lnTo>
                  <a:pt x="1001" y="250"/>
                </a:lnTo>
                <a:lnTo>
                  <a:pt x="1012" y="216"/>
                </a:lnTo>
                <a:lnTo>
                  <a:pt x="1024" y="186"/>
                </a:lnTo>
                <a:lnTo>
                  <a:pt x="1034" y="157"/>
                </a:lnTo>
                <a:lnTo>
                  <a:pt x="1047" y="133"/>
                </a:lnTo>
                <a:lnTo>
                  <a:pt x="1060" y="114"/>
                </a:lnTo>
                <a:lnTo>
                  <a:pt x="1075" y="99"/>
                </a:lnTo>
                <a:lnTo>
                  <a:pt x="1090" y="92"/>
                </a:lnTo>
                <a:lnTo>
                  <a:pt x="1109" y="93"/>
                </a:lnTo>
                <a:lnTo>
                  <a:pt x="1124" y="99"/>
                </a:lnTo>
                <a:lnTo>
                  <a:pt x="1135" y="110"/>
                </a:lnTo>
                <a:lnTo>
                  <a:pt x="1141" y="126"/>
                </a:lnTo>
                <a:lnTo>
                  <a:pt x="1143" y="146"/>
                </a:lnTo>
                <a:lnTo>
                  <a:pt x="1140" y="174"/>
                </a:lnTo>
                <a:lnTo>
                  <a:pt x="1134" y="205"/>
                </a:lnTo>
                <a:lnTo>
                  <a:pt x="1124" y="243"/>
                </a:lnTo>
                <a:lnTo>
                  <a:pt x="1111" y="287"/>
                </a:lnTo>
                <a:lnTo>
                  <a:pt x="1097" y="338"/>
                </a:lnTo>
                <a:lnTo>
                  <a:pt x="1080" y="394"/>
                </a:lnTo>
                <a:lnTo>
                  <a:pt x="1071" y="427"/>
                </a:lnTo>
                <a:lnTo>
                  <a:pt x="1060" y="459"/>
                </a:lnTo>
                <a:lnTo>
                  <a:pt x="1050" y="492"/>
                </a:lnTo>
                <a:lnTo>
                  <a:pt x="1041" y="524"/>
                </a:lnTo>
                <a:lnTo>
                  <a:pt x="1033" y="552"/>
                </a:lnTo>
                <a:lnTo>
                  <a:pt x="1025" y="580"/>
                </a:lnTo>
                <a:lnTo>
                  <a:pt x="1020" y="603"/>
                </a:lnTo>
                <a:lnTo>
                  <a:pt x="1016" y="623"/>
                </a:lnTo>
                <a:lnTo>
                  <a:pt x="1014" y="637"/>
                </a:lnTo>
                <a:lnTo>
                  <a:pt x="1016" y="648"/>
                </a:lnTo>
                <a:lnTo>
                  <a:pt x="1021" y="652"/>
                </a:lnTo>
                <a:lnTo>
                  <a:pt x="1031" y="652"/>
                </a:lnTo>
                <a:lnTo>
                  <a:pt x="1045" y="647"/>
                </a:lnTo>
                <a:lnTo>
                  <a:pt x="1062" y="636"/>
                </a:lnTo>
                <a:lnTo>
                  <a:pt x="1081" y="620"/>
                </a:lnTo>
                <a:lnTo>
                  <a:pt x="1102" y="601"/>
                </a:lnTo>
                <a:lnTo>
                  <a:pt x="1126" y="577"/>
                </a:lnTo>
                <a:lnTo>
                  <a:pt x="1151" y="548"/>
                </a:lnTo>
                <a:lnTo>
                  <a:pt x="1175" y="516"/>
                </a:lnTo>
                <a:lnTo>
                  <a:pt x="1190" y="495"/>
                </a:lnTo>
                <a:lnTo>
                  <a:pt x="1206" y="472"/>
                </a:lnTo>
                <a:lnTo>
                  <a:pt x="1221" y="449"/>
                </a:lnTo>
                <a:lnTo>
                  <a:pt x="1238" y="424"/>
                </a:lnTo>
                <a:lnTo>
                  <a:pt x="1255" y="400"/>
                </a:lnTo>
                <a:lnTo>
                  <a:pt x="1271" y="378"/>
                </a:lnTo>
                <a:lnTo>
                  <a:pt x="1287" y="359"/>
                </a:lnTo>
                <a:lnTo>
                  <a:pt x="1302" y="340"/>
                </a:lnTo>
                <a:lnTo>
                  <a:pt x="1317" y="325"/>
                </a:lnTo>
                <a:lnTo>
                  <a:pt x="1331" y="314"/>
                </a:lnTo>
                <a:lnTo>
                  <a:pt x="1343" y="309"/>
                </a:lnTo>
                <a:lnTo>
                  <a:pt x="1355" y="308"/>
                </a:lnTo>
                <a:lnTo>
                  <a:pt x="1364" y="313"/>
                </a:lnTo>
                <a:lnTo>
                  <a:pt x="1372" y="326"/>
                </a:lnTo>
                <a:lnTo>
                  <a:pt x="1374" y="338"/>
                </a:lnTo>
                <a:lnTo>
                  <a:pt x="1372" y="355"/>
                </a:lnTo>
                <a:lnTo>
                  <a:pt x="1367" y="374"/>
                </a:lnTo>
                <a:lnTo>
                  <a:pt x="1359" y="397"/>
                </a:lnTo>
                <a:lnTo>
                  <a:pt x="1347" y="420"/>
                </a:lnTo>
                <a:lnTo>
                  <a:pt x="1335" y="445"/>
                </a:lnTo>
                <a:lnTo>
                  <a:pt x="1321" y="470"/>
                </a:lnTo>
                <a:lnTo>
                  <a:pt x="1308" y="493"/>
                </a:lnTo>
                <a:lnTo>
                  <a:pt x="1293" y="517"/>
                </a:lnTo>
                <a:lnTo>
                  <a:pt x="1279" y="538"/>
                </a:lnTo>
                <a:lnTo>
                  <a:pt x="1267" y="556"/>
                </a:lnTo>
                <a:lnTo>
                  <a:pt x="1253" y="577"/>
                </a:lnTo>
                <a:lnTo>
                  <a:pt x="1236" y="605"/>
                </a:lnTo>
                <a:lnTo>
                  <a:pt x="1217" y="635"/>
                </a:lnTo>
                <a:lnTo>
                  <a:pt x="1199" y="670"/>
                </a:lnTo>
                <a:lnTo>
                  <a:pt x="1182" y="708"/>
                </a:lnTo>
                <a:lnTo>
                  <a:pt x="1165" y="750"/>
                </a:lnTo>
                <a:lnTo>
                  <a:pt x="1152" y="793"/>
                </a:lnTo>
                <a:lnTo>
                  <a:pt x="1140" y="839"/>
                </a:lnTo>
                <a:lnTo>
                  <a:pt x="1135" y="873"/>
                </a:lnTo>
                <a:lnTo>
                  <a:pt x="1131" y="908"/>
                </a:lnTo>
                <a:lnTo>
                  <a:pt x="1128" y="945"/>
                </a:lnTo>
                <a:lnTo>
                  <a:pt x="1124" y="984"/>
                </a:lnTo>
                <a:lnTo>
                  <a:pt x="1119" y="1025"/>
                </a:lnTo>
                <a:lnTo>
                  <a:pt x="1113" y="1068"/>
                </a:lnTo>
                <a:lnTo>
                  <a:pt x="1103" y="1114"/>
                </a:lnTo>
                <a:lnTo>
                  <a:pt x="1092" y="1162"/>
                </a:lnTo>
                <a:lnTo>
                  <a:pt x="1075" y="1215"/>
                </a:lnTo>
                <a:lnTo>
                  <a:pt x="1054" y="1270"/>
                </a:lnTo>
                <a:lnTo>
                  <a:pt x="1027" y="1329"/>
                </a:lnTo>
                <a:lnTo>
                  <a:pt x="1027" y="1333"/>
                </a:lnTo>
                <a:lnTo>
                  <a:pt x="1026" y="1347"/>
                </a:lnTo>
                <a:lnTo>
                  <a:pt x="1025" y="1370"/>
                </a:lnTo>
                <a:lnTo>
                  <a:pt x="1022" y="1402"/>
                </a:lnTo>
                <a:lnTo>
                  <a:pt x="1020" y="1441"/>
                </a:lnTo>
                <a:lnTo>
                  <a:pt x="1017" y="1488"/>
                </a:lnTo>
                <a:lnTo>
                  <a:pt x="1014" y="1543"/>
                </a:lnTo>
                <a:lnTo>
                  <a:pt x="1010" y="1606"/>
                </a:lnTo>
                <a:lnTo>
                  <a:pt x="1007" y="1676"/>
                </a:lnTo>
                <a:lnTo>
                  <a:pt x="1004" y="1750"/>
                </a:lnTo>
                <a:lnTo>
                  <a:pt x="1000" y="1831"/>
                </a:lnTo>
                <a:lnTo>
                  <a:pt x="996" y="1919"/>
                </a:lnTo>
                <a:lnTo>
                  <a:pt x="614" y="1919"/>
                </a:lnTo>
                <a:lnTo>
                  <a:pt x="615" y="1784"/>
                </a:lnTo>
                <a:lnTo>
                  <a:pt x="615" y="1649"/>
                </a:lnTo>
                <a:lnTo>
                  <a:pt x="615" y="1644"/>
                </a:lnTo>
                <a:lnTo>
                  <a:pt x="615" y="1632"/>
                </a:lnTo>
                <a:lnTo>
                  <a:pt x="615" y="1614"/>
                </a:lnTo>
                <a:lnTo>
                  <a:pt x="615" y="1589"/>
                </a:lnTo>
                <a:lnTo>
                  <a:pt x="615" y="1560"/>
                </a:lnTo>
                <a:lnTo>
                  <a:pt x="614" y="1528"/>
                </a:lnTo>
                <a:lnTo>
                  <a:pt x="613" y="1494"/>
                </a:lnTo>
                <a:lnTo>
                  <a:pt x="610" y="1460"/>
                </a:lnTo>
                <a:lnTo>
                  <a:pt x="607" y="1424"/>
                </a:lnTo>
                <a:lnTo>
                  <a:pt x="605" y="1391"/>
                </a:lnTo>
                <a:lnTo>
                  <a:pt x="599" y="1361"/>
                </a:lnTo>
                <a:lnTo>
                  <a:pt x="594" y="1334"/>
                </a:lnTo>
                <a:lnTo>
                  <a:pt x="586" y="1313"/>
                </a:lnTo>
                <a:lnTo>
                  <a:pt x="575" y="1283"/>
                </a:lnTo>
                <a:lnTo>
                  <a:pt x="561" y="1258"/>
                </a:lnTo>
                <a:lnTo>
                  <a:pt x="546" y="1234"/>
                </a:lnTo>
                <a:lnTo>
                  <a:pt x="526" y="1212"/>
                </a:lnTo>
                <a:lnTo>
                  <a:pt x="504" y="1190"/>
                </a:lnTo>
                <a:lnTo>
                  <a:pt x="476" y="1168"/>
                </a:lnTo>
                <a:lnTo>
                  <a:pt x="442" y="1145"/>
                </a:lnTo>
                <a:lnTo>
                  <a:pt x="402" y="1120"/>
                </a:lnTo>
                <a:lnTo>
                  <a:pt x="361" y="1094"/>
                </a:lnTo>
                <a:lnTo>
                  <a:pt x="327" y="1068"/>
                </a:lnTo>
                <a:lnTo>
                  <a:pt x="297" y="1041"/>
                </a:lnTo>
                <a:lnTo>
                  <a:pt x="270" y="1013"/>
                </a:lnTo>
                <a:lnTo>
                  <a:pt x="245" y="987"/>
                </a:lnTo>
                <a:lnTo>
                  <a:pt x="220" y="962"/>
                </a:lnTo>
                <a:lnTo>
                  <a:pt x="195" y="938"/>
                </a:lnTo>
                <a:lnTo>
                  <a:pt x="166" y="918"/>
                </a:lnTo>
                <a:lnTo>
                  <a:pt x="136" y="898"/>
                </a:lnTo>
                <a:lnTo>
                  <a:pt x="110" y="884"/>
                </a:lnTo>
                <a:lnTo>
                  <a:pt x="88" y="873"/>
                </a:lnTo>
                <a:lnTo>
                  <a:pt x="68" y="866"/>
                </a:lnTo>
                <a:lnTo>
                  <a:pt x="52" y="863"/>
                </a:lnTo>
                <a:lnTo>
                  <a:pt x="39" y="863"/>
                </a:lnTo>
                <a:lnTo>
                  <a:pt x="27" y="865"/>
                </a:lnTo>
                <a:lnTo>
                  <a:pt x="17" y="866"/>
                </a:lnTo>
                <a:lnTo>
                  <a:pt x="8" y="860"/>
                </a:lnTo>
                <a:lnTo>
                  <a:pt x="1" y="849"/>
                </a:lnTo>
                <a:lnTo>
                  <a:pt x="0" y="834"/>
                </a:lnTo>
                <a:lnTo>
                  <a:pt x="1" y="815"/>
                </a:lnTo>
                <a:lnTo>
                  <a:pt x="10" y="794"/>
                </a:lnTo>
                <a:lnTo>
                  <a:pt x="26" y="772"/>
                </a:lnTo>
                <a:lnTo>
                  <a:pt x="44" y="757"/>
                </a:lnTo>
                <a:lnTo>
                  <a:pt x="68" y="745"/>
                </a:lnTo>
                <a:lnTo>
                  <a:pt x="94" y="738"/>
                </a:lnTo>
                <a:lnTo>
                  <a:pt x="123" y="737"/>
                </a:lnTo>
                <a:lnTo>
                  <a:pt x="154" y="741"/>
                </a:lnTo>
                <a:lnTo>
                  <a:pt x="188" y="750"/>
                </a:lnTo>
                <a:lnTo>
                  <a:pt x="222" y="766"/>
                </a:lnTo>
                <a:lnTo>
                  <a:pt x="259" y="785"/>
                </a:lnTo>
                <a:lnTo>
                  <a:pt x="287" y="804"/>
                </a:lnTo>
                <a:lnTo>
                  <a:pt x="311" y="821"/>
                </a:lnTo>
                <a:lnTo>
                  <a:pt x="336" y="836"/>
                </a:lnTo>
                <a:lnTo>
                  <a:pt x="359" y="848"/>
                </a:lnTo>
                <a:lnTo>
                  <a:pt x="381" y="859"/>
                </a:lnTo>
                <a:lnTo>
                  <a:pt x="402" y="864"/>
                </a:lnTo>
                <a:lnTo>
                  <a:pt x="423" y="864"/>
                </a:lnTo>
                <a:lnTo>
                  <a:pt x="445" y="857"/>
                </a:lnTo>
                <a:lnTo>
                  <a:pt x="467" y="846"/>
                </a:lnTo>
                <a:lnTo>
                  <a:pt x="491" y="826"/>
                </a:lnTo>
                <a:lnTo>
                  <a:pt x="508" y="804"/>
                </a:lnTo>
                <a:lnTo>
                  <a:pt x="518" y="779"/>
                </a:lnTo>
                <a:lnTo>
                  <a:pt x="523" y="750"/>
                </a:lnTo>
                <a:lnTo>
                  <a:pt x="525" y="717"/>
                </a:lnTo>
                <a:lnTo>
                  <a:pt x="521" y="682"/>
                </a:lnTo>
                <a:lnTo>
                  <a:pt x="512" y="644"/>
                </a:lnTo>
                <a:lnTo>
                  <a:pt x="500" y="602"/>
                </a:lnTo>
                <a:lnTo>
                  <a:pt x="486" y="559"/>
                </a:lnTo>
                <a:lnTo>
                  <a:pt x="467" y="512"/>
                </a:lnTo>
                <a:lnTo>
                  <a:pt x="455" y="480"/>
                </a:lnTo>
                <a:lnTo>
                  <a:pt x="442" y="448"/>
                </a:lnTo>
                <a:lnTo>
                  <a:pt x="429" y="412"/>
                </a:lnTo>
                <a:lnTo>
                  <a:pt x="417" y="376"/>
                </a:lnTo>
                <a:lnTo>
                  <a:pt x="406" y="339"/>
                </a:lnTo>
                <a:lnTo>
                  <a:pt x="395" y="302"/>
                </a:lnTo>
                <a:lnTo>
                  <a:pt x="386" y="267"/>
                </a:lnTo>
                <a:lnTo>
                  <a:pt x="379" y="232"/>
                </a:lnTo>
                <a:lnTo>
                  <a:pt x="374" y="199"/>
                </a:lnTo>
                <a:lnTo>
                  <a:pt x="372" y="169"/>
                </a:lnTo>
                <a:lnTo>
                  <a:pt x="370" y="141"/>
                </a:lnTo>
                <a:lnTo>
                  <a:pt x="373" y="118"/>
                </a:lnTo>
                <a:lnTo>
                  <a:pt x="379" y="98"/>
                </a:lnTo>
                <a:lnTo>
                  <a:pt x="389" y="84"/>
                </a:lnTo>
                <a:lnTo>
                  <a:pt x="406" y="69"/>
                </a:lnTo>
                <a:lnTo>
                  <a:pt x="421" y="64"/>
                </a:lnTo>
                <a:lnTo>
                  <a:pt x="434" y="65"/>
                </a:lnTo>
                <a:lnTo>
                  <a:pt x="449" y="72"/>
                </a:lnTo>
                <a:lnTo>
                  <a:pt x="461" y="86"/>
                </a:lnTo>
                <a:lnTo>
                  <a:pt x="472" y="105"/>
                </a:lnTo>
                <a:lnTo>
                  <a:pt x="483" y="127"/>
                </a:lnTo>
                <a:lnTo>
                  <a:pt x="495" y="152"/>
                </a:lnTo>
                <a:lnTo>
                  <a:pt x="505" y="179"/>
                </a:lnTo>
                <a:lnTo>
                  <a:pt x="516" y="208"/>
                </a:lnTo>
                <a:lnTo>
                  <a:pt x="526" y="238"/>
                </a:lnTo>
                <a:lnTo>
                  <a:pt x="537" y="268"/>
                </a:lnTo>
                <a:lnTo>
                  <a:pt x="548" y="297"/>
                </a:lnTo>
                <a:lnTo>
                  <a:pt x="560" y="331"/>
                </a:lnTo>
                <a:lnTo>
                  <a:pt x="573" y="366"/>
                </a:lnTo>
                <a:lnTo>
                  <a:pt x="585" y="402"/>
                </a:lnTo>
                <a:lnTo>
                  <a:pt x="597" y="437"/>
                </a:lnTo>
                <a:lnTo>
                  <a:pt x="609" y="470"/>
                </a:lnTo>
                <a:lnTo>
                  <a:pt x="620" y="499"/>
                </a:lnTo>
                <a:lnTo>
                  <a:pt x="632" y="525"/>
                </a:lnTo>
                <a:lnTo>
                  <a:pt x="644" y="544"/>
                </a:lnTo>
                <a:lnTo>
                  <a:pt x="656" y="559"/>
                </a:lnTo>
                <a:lnTo>
                  <a:pt x="669" y="565"/>
                </a:lnTo>
                <a:lnTo>
                  <a:pt x="682" y="564"/>
                </a:lnTo>
                <a:lnTo>
                  <a:pt x="685" y="559"/>
                </a:lnTo>
                <a:lnTo>
                  <a:pt x="686" y="546"/>
                </a:lnTo>
                <a:lnTo>
                  <a:pt x="686" y="527"/>
                </a:lnTo>
                <a:lnTo>
                  <a:pt x="686" y="504"/>
                </a:lnTo>
                <a:lnTo>
                  <a:pt x="685" y="475"/>
                </a:lnTo>
                <a:lnTo>
                  <a:pt x="683" y="442"/>
                </a:lnTo>
                <a:lnTo>
                  <a:pt x="683" y="407"/>
                </a:lnTo>
                <a:lnTo>
                  <a:pt x="682" y="369"/>
                </a:lnTo>
                <a:lnTo>
                  <a:pt x="682" y="330"/>
                </a:lnTo>
                <a:lnTo>
                  <a:pt x="683" y="289"/>
                </a:lnTo>
                <a:lnTo>
                  <a:pt x="683" y="259"/>
                </a:lnTo>
                <a:lnTo>
                  <a:pt x="685" y="228"/>
                </a:lnTo>
                <a:lnTo>
                  <a:pt x="685" y="196"/>
                </a:lnTo>
                <a:lnTo>
                  <a:pt x="685" y="166"/>
                </a:lnTo>
                <a:lnTo>
                  <a:pt x="686" y="137"/>
                </a:lnTo>
                <a:lnTo>
                  <a:pt x="688" y="110"/>
                </a:lnTo>
                <a:lnTo>
                  <a:pt x="692" y="84"/>
                </a:lnTo>
                <a:lnTo>
                  <a:pt x="698" y="61"/>
                </a:lnTo>
                <a:lnTo>
                  <a:pt x="704" y="40"/>
                </a:lnTo>
                <a:lnTo>
                  <a:pt x="715" y="25"/>
                </a:lnTo>
                <a:lnTo>
                  <a:pt x="728" y="12"/>
                </a:lnTo>
                <a:lnTo>
                  <a:pt x="743" y="4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058" name="Group 10057"/>
          <p:cNvGrpSpPr/>
          <p:nvPr/>
        </p:nvGrpSpPr>
        <p:grpSpPr>
          <a:xfrm>
            <a:off x="807756" y="424731"/>
            <a:ext cx="10576488" cy="738664"/>
            <a:chOff x="592428" y="600007"/>
            <a:chExt cx="3940935" cy="738664"/>
          </a:xfrm>
        </p:grpSpPr>
        <p:sp>
          <p:nvSpPr>
            <p:cNvPr id="10059" name="TextBox 1005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060" name="Rectangle 1005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65097" name="Oval Callout 65096"/>
          <p:cNvSpPr/>
          <p:nvPr/>
        </p:nvSpPr>
        <p:spPr>
          <a:xfrm rot="2869722">
            <a:off x="7527688" y="3535165"/>
            <a:ext cx="2483771" cy="2374491"/>
          </a:xfrm>
          <a:prstGeom prst="wedgeEllipse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2" name="Oval Callout 10061"/>
          <p:cNvSpPr/>
          <p:nvPr/>
        </p:nvSpPr>
        <p:spPr>
          <a:xfrm>
            <a:off x="6278458" y="1146357"/>
            <a:ext cx="2483771" cy="2374491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3" name="Oval Callout 10062"/>
          <p:cNvSpPr/>
          <p:nvPr/>
        </p:nvSpPr>
        <p:spPr>
          <a:xfrm rot="18020495">
            <a:off x="3514757" y="1339896"/>
            <a:ext cx="2483771" cy="2374491"/>
          </a:xfrm>
          <a:prstGeom prst="wedgeEllipseCallo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4" name="Oval Callout 10063"/>
          <p:cNvSpPr/>
          <p:nvPr/>
        </p:nvSpPr>
        <p:spPr>
          <a:xfrm rot="15900440">
            <a:off x="2047712" y="3582252"/>
            <a:ext cx="2483771" cy="2374491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5" name="Rectangle 10064"/>
          <p:cNvSpPr/>
          <p:nvPr/>
        </p:nvSpPr>
        <p:spPr>
          <a:xfrm>
            <a:off x="3904889" y="2234023"/>
            <a:ext cx="2039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066" name="TextBox 10065"/>
          <p:cNvSpPr txBox="1"/>
          <p:nvPr/>
        </p:nvSpPr>
        <p:spPr>
          <a:xfrm>
            <a:off x="3904889" y="1900260"/>
            <a:ext cx="20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0067" name="Rectangle 10066"/>
          <p:cNvSpPr/>
          <p:nvPr/>
        </p:nvSpPr>
        <p:spPr>
          <a:xfrm>
            <a:off x="6661731" y="1985229"/>
            <a:ext cx="2039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068" name="TextBox 10067"/>
          <p:cNvSpPr txBox="1"/>
          <p:nvPr/>
        </p:nvSpPr>
        <p:spPr>
          <a:xfrm>
            <a:off x="6661731" y="1651466"/>
            <a:ext cx="20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0069" name="Rectangle 10068"/>
          <p:cNvSpPr/>
          <p:nvPr/>
        </p:nvSpPr>
        <p:spPr>
          <a:xfrm>
            <a:off x="2435329" y="4419691"/>
            <a:ext cx="2039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070" name="TextBox 10069"/>
          <p:cNvSpPr txBox="1"/>
          <p:nvPr/>
        </p:nvSpPr>
        <p:spPr>
          <a:xfrm>
            <a:off x="2435329" y="4085928"/>
            <a:ext cx="20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0071" name="Rectangle 10070"/>
          <p:cNvSpPr/>
          <p:nvPr/>
        </p:nvSpPr>
        <p:spPr>
          <a:xfrm>
            <a:off x="7923213" y="4419691"/>
            <a:ext cx="2039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bg1"/>
                </a:solidFill>
                <a:effectLst/>
              </a:rPr>
              <a:t>posuere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072" name="TextBox 10071"/>
          <p:cNvSpPr txBox="1"/>
          <p:nvPr/>
        </p:nvSpPr>
        <p:spPr>
          <a:xfrm>
            <a:off x="7923213" y="4085928"/>
            <a:ext cx="20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35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3866" y="1344984"/>
            <a:ext cx="5672134" cy="4168031"/>
            <a:chOff x="2652713" y="1333500"/>
            <a:chExt cx="6381751" cy="4689476"/>
          </a:xfrm>
        </p:grpSpPr>
        <p:sp>
          <p:nvSpPr>
            <p:cNvPr id="4" name="Freeform 102"/>
            <p:cNvSpPr>
              <a:spLocks noEditPoints="1"/>
            </p:cNvSpPr>
            <p:nvPr/>
          </p:nvSpPr>
          <p:spPr bwMode="auto">
            <a:xfrm>
              <a:off x="4495801" y="1333500"/>
              <a:ext cx="2389188" cy="2389188"/>
            </a:xfrm>
            <a:custGeom>
              <a:avLst/>
              <a:gdLst>
                <a:gd name="T0" fmla="*/ 694 w 1505"/>
                <a:gd name="T1" fmla="*/ 292 h 1505"/>
                <a:gd name="T2" fmla="*/ 585 w 1505"/>
                <a:gd name="T3" fmla="*/ 320 h 1505"/>
                <a:gd name="T4" fmla="*/ 487 w 1505"/>
                <a:gd name="T5" fmla="*/ 372 h 1505"/>
                <a:gd name="T6" fmla="*/ 406 w 1505"/>
                <a:gd name="T7" fmla="*/ 444 h 1505"/>
                <a:gd name="T8" fmla="*/ 343 w 1505"/>
                <a:gd name="T9" fmla="*/ 534 h 1505"/>
                <a:gd name="T10" fmla="*/ 303 w 1505"/>
                <a:gd name="T11" fmla="*/ 638 h 1505"/>
                <a:gd name="T12" fmla="*/ 289 w 1505"/>
                <a:gd name="T13" fmla="*/ 752 h 1505"/>
                <a:gd name="T14" fmla="*/ 303 w 1505"/>
                <a:gd name="T15" fmla="*/ 866 h 1505"/>
                <a:gd name="T16" fmla="*/ 343 w 1505"/>
                <a:gd name="T17" fmla="*/ 970 h 1505"/>
                <a:gd name="T18" fmla="*/ 406 w 1505"/>
                <a:gd name="T19" fmla="*/ 1060 h 1505"/>
                <a:gd name="T20" fmla="*/ 487 w 1505"/>
                <a:gd name="T21" fmla="*/ 1133 h 1505"/>
                <a:gd name="T22" fmla="*/ 585 w 1505"/>
                <a:gd name="T23" fmla="*/ 1185 h 1505"/>
                <a:gd name="T24" fmla="*/ 694 w 1505"/>
                <a:gd name="T25" fmla="*/ 1212 h 1505"/>
                <a:gd name="T26" fmla="*/ 811 w 1505"/>
                <a:gd name="T27" fmla="*/ 1212 h 1505"/>
                <a:gd name="T28" fmla="*/ 920 w 1505"/>
                <a:gd name="T29" fmla="*/ 1185 h 1505"/>
                <a:gd name="T30" fmla="*/ 1017 w 1505"/>
                <a:gd name="T31" fmla="*/ 1133 h 1505"/>
                <a:gd name="T32" fmla="*/ 1099 w 1505"/>
                <a:gd name="T33" fmla="*/ 1060 h 1505"/>
                <a:gd name="T34" fmla="*/ 1162 w 1505"/>
                <a:gd name="T35" fmla="*/ 970 h 1505"/>
                <a:gd name="T36" fmla="*/ 1201 w 1505"/>
                <a:gd name="T37" fmla="*/ 866 h 1505"/>
                <a:gd name="T38" fmla="*/ 1216 w 1505"/>
                <a:gd name="T39" fmla="*/ 752 h 1505"/>
                <a:gd name="T40" fmla="*/ 1201 w 1505"/>
                <a:gd name="T41" fmla="*/ 638 h 1505"/>
                <a:gd name="T42" fmla="*/ 1162 w 1505"/>
                <a:gd name="T43" fmla="*/ 534 h 1505"/>
                <a:gd name="T44" fmla="*/ 1099 w 1505"/>
                <a:gd name="T45" fmla="*/ 444 h 1505"/>
                <a:gd name="T46" fmla="*/ 1017 w 1505"/>
                <a:gd name="T47" fmla="*/ 372 h 1505"/>
                <a:gd name="T48" fmla="*/ 920 w 1505"/>
                <a:gd name="T49" fmla="*/ 320 h 1505"/>
                <a:gd name="T50" fmla="*/ 811 w 1505"/>
                <a:gd name="T51" fmla="*/ 292 h 1505"/>
                <a:gd name="T52" fmla="*/ 753 w 1505"/>
                <a:gd name="T53" fmla="*/ 0 h 1505"/>
                <a:gd name="T54" fmla="*/ 891 w 1505"/>
                <a:gd name="T55" fmla="*/ 118 h 1505"/>
                <a:gd name="T56" fmla="*/ 1075 w 1505"/>
                <a:gd name="T57" fmla="*/ 72 h 1505"/>
                <a:gd name="T58" fmla="*/ 1180 w 1505"/>
                <a:gd name="T59" fmla="*/ 133 h 1505"/>
                <a:gd name="T60" fmla="*/ 1231 w 1505"/>
                <a:gd name="T61" fmla="*/ 314 h 1505"/>
                <a:gd name="T62" fmla="*/ 1404 w 1505"/>
                <a:gd name="T63" fmla="*/ 376 h 1505"/>
                <a:gd name="T64" fmla="*/ 1371 w 1505"/>
                <a:gd name="T65" fmla="*/ 556 h 1505"/>
                <a:gd name="T66" fmla="*/ 1502 w 1505"/>
                <a:gd name="T67" fmla="*/ 692 h 1505"/>
                <a:gd name="T68" fmla="*/ 1502 w 1505"/>
                <a:gd name="T69" fmla="*/ 813 h 1505"/>
                <a:gd name="T70" fmla="*/ 1371 w 1505"/>
                <a:gd name="T71" fmla="*/ 949 h 1505"/>
                <a:gd name="T72" fmla="*/ 1404 w 1505"/>
                <a:gd name="T73" fmla="*/ 1129 h 1505"/>
                <a:gd name="T74" fmla="*/ 1231 w 1505"/>
                <a:gd name="T75" fmla="*/ 1190 h 1505"/>
                <a:gd name="T76" fmla="*/ 1180 w 1505"/>
                <a:gd name="T77" fmla="*/ 1373 h 1505"/>
                <a:gd name="T78" fmla="*/ 1075 w 1505"/>
                <a:gd name="T79" fmla="*/ 1432 h 1505"/>
                <a:gd name="T80" fmla="*/ 891 w 1505"/>
                <a:gd name="T81" fmla="*/ 1387 h 1505"/>
                <a:gd name="T82" fmla="*/ 753 w 1505"/>
                <a:gd name="T83" fmla="*/ 1505 h 1505"/>
                <a:gd name="T84" fmla="*/ 614 w 1505"/>
                <a:gd name="T85" fmla="*/ 1387 h 1505"/>
                <a:gd name="T86" fmla="*/ 430 w 1505"/>
                <a:gd name="T87" fmla="*/ 1432 h 1505"/>
                <a:gd name="T88" fmla="*/ 326 w 1505"/>
                <a:gd name="T89" fmla="*/ 1373 h 1505"/>
                <a:gd name="T90" fmla="*/ 273 w 1505"/>
                <a:gd name="T91" fmla="*/ 1190 h 1505"/>
                <a:gd name="T92" fmla="*/ 101 w 1505"/>
                <a:gd name="T93" fmla="*/ 1129 h 1505"/>
                <a:gd name="T94" fmla="*/ 134 w 1505"/>
                <a:gd name="T95" fmla="*/ 949 h 1505"/>
                <a:gd name="T96" fmla="*/ 2 w 1505"/>
                <a:gd name="T97" fmla="*/ 813 h 1505"/>
                <a:gd name="T98" fmla="*/ 2 w 1505"/>
                <a:gd name="T99" fmla="*/ 692 h 1505"/>
                <a:gd name="T100" fmla="*/ 134 w 1505"/>
                <a:gd name="T101" fmla="*/ 556 h 1505"/>
                <a:gd name="T102" fmla="*/ 101 w 1505"/>
                <a:gd name="T103" fmla="*/ 376 h 1505"/>
                <a:gd name="T104" fmla="*/ 273 w 1505"/>
                <a:gd name="T105" fmla="*/ 314 h 1505"/>
                <a:gd name="T106" fmla="*/ 326 w 1505"/>
                <a:gd name="T107" fmla="*/ 133 h 1505"/>
                <a:gd name="T108" fmla="*/ 430 w 1505"/>
                <a:gd name="T109" fmla="*/ 72 h 1505"/>
                <a:gd name="T110" fmla="*/ 614 w 1505"/>
                <a:gd name="T111" fmla="*/ 118 h 1505"/>
                <a:gd name="T112" fmla="*/ 753 w 1505"/>
                <a:gd name="T113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5" h="1505">
                  <a:moveTo>
                    <a:pt x="753" y="289"/>
                  </a:moveTo>
                  <a:lnTo>
                    <a:pt x="694" y="292"/>
                  </a:lnTo>
                  <a:lnTo>
                    <a:pt x="639" y="302"/>
                  </a:lnTo>
                  <a:lnTo>
                    <a:pt x="585" y="320"/>
                  </a:lnTo>
                  <a:lnTo>
                    <a:pt x="535" y="343"/>
                  </a:lnTo>
                  <a:lnTo>
                    <a:pt x="487" y="372"/>
                  </a:lnTo>
                  <a:lnTo>
                    <a:pt x="444" y="406"/>
                  </a:lnTo>
                  <a:lnTo>
                    <a:pt x="406" y="444"/>
                  </a:lnTo>
                  <a:lnTo>
                    <a:pt x="372" y="488"/>
                  </a:lnTo>
                  <a:lnTo>
                    <a:pt x="343" y="534"/>
                  </a:lnTo>
                  <a:lnTo>
                    <a:pt x="320" y="585"/>
                  </a:lnTo>
                  <a:lnTo>
                    <a:pt x="303" y="638"/>
                  </a:lnTo>
                  <a:lnTo>
                    <a:pt x="293" y="694"/>
                  </a:lnTo>
                  <a:lnTo>
                    <a:pt x="289" y="752"/>
                  </a:lnTo>
                  <a:lnTo>
                    <a:pt x="293" y="810"/>
                  </a:lnTo>
                  <a:lnTo>
                    <a:pt x="303" y="866"/>
                  </a:lnTo>
                  <a:lnTo>
                    <a:pt x="320" y="920"/>
                  </a:lnTo>
                  <a:lnTo>
                    <a:pt x="343" y="970"/>
                  </a:lnTo>
                  <a:lnTo>
                    <a:pt x="372" y="1018"/>
                  </a:lnTo>
                  <a:lnTo>
                    <a:pt x="406" y="1060"/>
                  </a:lnTo>
                  <a:lnTo>
                    <a:pt x="444" y="1099"/>
                  </a:lnTo>
                  <a:lnTo>
                    <a:pt x="487" y="1133"/>
                  </a:lnTo>
                  <a:lnTo>
                    <a:pt x="535" y="1162"/>
                  </a:lnTo>
                  <a:lnTo>
                    <a:pt x="585" y="1185"/>
                  </a:lnTo>
                  <a:lnTo>
                    <a:pt x="639" y="1202"/>
                  </a:lnTo>
                  <a:lnTo>
                    <a:pt x="694" y="1212"/>
                  </a:lnTo>
                  <a:lnTo>
                    <a:pt x="753" y="1216"/>
                  </a:lnTo>
                  <a:lnTo>
                    <a:pt x="811" y="1212"/>
                  </a:lnTo>
                  <a:lnTo>
                    <a:pt x="866" y="1202"/>
                  </a:lnTo>
                  <a:lnTo>
                    <a:pt x="920" y="1185"/>
                  </a:lnTo>
                  <a:lnTo>
                    <a:pt x="970" y="1162"/>
                  </a:lnTo>
                  <a:lnTo>
                    <a:pt x="1017" y="1133"/>
                  </a:lnTo>
                  <a:lnTo>
                    <a:pt x="1061" y="1099"/>
                  </a:lnTo>
                  <a:lnTo>
                    <a:pt x="1099" y="1060"/>
                  </a:lnTo>
                  <a:lnTo>
                    <a:pt x="1133" y="1018"/>
                  </a:lnTo>
                  <a:lnTo>
                    <a:pt x="1162" y="970"/>
                  </a:lnTo>
                  <a:lnTo>
                    <a:pt x="1184" y="920"/>
                  </a:lnTo>
                  <a:lnTo>
                    <a:pt x="1201" y="866"/>
                  </a:lnTo>
                  <a:lnTo>
                    <a:pt x="1212" y="810"/>
                  </a:lnTo>
                  <a:lnTo>
                    <a:pt x="1216" y="752"/>
                  </a:lnTo>
                  <a:lnTo>
                    <a:pt x="1212" y="694"/>
                  </a:lnTo>
                  <a:lnTo>
                    <a:pt x="1201" y="638"/>
                  </a:lnTo>
                  <a:lnTo>
                    <a:pt x="1184" y="585"/>
                  </a:lnTo>
                  <a:lnTo>
                    <a:pt x="1162" y="534"/>
                  </a:lnTo>
                  <a:lnTo>
                    <a:pt x="1133" y="488"/>
                  </a:lnTo>
                  <a:lnTo>
                    <a:pt x="1099" y="444"/>
                  </a:lnTo>
                  <a:lnTo>
                    <a:pt x="1061" y="406"/>
                  </a:lnTo>
                  <a:lnTo>
                    <a:pt x="1017" y="372"/>
                  </a:lnTo>
                  <a:lnTo>
                    <a:pt x="970" y="343"/>
                  </a:lnTo>
                  <a:lnTo>
                    <a:pt x="920" y="320"/>
                  </a:lnTo>
                  <a:lnTo>
                    <a:pt x="866" y="302"/>
                  </a:lnTo>
                  <a:lnTo>
                    <a:pt x="811" y="292"/>
                  </a:lnTo>
                  <a:lnTo>
                    <a:pt x="753" y="289"/>
                  </a:lnTo>
                  <a:close/>
                  <a:moveTo>
                    <a:pt x="753" y="0"/>
                  </a:moveTo>
                  <a:lnTo>
                    <a:pt x="812" y="3"/>
                  </a:lnTo>
                  <a:lnTo>
                    <a:pt x="891" y="118"/>
                  </a:lnTo>
                  <a:lnTo>
                    <a:pt x="949" y="134"/>
                  </a:lnTo>
                  <a:lnTo>
                    <a:pt x="1075" y="72"/>
                  </a:lnTo>
                  <a:lnTo>
                    <a:pt x="1129" y="100"/>
                  </a:lnTo>
                  <a:lnTo>
                    <a:pt x="1180" y="133"/>
                  </a:lnTo>
                  <a:lnTo>
                    <a:pt x="1189" y="274"/>
                  </a:lnTo>
                  <a:lnTo>
                    <a:pt x="1231" y="314"/>
                  </a:lnTo>
                  <a:lnTo>
                    <a:pt x="1372" y="325"/>
                  </a:lnTo>
                  <a:lnTo>
                    <a:pt x="1404" y="376"/>
                  </a:lnTo>
                  <a:lnTo>
                    <a:pt x="1433" y="429"/>
                  </a:lnTo>
                  <a:lnTo>
                    <a:pt x="1371" y="556"/>
                  </a:lnTo>
                  <a:lnTo>
                    <a:pt x="1387" y="613"/>
                  </a:lnTo>
                  <a:lnTo>
                    <a:pt x="1502" y="692"/>
                  </a:lnTo>
                  <a:lnTo>
                    <a:pt x="1505" y="752"/>
                  </a:lnTo>
                  <a:lnTo>
                    <a:pt x="1502" y="813"/>
                  </a:lnTo>
                  <a:lnTo>
                    <a:pt x="1387" y="891"/>
                  </a:lnTo>
                  <a:lnTo>
                    <a:pt x="1371" y="949"/>
                  </a:lnTo>
                  <a:lnTo>
                    <a:pt x="1433" y="1075"/>
                  </a:lnTo>
                  <a:lnTo>
                    <a:pt x="1404" y="1129"/>
                  </a:lnTo>
                  <a:lnTo>
                    <a:pt x="1372" y="1179"/>
                  </a:lnTo>
                  <a:lnTo>
                    <a:pt x="1231" y="1190"/>
                  </a:lnTo>
                  <a:lnTo>
                    <a:pt x="1189" y="1232"/>
                  </a:lnTo>
                  <a:lnTo>
                    <a:pt x="1180" y="1373"/>
                  </a:lnTo>
                  <a:lnTo>
                    <a:pt x="1129" y="1404"/>
                  </a:lnTo>
                  <a:lnTo>
                    <a:pt x="1075" y="1432"/>
                  </a:lnTo>
                  <a:lnTo>
                    <a:pt x="949" y="1371"/>
                  </a:lnTo>
                  <a:lnTo>
                    <a:pt x="891" y="1387"/>
                  </a:lnTo>
                  <a:lnTo>
                    <a:pt x="812" y="1503"/>
                  </a:lnTo>
                  <a:lnTo>
                    <a:pt x="753" y="1505"/>
                  </a:lnTo>
                  <a:lnTo>
                    <a:pt x="693" y="1503"/>
                  </a:lnTo>
                  <a:lnTo>
                    <a:pt x="614" y="1387"/>
                  </a:lnTo>
                  <a:lnTo>
                    <a:pt x="556" y="1371"/>
                  </a:lnTo>
                  <a:lnTo>
                    <a:pt x="430" y="1432"/>
                  </a:lnTo>
                  <a:lnTo>
                    <a:pt x="376" y="1404"/>
                  </a:lnTo>
                  <a:lnTo>
                    <a:pt x="326" y="1373"/>
                  </a:lnTo>
                  <a:lnTo>
                    <a:pt x="315" y="1232"/>
                  </a:lnTo>
                  <a:lnTo>
                    <a:pt x="273" y="1190"/>
                  </a:lnTo>
                  <a:lnTo>
                    <a:pt x="133" y="1179"/>
                  </a:lnTo>
                  <a:lnTo>
                    <a:pt x="101" y="1129"/>
                  </a:lnTo>
                  <a:lnTo>
                    <a:pt x="72" y="1075"/>
                  </a:lnTo>
                  <a:lnTo>
                    <a:pt x="134" y="949"/>
                  </a:lnTo>
                  <a:lnTo>
                    <a:pt x="118" y="891"/>
                  </a:lnTo>
                  <a:lnTo>
                    <a:pt x="2" y="813"/>
                  </a:lnTo>
                  <a:lnTo>
                    <a:pt x="0" y="752"/>
                  </a:lnTo>
                  <a:lnTo>
                    <a:pt x="2" y="692"/>
                  </a:lnTo>
                  <a:lnTo>
                    <a:pt x="118" y="613"/>
                  </a:lnTo>
                  <a:lnTo>
                    <a:pt x="134" y="556"/>
                  </a:lnTo>
                  <a:lnTo>
                    <a:pt x="72" y="429"/>
                  </a:lnTo>
                  <a:lnTo>
                    <a:pt x="101" y="376"/>
                  </a:lnTo>
                  <a:lnTo>
                    <a:pt x="133" y="325"/>
                  </a:lnTo>
                  <a:lnTo>
                    <a:pt x="273" y="314"/>
                  </a:lnTo>
                  <a:lnTo>
                    <a:pt x="315" y="274"/>
                  </a:lnTo>
                  <a:lnTo>
                    <a:pt x="326" y="133"/>
                  </a:lnTo>
                  <a:lnTo>
                    <a:pt x="376" y="100"/>
                  </a:lnTo>
                  <a:lnTo>
                    <a:pt x="430" y="72"/>
                  </a:lnTo>
                  <a:lnTo>
                    <a:pt x="556" y="134"/>
                  </a:lnTo>
                  <a:lnTo>
                    <a:pt x="614" y="118"/>
                  </a:lnTo>
                  <a:lnTo>
                    <a:pt x="693" y="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03"/>
            <p:cNvSpPr>
              <a:spLocks noEditPoints="1"/>
            </p:cNvSpPr>
            <p:nvPr/>
          </p:nvSpPr>
          <p:spPr bwMode="auto">
            <a:xfrm>
              <a:off x="5273676" y="2060575"/>
              <a:ext cx="833438" cy="879475"/>
            </a:xfrm>
            <a:custGeom>
              <a:avLst/>
              <a:gdLst>
                <a:gd name="T0" fmla="*/ 297 w 525"/>
                <a:gd name="T1" fmla="*/ 324 h 554"/>
                <a:gd name="T2" fmla="*/ 280 w 525"/>
                <a:gd name="T3" fmla="*/ 341 h 554"/>
                <a:gd name="T4" fmla="*/ 280 w 525"/>
                <a:gd name="T5" fmla="*/ 366 h 554"/>
                <a:gd name="T6" fmla="*/ 297 w 525"/>
                <a:gd name="T7" fmla="*/ 383 h 554"/>
                <a:gd name="T8" fmla="*/ 322 w 525"/>
                <a:gd name="T9" fmla="*/ 383 h 554"/>
                <a:gd name="T10" fmla="*/ 339 w 525"/>
                <a:gd name="T11" fmla="*/ 366 h 554"/>
                <a:gd name="T12" fmla="*/ 339 w 525"/>
                <a:gd name="T13" fmla="*/ 341 h 554"/>
                <a:gd name="T14" fmla="*/ 322 w 525"/>
                <a:gd name="T15" fmla="*/ 324 h 554"/>
                <a:gd name="T16" fmla="*/ 312 w 525"/>
                <a:gd name="T17" fmla="*/ 293 h 554"/>
                <a:gd name="T18" fmla="*/ 525 w 525"/>
                <a:gd name="T19" fmla="*/ 414 h 554"/>
                <a:gd name="T20" fmla="*/ 292 w 525"/>
                <a:gd name="T21" fmla="*/ 411 h 554"/>
                <a:gd name="T22" fmla="*/ 263 w 525"/>
                <a:gd name="T23" fmla="*/ 389 h 554"/>
                <a:gd name="T24" fmla="*/ 251 w 525"/>
                <a:gd name="T25" fmla="*/ 353 h 554"/>
                <a:gd name="T26" fmla="*/ 263 w 525"/>
                <a:gd name="T27" fmla="*/ 318 h 554"/>
                <a:gd name="T28" fmla="*/ 292 w 525"/>
                <a:gd name="T29" fmla="*/ 297 h 554"/>
                <a:gd name="T30" fmla="*/ 26 w 525"/>
                <a:gd name="T31" fmla="*/ 153 h 554"/>
                <a:gd name="T32" fmla="*/ 511 w 525"/>
                <a:gd name="T33" fmla="*/ 156 h 554"/>
                <a:gd name="T34" fmla="*/ 525 w 525"/>
                <a:gd name="T35" fmla="*/ 178 h 554"/>
                <a:gd name="T36" fmla="*/ 312 w 525"/>
                <a:gd name="T37" fmla="*/ 274 h 554"/>
                <a:gd name="T38" fmla="*/ 271 w 525"/>
                <a:gd name="T39" fmla="*/ 285 h 554"/>
                <a:gd name="T40" fmla="*/ 242 w 525"/>
                <a:gd name="T41" fmla="*/ 314 h 554"/>
                <a:gd name="T42" fmla="*/ 231 w 525"/>
                <a:gd name="T43" fmla="*/ 353 h 554"/>
                <a:gd name="T44" fmla="*/ 242 w 525"/>
                <a:gd name="T45" fmla="*/ 394 h 554"/>
                <a:gd name="T46" fmla="*/ 271 w 525"/>
                <a:gd name="T47" fmla="*/ 423 h 554"/>
                <a:gd name="T48" fmla="*/ 312 w 525"/>
                <a:gd name="T49" fmla="*/ 433 h 554"/>
                <a:gd name="T50" fmla="*/ 525 w 525"/>
                <a:gd name="T51" fmla="*/ 528 h 554"/>
                <a:gd name="T52" fmla="*/ 511 w 525"/>
                <a:gd name="T53" fmla="*/ 550 h 554"/>
                <a:gd name="T54" fmla="*/ 26 w 525"/>
                <a:gd name="T55" fmla="*/ 554 h 554"/>
                <a:gd name="T56" fmla="*/ 4 w 525"/>
                <a:gd name="T57" fmla="*/ 541 h 554"/>
                <a:gd name="T58" fmla="*/ 0 w 525"/>
                <a:gd name="T59" fmla="*/ 178 h 554"/>
                <a:gd name="T60" fmla="*/ 13 w 525"/>
                <a:gd name="T61" fmla="*/ 156 h 554"/>
                <a:gd name="T62" fmla="*/ 455 w 525"/>
                <a:gd name="T63" fmla="*/ 68 h 554"/>
                <a:gd name="T64" fmla="*/ 212 w 525"/>
                <a:gd name="T65" fmla="*/ 134 h 554"/>
                <a:gd name="T66" fmla="*/ 417 w 525"/>
                <a:gd name="T67" fmla="*/ 0 h 554"/>
                <a:gd name="T68" fmla="*/ 434 w 525"/>
                <a:gd name="T69" fmla="*/ 4 h 554"/>
                <a:gd name="T70" fmla="*/ 442 w 525"/>
                <a:gd name="T71" fmla="*/ 23 h 554"/>
                <a:gd name="T72" fmla="*/ 37 w 525"/>
                <a:gd name="T73" fmla="*/ 121 h 554"/>
                <a:gd name="T74" fmla="*/ 42 w 525"/>
                <a:gd name="T75" fmla="*/ 102 h 554"/>
                <a:gd name="T76" fmla="*/ 417 w 525"/>
                <a:gd name="T7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5" h="554">
                  <a:moveTo>
                    <a:pt x="310" y="322"/>
                  </a:moveTo>
                  <a:lnTo>
                    <a:pt x="297" y="324"/>
                  </a:lnTo>
                  <a:lnTo>
                    <a:pt x="288" y="331"/>
                  </a:lnTo>
                  <a:lnTo>
                    <a:pt x="280" y="341"/>
                  </a:lnTo>
                  <a:lnTo>
                    <a:pt x="277" y="353"/>
                  </a:lnTo>
                  <a:lnTo>
                    <a:pt x="280" y="366"/>
                  </a:lnTo>
                  <a:lnTo>
                    <a:pt x="288" y="376"/>
                  </a:lnTo>
                  <a:lnTo>
                    <a:pt x="297" y="383"/>
                  </a:lnTo>
                  <a:lnTo>
                    <a:pt x="310" y="385"/>
                  </a:lnTo>
                  <a:lnTo>
                    <a:pt x="322" y="383"/>
                  </a:lnTo>
                  <a:lnTo>
                    <a:pt x="333" y="376"/>
                  </a:lnTo>
                  <a:lnTo>
                    <a:pt x="339" y="366"/>
                  </a:lnTo>
                  <a:lnTo>
                    <a:pt x="342" y="353"/>
                  </a:lnTo>
                  <a:lnTo>
                    <a:pt x="339" y="341"/>
                  </a:lnTo>
                  <a:lnTo>
                    <a:pt x="333" y="331"/>
                  </a:lnTo>
                  <a:lnTo>
                    <a:pt x="322" y="324"/>
                  </a:lnTo>
                  <a:lnTo>
                    <a:pt x="310" y="322"/>
                  </a:lnTo>
                  <a:close/>
                  <a:moveTo>
                    <a:pt x="312" y="293"/>
                  </a:moveTo>
                  <a:lnTo>
                    <a:pt x="525" y="293"/>
                  </a:lnTo>
                  <a:lnTo>
                    <a:pt x="525" y="414"/>
                  </a:lnTo>
                  <a:lnTo>
                    <a:pt x="312" y="414"/>
                  </a:lnTo>
                  <a:lnTo>
                    <a:pt x="292" y="411"/>
                  </a:lnTo>
                  <a:lnTo>
                    <a:pt x="275" y="402"/>
                  </a:lnTo>
                  <a:lnTo>
                    <a:pt x="263" y="389"/>
                  </a:lnTo>
                  <a:lnTo>
                    <a:pt x="254" y="373"/>
                  </a:lnTo>
                  <a:lnTo>
                    <a:pt x="251" y="353"/>
                  </a:lnTo>
                  <a:lnTo>
                    <a:pt x="254" y="335"/>
                  </a:lnTo>
                  <a:lnTo>
                    <a:pt x="263" y="318"/>
                  </a:lnTo>
                  <a:lnTo>
                    <a:pt x="275" y="305"/>
                  </a:lnTo>
                  <a:lnTo>
                    <a:pt x="292" y="297"/>
                  </a:lnTo>
                  <a:lnTo>
                    <a:pt x="312" y="293"/>
                  </a:lnTo>
                  <a:close/>
                  <a:moveTo>
                    <a:pt x="26" y="153"/>
                  </a:moveTo>
                  <a:lnTo>
                    <a:pt x="498" y="153"/>
                  </a:lnTo>
                  <a:lnTo>
                    <a:pt x="511" y="156"/>
                  </a:lnTo>
                  <a:lnTo>
                    <a:pt x="521" y="165"/>
                  </a:lnTo>
                  <a:lnTo>
                    <a:pt x="525" y="178"/>
                  </a:lnTo>
                  <a:lnTo>
                    <a:pt x="525" y="274"/>
                  </a:lnTo>
                  <a:lnTo>
                    <a:pt x="312" y="274"/>
                  </a:lnTo>
                  <a:lnTo>
                    <a:pt x="289" y="277"/>
                  </a:lnTo>
                  <a:lnTo>
                    <a:pt x="271" y="285"/>
                  </a:lnTo>
                  <a:lnTo>
                    <a:pt x="255" y="297"/>
                  </a:lnTo>
                  <a:lnTo>
                    <a:pt x="242" y="314"/>
                  </a:lnTo>
                  <a:lnTo>
                    <a:pt x="234" y="332"/>
                  </a:lnTo>
                  <a:lnTo>
                    <a:pt x="231" y="353"/>
                  </a:lnTo>
                  <a:lnTo>
                    <a:pt x="234" y="374"/>
                  </a:lnTo>
                  <a:lnTo>
                    <a:pt x="242" y="394"/>
                  </a:lnTo>
                  <a:lnTo>
                    <a:pt x="255" y="410"/>
                  </a:lnTo>
                  <a:lnTo>
                    <a:pt x="271" y="423"/>
                  </a:lnTo>
                  <a:lnTo>
                    <a:pt x="289" y="431"/>
                  </a:lnTo>
                  <a:lnTo>
                    <a:pt x="312" y="433"/>
                  </a:lnTo>
                  <a:lnTo>
                    <a:pt x="525" y="433"/>
                  </a:lnTo>
                  <a:lnTo>
                    <a:pt x="525" y="528"/>
                  </a:lnTo>
                  <a:lnTo>
                    <a:pt x="521" y="541"/>
                  </a:lnTo>
                  <a:lnTo>
                    <a:pt x="511" y="550"/>
                  </a:lnTo>
                  <a:lnTo>
                    <a:pt x="498" y="554"/>
                  </a:lnTo>
                  <a:lnTo>
                    <a:pt x="26" y="554"/>
                  </a:lnTo>
                  <a:lnTo>
                    <a:pt x="13" y="550"/>
                  </a:lnTo>
                  <a:lnTo>
                    <a:pt x="4" y="541"/>
                  </a:lnTo>
                  <a:lnTo>
                    <a:pt x="0" y="528"/>
                  </a:lnTo>
                  <a:lnTo>
                    <a:pt x="0" y="178"/>
                  </a:lnTo>
                  <a:lnTo>
                    <a:pt x="4" y="165"/>
                  </a:lnTo>
                  <a:lnTo>
                    <a:pt x="13" y="156"/>
                  </a:lnTo>
                  <a:lnTo>
                    <a:pt x="26" y="153"/>
                  </a:lnTo>
                  <a:close/>
                  <a:moveTo>
                    <a:pt x="455" y="68"/>
                  </a:moveTo>
                  <a:lnTo>
                    <a:pt x="472" y="134"/>
                  </a:lnTo>
                  <a:lnTo>
                    <a:pt x="212" y="134"/>
                  </a:lnTo>
                  <a:lnTo>
                    <a:pt x="455" y="68"/>
                  </a:lnTo>
                  <a:close/>
                  <a:moveTo>
                    <a:pt x="417" y="0"/>
                  </a:moveTo>
                  <a:lnTo>
                    <a:pt x="426" y="0"/>
                  </a:lnTo>
                  <a:lnTo>
                    <a:pt x="434" y="4"/>
                  </a:lnTo>
                  <a:lnTo>
                    <a:pt x="439" y="13"/>
                  </a:lnTo>
                  <a:lnTo>
                    <a:pt x="442" y="23"/>
                  </a:lnTo>
                  <a:lnTo>
                    <a:pt x="41" y="131"/>
                  </a:lnTo>
                  <a:lnTo>
                    <a:pt x="37" y="121"/>
                  </a:lnTo>
                  <a:lnTo>
                    <a:pt x="38" y="110"/>
                  </a:lnTo>
                  <a:lnTo>
                    <a:pt x="42" y="102"/>
                  </a:lnTo>
                  <a:lnTo>
                    <a:pt x="51" y="97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04"/>
            <p:cNvSpPr>
              <a:spLocks noEditPoints="1"/>
            </p:cNvSpPr>
            <p:nvPr/>
          </p:nvSpPr>
          <p:spPr bwMode="auto">
            <a:xfrm>
              <a:off x="6645276" y="2212975"/>
              <a:ext cx="2389188" cy="2389188"/>
            </a:xfrm>
            <a:custGeom>
              <a:avLst/>
              <a:gdLst>
                <a:gd name="T0" fmla="*/ 694 w 1505"/>
                <a:gd name="T1" fmla="*/ 291 h 1505"/>
                <a:gd name="T2" fmla="*/ 585 w 1505"/>
                <a:gd name="T3" fmla="*/ 319 h 1505"/>
                <a:gd name="T4" fmla="*/ 487 w 1505"/>
                <a:gd name="T5" fmla="*/ 372 h 1505"/>
                <a:gd name="T6" fmla="*/ 406 w 1505"/>
                <a:gd name="T7" fmla="*/ 444 h 1505"/>
                <a:gd name="T8" fmla="*/ 343 w 1505"/>
                <a:gd name="T9" fmla="*/ 535 h 1505"/>
                <a:gd name="T10" fmla="*/ 302 w 1505"/>
                <a:gd name="T11" fmla="*/ 638 h 1505"/>
                <a:gd name="T12" fmla="*/ 289 w 1505"/>
                <a:gd name="T13" fmla="*/ 752 h 1505"/>
                <a:gd name="T14" fmla="*/ 302 w 1505"/>
                <a:gd name="T15" fmla="*/ 866 h 1505"/>
                <a:gd name="T16" fmla="*/ 343 w 1505"/>
                <a:gd name="T17" fmla="*/ 970 h 1505"/>
                <a:gd name="T18" fmla="*/ 406 w 1505"/>
                <a:gd name="T19" fmla="*/ 1060 h 1505"/>
                <a:gd name="T20" fmla="*/ 487 w 1505"/>
                <a:gd name="T21" fmla="*/ 1133 h 1505"/>
                <a:gd name="T22" fmla="*/ 585 w 1505"/>
                <a:gd name="T23" fmla="*/ 1184 h 1505"/>
                <a:gd name="T24" fmla="*/ 694 w 1505"/>
                <a:gd name="T25" fmla="*/ 1212 h 1505"/>
                <a:gd name="T26" fmla="*/ 809 w 1505"/>
                <a:gd name="T27" fmla="*/ 1212 h 1505"/>
                <a:gd name="T28" fmla="*/ 920 w 1505"/>
                <a:gd name="T29" fmla="*/ 1184 h 1505"/>
                <a:gd name="T30" fmla="*/ 1017 w 1505"/>
                <a:gd name="T31" fmla="*/ 1133 h 1505"/>
                <a:gd name="T32" fmla="*/ 1099 w 1505"/>
                <a:gd name="T33" fmla="*/ 1060 h 1505"/>
                <a:gd name="T34" fmla="*/ 1160 w 1505"/>
                <a:gd name="T35" fmla="*/ 970 h 1505"/>
                <a:gd name="T36" fmla="*/ 1201 w 1505"/>
                <a:gd name="T37" fmla="*/ 866 h 1505"/>
                <a:gd name="T38" fmla="*/ 1216 w 1505"/>
                <a:gd name="T39" fmla="*/ 752 h 1505"/>
                <a:gd name="T40" fmla="*/ 1201 w 1505"/>
                <a:gd name="T41" fmla="*/ 638 h 1505"/>
                <a:gd name="T42" fmla="*/ 1160 w 1505"/>
                <a:gd name="T43" fmla="*/ 535 h 1505"/>
                <a:gd name="T44" fmla="*/ 1099 w 1505"/>
                <a:gd name="T45" fmla="*/ 444 h 1505"/>
                <a:gd name="T46" fmla="*/ 1017 w 1505"/>
                <a:gd name="T47" fmla="*/ 372 h 1505"/>
                <a:gd name="T48" fmla="*/ 920 w 1505"/>
                <a:gd name="T49" fmla="*/ 319 h 1505"/>
                <a:gd name="T50" fmla="*/ 809 w 1505"/>
                <a:gd name="T51" fmla="*/ 291 h 1505"/>
                <a:gd name="T52" fmla="*/ 752 w 1505"/>
                <a:gd name="T53" fmla="*/ 0 h 1505"/>
                <a:gd name="T54" fmla="*/ 891 w 1505"/>
                <a:gd name="T55" fmla="*/ 118 h 1505"/>
                <a:gd name="T56" fmla="*/ 1075 w 1505"/>
                <a:gd name="T57" fmla="*/ 72 h 1505"/>
                <a:gd name="T58" fmla="*/ 1179 w 1505"/>
                <a:gd name="T59" fmla="*/ 132 h 1505"/>
                <a:gd name="T60" fmla="*/ 1231 w 1505"/>
                <a:gd name="T61" fmla="*/ 314 h 1505"/>
                <a:gd name="T62" fmla="*/ 1404 w 1505"/>
                <a:gd name="T63" fmla="*/ 376 h 1505"/>
                <a:gd name="T64" fmla="*/ 1371 w 1505"/>
                <a:gd name="T65" fmla="*/ 556 h 1505"/>
                <a:gd name="T66" fmla="*/ 1502 w 1505"/>
                <a:gd name="T67" fmla="*/ 692 h 1505"/>
                <a:gd name="T68" fmla="*/ 1502 w 1505"/>
                <a:gd name="T69" fmla="*/ 812 h 1505"/>
                <a:gd name="T70" fmla="*/ 1371 w 1505"/>
                <a:gd name="T71" fmla="*/ 949 h 1505"/>
                <a:gd name="T72" fmla="*/ 1404 w 1505"/>
                <a:gd name="T73" fmla="*/ 1129 h 1505"/>
                <a:gd name="T74" fmla="*/ 1231 w 1505"/>
                <a:gd name="T75" fmla="*/ 1189 h 1505"/>
                <a:gd name="T76" fmla="*/ 1179 w 1505"/>
                <a:gd name="T77" fmla="*/ 1372 h 1505"/>
                <a:gd name="T78" fmla="*/ 1075 w 1505"/>
                <a:gd name="T79" fmla="*/ 1431 h 1505"/>
                <a:gd name="T80" fmla="*/ 891 w 1505"/>
                <a:gd name="T81" fmla="*/ 1387 h 1505"/>
                <a:gd name="T82" fmla="*/ 752 w 1505"/>
                <a:gd name="T83" fmla="*/ 1505 h 1505"/>
                <a:gd name="T84" fmla="*/ 612 w 1505"/>
                <a:gd name="T85" fmla="*/ 1387 h 1505"/>
                <a:gd name="T86" fmla="*/ 428 w 1505"/>
                <a:gd name="T87" fmla="*/ 1431 h 1505"/>
                <a:gd name="T88" fmla="*/ 324 w 1505"/>
                <a:gd name="T89" fmla="*/ 1372 h 1505"/>
                <a:gd name="T90" fmla="*/ 273 w 1505"/>
                <a:gd name="T91" fmla="*/ 1189 h 1505"/>
                <a:gd name="T92" fmla="*/ 100 w 1505"/>
                <a:gd name="T93" fmla="*/ 1129 h 1505"/>
                <a:gd name="T94" fmla="*/ 132 w 1505"/>
                <a:gd name="T95" fmla="*/ 949 h 1505"/>
                <a:gd name="T96" fmla="*/ 2 w 1505"/>
                <a:gd name="T97" fmla="*/ 812 h 1505"/>
                <a:gd name="T98" fmla="*/ 2 w 1505"/>
                <a:gd name="T99" fmla="*/ 692 h 1505"/>
                <a:gd name="T100" fmla="*/ 132 w 1505"/>
                <a:gd name="T101" fmla="*/ 556 h 1505"/>
                <a:gd name="T102" fmla="*/ 100 w 1505"/>
                <a:gd name="T103" fmla="*/ 376 h 1505"/>
                <a:gd name="T104" fmla="*/ 273 w 1505"/>
                <a:gd name="T105" fmla="*/ 314 h 1505"/>
                <a:gd name="T106" fmla="*/ 324 w 1505"/>
                <a:gd name="T107" fmla="*/ 132 h 1505"/>
                <a:gd name="T108" fmla="*/ 428 w 1505"/>
                <a:gd name="T109" fmla="*/ 72 h 1505"/>
                <a:gd name="T110" fmla="*/ 612 w 1505"/>
                <a:gd name="T111" fmla="*/ 118 h 1505"/>
                <a:gd name="T112" fmla="*/ 752 w 1505"/>
                <a:gd name="T113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5" h="1505">
                  <a:moveTo>
                    <a:pt x="752" y="289"/>
                  </a:moveTo>
                  <a:lnTo>
                    <a:pt x="694" y="291"/>
                  </a:lnTo>
                  <a:lnTo>
                    <a:pt x="637" y="303"/>
                  </a:lnTo>
                  <a:lnTo>
                    <a:pt x="585" y="319"/>
                  </a:lnTo>
                  <a:lnTo>
                    <a:pt x="533" y="343"/>
                  </a:lnTo>
                  <a:lnTo>
                    <a:pt x="487" y="372"/>
                  </a:lnTo>
                  <a:lnTo>
                    <a:pt x="444" y="406"/>
                  </a:lnTo>
                  <a:lnTo>
                    <a:pt x="406" y="444"/>
                  </a:lnTo>
                  <a:lnTo>
                    <a:pt x="372" y="487"/>
                  </a:lnTo>
                  <a:lnTo>
                    <a:pt x="343" y="535"/>
                  </a:lnTo>
                  <a:lnTo>
                    <a:pt x="319" y="585"/>
                  </a:lnTo>
                  <a:lnTo>
                    <a:pt x="302" y="638"/>
                  </a:lnTo>
                  <a:lnTo>
                    <a:pt x="292" y="694"/>
                  </a:lnTo>
                  <a:lnTo>
                    <a:pt x="289" y="752"/>
                  </a:lnTo>
                  <a:lnTo>
                    <a:pt x="292" y="811"/>
                  </a:lnTo>
                  <a:lnTo>
                    <a:pt x="302" y="866"/>
                  </a:lnTo>
                  <a:lnTo>
                    <a:pt x="319" y="920"/>
                  </a:lnTo>
                  <a:lnTo>
                    <a:pt x="343" y="970"/>
                  </a:lnTo>
                  <a:lnTo>
                    <a:pt x="372" y="1017"/>
                  </a:lnTo>
                  <a:lnTo>
                    <a:pt x="406" y="1060"/>
                  </a:lnTo>
                  <a:lnTo>
                    <a:pt x="444" y="1099"/>
                  </a:lnTo>
                  <a:lnTo>
                    <a:pt x="487" y="1133"/>
                  </a:lnTo>
                  <a:lnTo>
                    <a:pt x="533" y="1162"/>
                  </a:lnTo>
                  <a:lnTo>
                    <a:pt x="585" y="1184"/>
                  </a:lnTo>
                  <a:lnTo>
                    <a:pt x="637" y="1201"/>
                  </a:lnTo>
                  <a:lnTo>
                    <a:pt x="694" y="1212"/>
                  </a:lnTo>
                  <a:lnTo>
                    <a:pt x="752" y="1216"/>
                  </a:lnTo>
                  <a:lnTo>
                    <a:pt x="809" y="1212"/>
                  </a:lnTo>
                  <a:lnTo>
                    <a:pt x="866" y="1201"/>
                  </a:lnTo>
                  <a:lnTo>
                    <a:pt x="920" y="1184"/>
                  </a:lnTo>
                  <a:lnTo>
                    <a:pt x="970" y="1162"/>
                  </a:lnTo>
                  <a:lnTo>
                    <a:pt x="1017" y="1133"/>
                  </a:lnTo>
                  <a:lnTo>
                    <a:pt x="1059" y="1099"/>
                  </a:lnTo>
                  <a:lnTo>
                    <a:pt x="1099" y="1060"/>
                  </a:lnTo>
                  <a:lnTo>
                    <a:pt x="1133" y="1017"/>
                  </a:lnTo>
                  <a:lnTo>
                    <a:pt x="1160" y="970"/>
                  </a:lnTo>
                  <a:lnTo>
                    <a:pt x="1184" y="920"/>
                  </a:lnTo>
                  <a:lnTo>
                    <a:pt x="1201" y="866"/>
                  </a:lnTo>
                  <a:lnTo>
                    <a:pt x="1212" y="811"/>
                  </a:lnTo>
                  <a:lnTo>
                    <a:pt x="1216" y="752"/>
                  </a:lnTo>
                  <a:lnTo>
                    <a:pt x="1212" y="694"/>
                  </a:lnTo>
                  <a:lnTo>
                    <a:pt x="1201" y="638"/>
                  </a:lnTo>
                  <a:lnTo>
                    <a:pt x="1184" y="585"/>
                  </a:lnTo>
                  <a:lnTo>
                    <a:pt x="1160" y="535"/>
                  </a:lnTo>
                  <a:lnTo>
                    <a:pt x="1133" y="487"/>
                  </a:lnTo>
                  <a:lnTo>
                    <a:pt x="1099" y="444"/>
                  </a:lnTo>
                  <a:lnTo>
                    <a:pt x="1059" y="406"/>
                  </a:lnTo>
                  <a:lnTo>
                    <a:pt x="1017" y="372"/>
                  </a:lnTo>
                  <a:lnTo>
                    <a:pt x="970" y="343"/>
                  </a:lnTo>
                  <a:lnTo>
                    <a:pt x="920" y="319"/>
                  </a:lnTo>
                  <a:lnTo>
                    <a:pt x="866" y="303"/>
                  </a:lnTo>
                  <a:lnTo>
                    <a:pt x="809" y="291"/>
                  </a:lnTo>
                  <a:lnTo>
                    <a:pt x="752" y="289"/>
                  </a:lnTo>
                  <a:close/>
                  <a:moveTo>
                    <a:pt x="752" y="0"/>
                  </a:moveTo>
                  <a:lnTo>
                    <a:pt x="812" y="2"/>
                  </a:lnTo>
                  <a:lnTo>
                    <a:pt x="891" y="118"/>
                  </a:lnTo>
                  <a:lnTo>
                    <a:pt x="949" y="134"/>
                  </a:lnTo>
                  <a:lnTo>
                    <a:pt x="1075" y="72"/>
                  </a:lnTo>
                  <a:lnTo>
                    <a:pt x="1129" y="101"/>
                  </a:lnTo>
                  <a:lnTo>
                    <a:pt x="1179" y="132"/>
                  </a:lnTo>
                  <a:lnTo>
                    <a:pt x="1189" y="273"/>
                  </a:lnTo>
                  <a:lnTo>
                    <a:pt x="1231" y="314"/>
                  </a:lnTo>
                  <a:lnTo>
                    <a:pt x="1371" y="324"/>
                  </a:lnTo>
                  <a:lnTo>
                    <a:pt x="1404" y="376"/>
                  </a:lnTo>
                  <a:lnTo>
                    <a:pt x="1431" y="429"/>
                  </a:lnTo>
                  <a:lnTo>
                    <a:pt x="1371" y="556"/>
                  </a:lnTo>
                  <a:lnTo>
                    <a:pt x="1385" y="612"/>
                  </a:lnTo>
                  <a:lnTo>
                    <a:pt x="1502" y="692"/>
                  </a:lnTo>
                  <a:lnTo>
                    <a:pt x="1505" y="752"/>
                  </a:lnTo>
                  <a:lnTo>
                    <a:pt x="1502" y="812"/>
                  </a:lnTo>
                  <a:lnTo>
                    <a:pt x="1385" y="891"/>
                  </a:lnTo>
                  <a:lnTo>
                    <a:pt x="1371" y="949"/>
                  </a:lnTo>
                  <a:lnTo>
                    <a:pt x="1431" y="1075"/>
                  </a:lnTo>
                  <a:lnTo>
                    <a:pt x="1404" y="1129"/>
                  </a:lnTo>
                  <a:lnTo>
                    <a:pt x="1371" y="1179"/>
                  </a:lnTo>
                  <a:lnTo>
                    <a:pt x="1231" y="1189"/>
                  </a:lnTo>
                  <a:lnTo>
                    <a:pt x="1189" y="1231"/>
                  </a:lnTo>
                  <a:lnTo>
                    <a:pt x="1179" y="1372"/>
                  </a:lnTo>
                  <a:lnTo>
                    <a:pt x="1129" y="1404"/>
                  </a:lnTo>
                  <a:lnTo>
                    <a:pt x="1075" y="1431"/>
                  </a:lnTo>
                  <a:lnTo>
                    <a:pt x="949" y="1371"/>
                  </a:lnTo>
                  <a:lnTo>
                    <a:pt x="891" y="1387"/>
                  </a:lnTo>
                  <a:lnTo>
                    <a:pt x="812" y="1502"/>
                  </a:lnTo>
                  <a:lnTo>
                    <a:pt x="752" y="1505"/>
                  </a:lnTo>
                  <a:lnTo>
                    <a:pt x="691" y="1502"/>
                  </a:lnTo>
                  <a:lnTo>
                    <a:pt x="612" y="1387"/>
                  </a:lnTo>
                  <a:lnTo>
                    <a:pt x="556" y="1371"/>
                  </a:lnTo>
                  <a:lnTo>
                    <a:pt x="428" y="1431"/>
                  </a:lnTo>
                  <a:lnTo>
                    <a:pt x="376" y="1404"/>
                  </a:lnTo>
                  <a:lnTo>
                    <a:pt x="324" y="1372"/>
                  </a:lnTo>
                  <a:lnTo>
                    <a:pt x="314" y="1231"/>
                  </a:lnTo>
                  <a:lnTo>
                    <a:pt x="273" y="1189"/>
                  </a:lnTo>
                  <a:lnTo>
                    <a:pt x="132" y="1179"/>
                  </a:lnTo>
                  <a:lnTo>
                    <a:pt x="100" y="1129"/>
                  </a:lnTo>
                  <a:lnTo>
                    <a:pt x="72" y="1075"/>
                  </a:lnTo>
                  <a:lnTo>
                    <a:pt x="132" y="949"/>
                  </a:lnTo>
                  <a:lnTo>
                    <a:pt x="118" y="891"/>
                  </a:lnTo>
                  <a:lnTo>
                    <a:pt x="2" y="812"/>
                  </a:lnTo>
                  <a:lnTo>
                    <a:pt x="0" y="752"/>
                  </a:lnTo>
                  <a:lnTo>
                    <a:pt x="2" y="692"/>
                  </a:lnTo>
                  <a:lnTo>
                    <a:pt x="118" y="612"/>
                  </a:lnTo>
                  <a:lnTo>
                    <a:pt x="132" y="556"/>
                  </a:lnTo>
                  <a:lnTo>
                    <a:pt x="72" y="429"/>
                  </a:lnTo>
                  <a:lnTo>
                    <a:pt x="100" y="376"/>
                  </a:lnTo>
                  <a:lnTo>
                    <a:pt x="132" y="324"/>
                  </a:lnTo>
                  <a:lnTo>
                    <a:pt x="273" y="314"/>
                  </a:lnTo>
                  <a:lnTo>
                    <a:pt x="314" y="273"/>
                  </a:lnTo>
                  <a:lnTo>
                    <a:pt x="324" y="132"/>
                  </a:lnTo>
                  <a:lnTo>
                    <a:pt x="376" y="101"/>
                  </a:lnTo>
                  <a:lnTo>
                    <a:pt x="428" y="72"/>
                  </a:lnTo>
                  <a:lnTo>
                    <a:pt x="556" y="134"/>
                  </a:lnTo>
                  <a:lnTo>
                    <a:pt x="612" y="118"/>
                  </a:lnTo>
                  <a:lnTo>
                    <a:pt x="691" y="2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05"/>
            <p:cNvSpPr>
              <a:spLocks noEditPoints="1"/>
            </p:cNvSpPr>
            <p:nvPr/>
          </p:nvSpPr>
          <p:spPr bwMode="auto">
            <a:xfrm>
              <a:off x="7310438" y="2879725"/>
              <a:ext cx="1055688" cy="1054100"/>
            </a:xfrm>
            <a:custGeom>
              <a:avLst/>
              <a:gdLst>
                <a:gd name="T0" fmla="*/ 498 w 665"/>
                <a:gd name="T1" fmla="*/ 567 h 664"/>
                <a:gd name="T2" fmla="*/ 575 w 665"/>
                <a:gd name="T3" fmla="*/ 516 h 664"/>
                <a:gd name="T4" fmla="*/ 489 w 665"/>
                <a:gd name="T5" fmla="*/ 443 h 664"/>
                <a:gd name="T6" fmla="*/ 112 w 665"/>
                <a:gd name="T7" fmla="*/ 501 h 664"/>
                <a:gd name="T8" fmla="*/ 89 w 665"/>
                <a:gd name="T9" fmla="*/ 575 h 664"/>
                <a:gd name="T10" fmla="*/ 151 w 665"/>
                <a:gd name="T11" fmla="*/ 537 h 664"/>
                <a:gd name="T12" fmla="*/ 151 w 665"/>
                <a:gd name="T13" fmla="*/ 466 h 664"/>
                <a:gd name="T14" fmla="*/ 544 w 665"/>
                <a:gd name="T15" fmla="*/ 400 h 664"/>
                <a:gd name="T16" fmla="*/ 610 w 665"/>
                <a:gd name="T17" fmla="*/ 591 h 664"/>
                <a:gd name="T18" fmla="*/ 410 w 665"/>
                <a:gd name="T19" fmla="*/ 569 h 664"/>
                <a:gd name="T20" fmla="*/ 518 w 665"/>
                <a:gd name="T21" fmla="*/ 397 h 664"/>
                <a:gd name="T22" fmla="*/ 264 w 665"/>
                <a:gd name="T23" fmla="*/ 545 h 664"/>
                <a:gd name="T24" fmla="*/ 74 w 665"/>
                <a:gd name="T25" fmla="*/ 609 h 664"/>
                <a:gd name="T26" fmla="*/ 96 w 665"/>
                <a:gd name="T27" fmla="*/ 409 h 664"/>
                <a:gd name="T28" fmla="*/ 387 w 665"/>
                <a:gd name="T29" fmla="*/ 485 h 664"/>
                <a:gd name="T30" fmla="*/ 548 w 665"/>
                <a:gd name="T31" fmla="*/ 647 h 664"/>
                <a:gd name="T32" fmla="*/ 622 w 665"/>
                <a:gd name="T33" fmla="*/ 433 h 664"/>
                <a:gd name="T34" fmla="*/ 43 w 665"/>
                <a:gd name="T35" fmla="*/ 433 h 664"/>
                <a:gd name="T36" fmla="*/ 117 w 665"/>
                <a:gd name="T37" fmla="*/ 647 h 664"/>
                <a:gd name="T38" fmla="*/ 279 w 665"/>
                <a:gd name="T39" fmla="*/ 485 h 664"/>
                <a:gd name="T40" fmla="*/ 582 w 665"/>
                <a:gd name="T41" fmla="*/ 384 h 664"/>
                <a:gd name="T42" fmla="*/ 610 w 665"/>
                <a:gd name="T43" fmla="*/ 631 h 664"/>
                <a:gd name="T44" fmla="*/ 373 w 665"/>
                <a:gd name="T45" fmla="*/ 550 h 664"/>
                <a:gd name="T46" fmla="*/ 149 w 665"/>
                <a:gd name="T47" fmla="*/ 368 h 664"/>
                <a:gd name="T48" fmla="*/ 281 w 665"/>
                <a:gd name="T49" fmla="*/ 581 h 664"/>
                <a:gd name="T50" fmla="*/ 33 w 665"/>
                <a:gd name="T51" fmla="*/ 609 h 664"/>
                <a:gd name="T52" fmla="*/ 114 w 665"/>
                <a:gd name="T53" fmla="*/ 372 h 664"/>
                <a:gd name="T54" fmla="*/ 434 w 665"/>
                <a:gd name="T55" fmla="*/ 141 h 664"/>
                <a:gd name="T56" fmla="*/ 476 w 665"/>
                <a:gd name="T57" fmla="*/ 216 h 664"/>
                <a:gd name="T58" fmla="*/ 530 w 665"/>
                <a:gd name="T59" fmla="*/ 201 h 664"/>
                <a:gd name="T60" fmla="*/ 486 w 665"/>
                <a:gd name="T61" fmla="*/ 153 h 664"/>
                <a:gd name="T62" fmla="*/ 507 w 665"/>
                <a:gd name="T63" fmla="*/ 99 h 664"/>
                <a:gd name="T64" fmla="*/ 137 w 665"/>
                <a:gd name="T65" fmla="*/ 69 h 664"/>
                <a:gd name="T66" fmla="*/ 139 w 665"/>
                <a:gd name="T67" fmla="*/ 159 h 664"/>
                <a:gd name="T68" fmla="*/ 92 w 665"/>
                <a:gd name="T69" fmla="*/ 216 h 664"/>
                <a:gd name="T70" fmla="*/ 201 w 665"/>
                <a:gd name="T71" fmla="*/ 193 h 664"/>
                <a:gd name="T72" fmla="*/ 133 w 665"/>
                <a:gd name="T73" fmla="*/ 104 h 664"/>
                <a:gd name="T74" fmla="*/ 176 w 665"/>
                <a:gd name="T75" fmla="*/ 67 h 664"/>
                <a:gd name="T76" fmla="*/ 624 w 665"/>
                <a:gd name="T77" fmla="*/ 95 h 664"/>
                <a:gd name="T78" fmla="*/ 518 w 665"/>
                <a:gd name="T79" fmla="*/ 267 h 664"/>
                <a:gd name="T80" fmla="*/ 410 w 665"/>
                <a:gd name="T81" fmla="*/ 95 h 664"/>
                <a:gd name="T82" fmla="*/ 222 w 665"/>
                <a:gd name="T83" fmla="*/ 54 h 664"/>
                <a:gd name="T84" fmla="*/ 201 w 665"/>
                <a:gd name="T85" fmla="*/ 254 h 664"/>
                <a:gd name="T86" fmla="*/ 29 w 665"/>
                <a:gd name="T87" fmla="*/ 147 h 664"/>
                <a:gd name="T88" fmla="*/ 486 w 665"/>
                <a:gd name="T89" fmla="*/ 17 h 664"/>
                <a:gd name="T90" fmla="*/ 413 w 665"/>
                <a:gd name="T91" fmla="*/ 232 h 664"/>
                <a:gd name="T92" fmla="*/ 638 w 665"/>
                <a:gd name="T93" fmla="*/ 207 h 664"/>
                <a:gd name="T94" fmla="*/ 518 w 665"/>
                <a:gd name="T95" fmla="*/ 13 h 664"/>
                <a:gd name="T96" fmla="*/ 18 w 665"/>
                <a:gd name="T97" fmla="*/ 178 h 664"/>
                <a:gd name="T98" fmla="*/ 231 w 665"/>
                <a:gd name="T99" fmla="*/ 251 h 664"/>
                <a:gd name="T100" fmla="*/ 208 w 665"/>
                <a:gd name="T101" fmla="*/ 27 h 664"/>
                <a:gd name="T102" fmla="*/ 661 w 665"/>
                <a:gd name="T103" fmla="*/ 113 h 664"/>
                <a:gd name="T104" fmla="*/ 484 w 665"/>
                <a:gd name="T105" fmla="*/ 291 h 664"/>
                <a:gd name="T106" fmla="*/ 402 w 665"/>
                <a:gd name="T107" fmla="*/ 55 h 664"/>
                <a:gd name="T108" fmla="*/ 263 w 665"/>
                <a:gd name="T109" fmla="*/ 55 h 664"/>
                <a:gd name="T110" fmla="*/ 181 w 665"/>
                <a:gd name="T111" fmla="*/ 291 h 664"/>
                <a:gd name="T112" fmla="*/ 4 w 665"/>
                <a:gd name="T113" fmla="*/ 11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664">
                  <a:moveTo>
                    <a:pt x="447" y="443"/>
                  </a:moveTo>
                  <a:lnTo>
                    <a:pt x="489" y="516"/>
                  </a:lnTo>
                  <a:lnTo>
                    <a:pt x="459" y="516"/>
                  </a:lnTo>
                  <a:lnTo>
                    <a:pt x="459" y="533"/>
                  </a:lnTo>
                  <a:lnTo>
                    <a:pt x="498" y="533"/>
                  </a:lnTo>
                  <a:lnTo>
                    <a:pt x="498" y="550"/>
                  </a:lnTo>
                  <a:lnTo>
                    <a:pt x="459" y="550"/>
                  </a:lnTo>
                  <a:lnTo>
                    <a:pt x="459" y="567"/>
                  </a:lnTo>
                  <a:lnTo>
                    <a:pt x="498" y="567"/>
                  </a:lnTo>
                  <a:lnTo>
                    <a:pt x="498" y="608"/>
                  </a:lnTo>
                  <a:lnTo>
                    <a:pt x="534" y="608"/>
                  </a:lnTo>
                  <a:lnTo>
                    <a:pt x="534" y="567"/>
                  </a:lnTo>
                  <a:lnTo>
                    <a:pt x="575" y="567"/>
                  </a:lnTo>
                  <a:lnTo>
                    <a:pt x="575" y="550"/>
                  </a:lnTo>
                  <a:lnTo>
                    <a:pt x="534" y="550"/>
                  </a:lnTo>
                  <a:lnTo>
                    <a:pt x="534" y="533"/>
                  </a:lnTo>
                  <a:lnTo>
                    <a:pt x="575" y="533"/>
                  </a:lnTo>
                  <a:lnTo>
                    <a:pt x="575" y="516"/>
                  </a:lnTo>
                  <a:lnTo>
                    <a:pt x="544" y="516"/>
                  </a:lnTo>
                  <a:lnTo>
                    <a:pt x="588" y="443"/>
                  </a:lnTo>
                  <a:lnTo>
                    <a:pt x="547" y="443"/>
                  </a:lnTo>
                  <a:lnTo>
                    <a:pt x="529" y="484"/>
                  </a:lnTo>
                  <a:lnTo>
                    <a:pt x="518" y="512"/>
                  </a:lnTo>
                  <a:lnTo>
                    <a:pt x="517" y="512"/>
                  </a:lnTo>
                  <a:lnTo>
                    <a:pt x="513" y="499"/>
                  </a:lnTo>
                  <a:lnTo>
                    <a:pt x="506" y="484"/>
                  </a:lnTo>
                  <a:lnTo>
                    <a:pt x="489" y="443"/>
                  </a:lnTo>
                  <a:lnTo>
                    <a:pt x="447" y="443"/>
                  </a:lnTo>
                  <a:close/>
                  <a:moveTo>
                    <a:pt x="167" y="428"/>
                  </a:moveTo>
                  <a:lnTo>
                    <a:pt x="149" y="430"/>
                  </a:lnTo>
                  <a:lnTo>
                    <a:pt x="133" y="438"/>
                  </a:lnTo>
                  <a:lnTo>
                    <a:pt x="121" y="449"/>
                  </a:lnTo>
                  <a:lnTo>
                    <a:pt x="113" y="463"/>
                  </a:lnTo>
                  <a:lnTo>
                    <a:pt x="110" y="481"/>
                  </a:lnTo>
                  <a:lnTo>
                    <a:pt x="110" y="492"/>
                  </a:lnTo>
                  <a:lnTo>
                    <a:pt x="112" y="501"/>
                  </a:lnTo>
                  <a:lnTo>
                    <a:pt x="92" y="501"/>
                  </a:lnTo>
                  <a:lnTo>
                    <a:pt x="92" y="527"/>
                  </a:lnTo>
                  <a:lnTo>
                    <a:pt x="117" y="527"/>
                  </a:lnTo>
                  <a:lnTo>
                    <a:pt x="117" y="533"/>
                  </a:lnTo>
                  <a:lnTo>
                    <a:pt x="118" y="538"/>
                  </a:lnTo>
                  <a:lnTo>
                    <a:pt x="116" y="550"/>
                  </a:lnTo>
                  <a:lnTo>
                    <a:pt x="109" y="560"/>
                  </a:lnTo>
                  <a:lnTo>
                    <a:pt x="100" y="569"/>
                  </a:lnTo>
                  <a:lnTo>
                    <a:pt x="89" y="575"/>
                  </a:lnTo>
                  <a:lnTo>
                    <a:pt x="89" y="596"/>
                  </a:lnTo>
                  <a:lnTo>
                    <a:pt x="205" y="596"/>
                  </a:lnTo>
                  <a:lnTo>
                    <a:pt x="205" y="564"/>
                  </a:lnTo>
                  <a:lnTo>
                    <a:pt x="137" y="564"/>
                  </a:lnTo>
                  <a:lnTo>
                    <a:pt x="137" y="563"/>
                  </a:lnTo>
                  <a:lnTo>
                    <a:pt x="142" y="558"/>
                  </a:lnTo>
                  <a:lnTo>
                    <a:pt x="147" y="552"/>
                  </a:lnTo>
                  <a:lnTo>
                    <a:pt x="150" y="546"/>
                  </a:lnTo>
                  <a:lnTo>
                    <a:pt x="151" y="537"/>
                  </a:lnTo>
                  <a:lnTo>
                    <a:pt x="151" y="527"/>
                  </a:lnTo>
                  <a:lnTo>
                    <a:pt x="183" y="527"/>
                  </a:lnTo>
                  <a:lnTo>
                    <a:pt x="183" y="501"/>
                  </a:lnTo>
                  <a:lnTo>
                    <a:pt x="149" y="501"/>
                  </a:lnTo>
                  <a:lnTo>
                    <a:pt x="147" y="495"/>
                  </a:lnTo>
                  <a:lnTo>
                    <a:pt x="146" y="489"/>
                  </a:lnTo>
                  <a:lnTo>
                    <a:pt x="146" y="483"/>
                  </a:lnTo>
                  <a:lnTo>
                    <a:pt x="147" y="474"/>
                  </a:lnTo>
                  <a:lnTo>
                    <a:pt x="151" y="466"/>
                  </a:lnTo>
                  <a:lnTo>
                    <a:pt x="158" y="460"/>
                  </a:lnTo>
                  <a:lnTo>
                    <a:pt x="170" y="459"/>
                  </a:lnTo>
                  <a:lnTo>
                    <a:pt x="181" y="460"/>
                  </a:lnTo>
                  <a:lnTo>
                    <a:pt x="191" y="463"/>
                  </a:lnTo>
                  <a:lnTo>
                    <a:pt x="197" y="434"/>
                  </a:lnTo>
                  <a:lnTo>
                    <a:pt x="185" y="430"/>
                  </a:lnTo>
                  <a:lnTo>
                    <a:pt x="167" y="428"/>
                  </a:lnTo>
                  <a:close/>
                  <a:moveTo>
                    <a:pt x="518" y="397"/>
                  </a:moveTo>
                  <a:lnTo>
                    <a:pt x="544" y="400"/>
                  </a:lnTo>
                  <a:lnTo>
                    <a:pt x="569" y="409"/>
                  </a:lnTo>
                  <a:lnTo>
                    <a:pt x="592" y="424"/>
                  </a:lnTo>
                  <a:lnTo>
                    <a:pt x="610" y="442"/>
                  </a:lnTo>
                  <a:lnTo>
                    <a:pt x="624" y="464"/>
                  </a:lnTo>
                  <a:lnTo>
                    <a:pt x="634" y="489"/>
                  </a:lnTo>
                  <a:lnTo>
                    <a:pt x="636" y="517"/>
                  </a:lnTo>
                  <a:lnTo>
                    <a:pt x="634" y="545"/>
                  </a:lnTo>
                  <a:lnTo>
                    <a:pt x="624" y="569"/>
                  </a:lnTo>
                  <a:lnTo>
                    <a:pt x="610" y="591"/>
                  </a:lnTo>
                  <a:lnTo>
                    <a:pt x="592" y="609"/>
                  </a:lnTo>
                  <a:lnTo>
                    <a:pt x="569" y="623"/>
                  </a:lnTo>
                  <a:lnTo>
                    <a:pt x="544" y="633"/>
                  </a:lnTo>
                  <a:lnTo>
                    <a:pt x="518" y="635"/>
                  </a:lnTo>
                  <a:lnTo>
                    <a:pt x="490" y="633"/>
                  </a:lnTo>
                  <a:lnTo>
                    <a:pt x="465" y="623"/>
                  </a:lnTo>
                  <a:lnTo>
                    <a:pt x="443" y="609"/>
                  </a:lnTo>
                  <a:lnTo>
                    <a:pt x="425" y="591"/>
                  </a:lnTo>
                  <a:lnTo>
                    <a:pt x="410" y="569"/>
                  </a:lnTo>
                  <a:lnTo>
                    <a:pt x="401" y="545"/>
                  </a:lnTo>
                  <a:lnTo>
                    <a:pt x="398" y="517"/>
                  </a:lnTo>
                  <a:lnTo>
                    <a:pt x="401" y="489"/>
                  </a:lnTo>
                  <a:lnTo>
                    <a:pt x="410" y="464"/>
                  </a:lnTo>
                  <a:lnTo>
                    <a:pt x="425" y="442"/>
                  </a:lnTo>
                  <a:lnTo>
                    <a:pt x="443" y="424"/>
                  </a:lnTo>
                  <a:lnTo>
                    <a:pt x="465" y="409"/>
                  </a:lnTo>
                  <a:lnTo>
                    <a:pt x="490" y="400"/>
                  </a:lnTo>
                  <a:lnTo>
                    <a:pt x="518" y="397"/>
                  </a:lnTo>
                  <a:close/>
                  <a:moveTo>
                    <a:pt x="149" y="397"/>
                  </a:moveTo>
                  <a:lnTo>
                    <a:pt x="176" y="400"/>
                  </a:lnTo>
                  <a:lnTo>
                    <a:pt x="201" y="409"/>
                  </a:lnTo>
                  <a:lnTo>
                    <a:pt x="222" y="424"/>
                  </a:lnTo>
                  <a:lnTo>
                    <a:pt x="241" y="442"/>
                  </a:lnTo>
                  <a:lnTo>
                    <a:pt x="255" y="464"/>
                  </a:lnTo>
                  <a:lnTo>
                    <a:pt x="264" y="489"/>
                  </a:lnTo>
                  <a:lnTo>
                    <a:pt x="267" y="517"/>
                  </a:lnTo>
                  <a:lnTo>
                    <a:pt x="264" y="545"/>
                  </a:lnTo>
                  <a:lnTo>
                    <a:pt x="255" y="569"/>
                  </a:lnTo>
                  <a:lnTo>
                    <a:pt x="241" y="591"/>
                  </a:lnTo>
                  <a:lnTo>
                    <a:pt x="222" y="609"/>
                  </a:lnTo>
                  <a:lnTo>
                    <a:pt x="201" y="623"/>
                  </a:lnTo>
                  <a:lnTo>
                    <a:pt x="176" y="633"/>
                  </a:lnTo>
                  <a:lnTo>
                    <a:pt x="149" y="635"/>
                  </a:lnTo>
                  <a:lnTo>
                    <a:pt x="121" y="633"/>
                  </a:lnTo>
                  <a:lnTo>
                    <a:pt x="96" y="623"/>
                  </a:lnTo>
                  <a:lnTo>
                    <a:pt x="74" y="609"/>
                  </a:lnTo>
                  <a:lnTo>
                    <a:pt x="55" y="591"/>
                  </a:lnTo>
                  <a:lnTo>
                    <a:pt x="41" y="569"/>
                  </a:lnTo>
                  <a:lnTo>
                    <a:pt x="32" y="545"/>
                  </a:lnTo>
                  <a:lnTo>
                    <a:pt x="29" y="517"/>
                  </a:lnTo>
                  <a:lnTo>
                    <a:pt x="32" y="489"/>
                  </a:lnTo>
                  <a:lnTo>
                    <a:pt x="41" y="464"/>
                  </a:lnTo>
                  <a:lnTo>
                    <a:pt x="55" y="442"/>
                  </a:lnTo>
                  <a:lnTo>
                    <a:pt x="74" y="424"/>
                  </a:lnTo>
                  <a:lnTo>
                    <a:pt x="96" y="409"/>
                  </a:lnTo>
                  <a:lnTo>
                    <a:pt x="121" y="400"/>
                  </a:lnTo>
                  <a:lnTo>
                    <a:pt x="149" y="397"/>
                  </a:lnTo>
                  <a:close/>
                  <a:moveTo>
                    <a:pt x="518" y="383"/>
                  </a:moveTo>
                  <a:lnTo>
                    <a:pt x="486" y="387"/>
                  </a:lnTo>
                  <a:lnTo>
                    <a:pt x="459" y="396"/>
                  </a:lnTo>
                  <a:lnTo>
                    <a:pt x="434" y="412"/>
                  </a:lnTo>
                  <a:lnTo>
                    <a:pt x="413" y="433"/>
                  </a:lnTo>
                  <a:lnTo>
                    <a:pt x="397" y="458"/>
                  </a:lnTo>
                  <a:lnTo>
                    <a:pt x="387" y="485"/>
                  </a:lnTo>
                  <a:lnTo>
                    <a:pt x="384" y="517"/>
                  </a:lnTo>
                  <a:lnTo>
                    <a:pt x="387" y="547"/>
                  </a:lnTo>
                  <a:lnTo>
                    <a:pt x="397" y="576"/>
                  </a:lnTo>
                  <a:lnTo>
                    <a:pt x="413" y="600"/>
                  </a:lnTo>
                  <a:lnTo>
                    <a:pt x="434" y="621"/>
                  </a:lnTo>
                  <a:lnTo>
                    <a:pt x="459" y="637"/>
                  </a:lnTo>
                  <a:lnTo>
                    <a:pt x="486" y="647"/>
                  </a:lnTo>
                  <a:lnTo>
                    <a:pt x="518" y="651"/>
                  </a:lnTo>
                  <a:lnTo>
                    <a:pt x="548" y="647"/>
                  </a:lnTo>
                  <a:lnTo>
                    <a:pt x="576" y="637"/>
                  </a:lnTo>
                  <a:lnTo>
                    <a:pt x="601" y="621"/>
                  </a:lnTo>
                  <a:lnTo>
                    <a:pt x="622" y="600"/>
                  </a:lnTo>
                  <a:lnTo>
                    <a:pt x="638" y="576"/>
                  </a:lnTo>
                  <a:lnTo>
                    <a:pt x="648" y="547"/>
                  </a:lnTo>
                  <a:lnTo>
                    <a:pt x="651" y="517"/>
                  </a:lnTo>
                  <a:lnTo>
                    <a:pt x="648" y="485"/>
                  </a:lnTo>
                  <a:lnTo>
                    <a:pt x="638" y="458"/>
                  </a:lnTo>
                  <a:lnTo>
                    <a:pt x="622" y="433"/>
                  </a:lnTo>
                  <a:lnTo>
                    <a:pt x="601" y="412"/>
                  </a:lnTo>
                  <a:lnTo>
                    <a:pt x="576" y="396"/>
                  </a:lnTo>
                  <a:lnTo>
                    <a:pt x="548" y="387"/>
                  </a:lnTo>
                  <a:lnTo>
                    <a:pt x="518" y="383"/>
                  </a:lnTo>
                  <a:close/>
                  <a:moveTo>
                    <a:pt x="149" y="383"/>
                  </a:moveTo>
                  <a:lnTo>
                    <a:pt x="117" y="387"/>
                  </a:lnTo>
                  <a:lnTo>
                    <a:pt x="89" y="396"/>
                  </a:lnTo>
                  <a:lnTo>
                    <a:pt x="64" y="412"/>
                  </a:lnTo>
                  <a:lnTo>
                    <a:pt x="43" y="433"/>
                  </a:lnTo>
                  <a:lnTo>
                    <a:pt x="28" y="458"/>
                  </a:lnTo>
                  <a:lnTo>
                    <a:pt x="18" y="485"/>
                  </a:lnTo>
                  <a:lnTo>
                    <a:pt x="15" y="517"/>
                  </a:lnTo>
                  <a:lnTo>
                    <a:pt x="18" y="547"/>
                  </a:lnTo>
                  <a:lnTo>
                    <a:pt x="28" y="576"/>
                  </a:lnTo>
                  <a:lnTo>
                    <a:pt x="43" y="600"/>
                  </a:lnTo>
                  <a:lnTo>
                    <a:pt x="64" y="621"/>
                  </a:lnTo>
                  <a:lnTo>
                    <a:pt x="89" y="637"/>
                  </a:lnTo>
                  <a:lnTo>
                    <a:pt x="117" y="647"/>
                  </a:lnTo>
                  <a:lnTo>
                    <a:pt x="149" y="651"/>
                  </a:lnTo>
                  <a:lnTo>
                    <a:pt x="179" y="647"/>
                  </a:lnTo>
                  <a:lnTo>
                    <a:pt x="208" y="637"/>
                  </a:lnTo>
                  <a:lnTo>
                    <a:pt x="231" y="621"/>
                  </a:lnTo>
                  <a:lnTo>
                    <a:pt x="252" y="600"/>
                  </a:lnTo>
                  <a:lnTo>
                    <a:pt x="268" y="576"/>
                  </a:lnTo>
                  <a:lnTo>
                    <a:pt x="279" y="547"/>
                  </a:lnTo>
                  <a:lnTo>
                    <a:pt x="283" y="517"/>
                  </a:lnTo>
                  <a:lnTo>
                    <a:pt x="279" y="485"/>
                  </a:lnTo>
                  <a:lnTo>
                    <a:pt x="268" y="458"/>
                  </a:lnTo>
                  <a:lnTo>
                    <a:pt x="252" y="433"/>
                  </a:lnTo>
                  <a:lnTo>
                    <a:pt x="231" y="412"/>
                  </a:lnTo>
                  <a:lnTo>
                    <a:pt x="208" y="396"/>
                  </a:lnTo>
                  <a:lnTo>
                    <a:pt x="179" y="387"/>
                  </a:lnTo>
                  <a:lnTo>
                    <a:pt x="149" y="383"/>
                  </a:lnTo>
                  <a:close/>
                  <a:moveTo>
                    <a:pt x="518" y="368"/>
                  </a:moveTo>
                  <a:lnTo>
                    <a:pt x="551" y="372"/>
                  </a:lnTo>
                  <a:lnTo>
                    <a:pt x="582" y="384"/>
                  </a:lnTo>
                  <a:lnTo>
                    <a:pt x="610" y="401"/>
                  </a:lnTo>
                  <a:lnTo>
                    <a:pt x="632" y="425"/>
                  </a:lnTo>
                  <a:lnTo>
                    <a:pt x="649" y="451"/>
                  </a:lnTo>
                  <a:lnTo>
                    <a:pt x="661" y="483"/>
                  </a:lnTo>
                  <a:lnTo>
                    <a:pt x="665" y="517"/>
                  </a:lnTo>
                  <a:lnTo>
                    <a:pt x="661" y="550"/>
                  </a:lnTo>
                  <a:lnTo>
                    <a:pt x="649" y="581"/>
                  </a:lnTo>
                  <a:lnTo>
                    <a:pt x="632" y="609"/>
                  </a:lnTo>
                  <a:lnTo>
                    <a:pt x="610" y="631"/>
                  </a:lnTo>
                  <a:lnTo>
                    <a:pt x="582" y="650"/>
                  </a:lnTo>
                  <a:lnTo>
                    <a:pt x="551" y="660"/>
                  </a:lnTo>
                  <a:lnTo>
                    <a:pt x="518" y="664"/>
                  </a:lnTo>
                  <a:lnTo>
                    <a:pt x="484" y="660"/>
                  </a:lnTo>
                  <a:lnTo>
                    <a:pt x="452" y="650"/>
                  </a:lnTo>
                  <a:lnTo>
                    <a:pt x="425" y="631"/>
                  </a:lnTo>
                  <a:lnTo>
                    <a:pt x="402" y="609"/>
                  </a:lnTo>
                  <a:lnTo>
                    <a:pt x="385" y="581"/>
                  </a:lnTo>
                  <a:lnTo>
                    <a:pt x="373" y="550"/>
                  </a:lnTo>
                  <a:lnTo>
                    <a:pt x="369" y="517"/>
                  </a:lnTo>
                  <a:lnTo>
                    <a:pt x="373" y="483"/>
                  </a:lnTo>
                  <a:lnTo>
                    <a:pt x="385" y="451"/>
                  </a:lnTo>
                  <a:lnTo>
                    <a:pt x="402" y="425"/>
                  </a:lnTo>
                  <a:lnTo>
                    <a:pt x="425" y="401"/>
                  </a:lnTo>
                  <a:lnTo>
                    <a:pt x="452" y="384"/>
                  </a:lnTo>
                  <a:lnTo>
                    <a:pt x="484" y="372"/>
                  </a:lnTo>
                  <a:lnTo>
                    <a:pt x="518" y="368"/>
                  </a:lnTo>
                  <a:close/>
                  <a:moveTo>
                    <a:pt x="149" y="368"/>
                  </a:moveTo>
                  <a:lnTo>
                    <a:pt x="181" y="372"/>
                  </a:lnTo>
                  <a:lnTo>
                    <a:pt x="213" y="384"/>
                  </a:lnTo>
                  <a:lnTo>
                    <a:pt x="241" y="401"/>
                  </a:lnTo>
                  <a:lnTo>
                    <a:pt x="263" y="425"/>
                  </a:lnTo>
                  <a:lnTo>
                    <a:pt x="281" y="451"/>
                  </a:lnTo>
                  <a:lnTo>
                    <a:pt x="292" y="483"/>
                  </a:lnTo>
                  <a:lnTo>
                    <a:pt x="296" y="517"/>
                  </a:lnTo>
                  <a:lnTo>
                    <a:pt x="292" y="550"/>
                  </a:lnTo>
                  <a:lnTo>
                    <a:pt x="281" y="581"/>
                  </a:lnTo>
                  <a:lnTo>
                    <a:pt x="263" y="609"/>
                  </a:lnTo>
                  <a:lnTo>
                    <a:pt x="241" y="631"/>
                  </a:lnTo>
                  <a:lnTo>
                    <a:pt x="213" y="650"/>
                  </a:lnTo>
                  <a:lnTo>
                    <a:pt x="181" y="660"/>
                  </a:lnTo>
                  <a:lnTo>
                    <a:pt x="149" y="664"/>
                  </a:lnTo>
                  <a:lnTo>
                    <a:pt x="114" y="660"/>
                  </a:lnTo>
                  <a:lnTo>
                    <a:pt x="83" y="650"/>
                  </a:lnTo>
                  <a:lnTo>
                    <a:pt x="57" y="631"/>
                  </a:lnTo>
                  <a:lnTo>
                    <a:pt x="33" y="609"/>
                  </a:lnTo>
                  <a:lnTo>
                    <a:pt x="16" y="581"/>
                  </a:lnTo>
                  <a:lnTo>
                    <a:pt x="4" y="550"/>
                  </a:lnTo>
                  <a:lnTo>
                    <a:pt x="0" y="517"/>
                  </a:lnTo>
                  <a:lnTo>
                    <a:pt x="4" y="483"/>
                  </a:lnTo>
                  <a:lnTo>
                    <a:pt x="16" y="451"/>
                  </a:lnTo>
                  <a:lnTo>
                    <a:pt x="33" y="425"/>
                  </a:lnTo>
                  <a:lnTo>
                    <a:pt x="57" y="401"/>
                  </a:lnTo>
                  <a:lnTo>
                    <a:pt x="83" y="384"/>
                  </a:lnTo>
                  <a:lnTo>
                    <a:pt x="114" y="372"/>
                  </a:lnTo>
                  <a:lnTo>
                    <a:pt x="149" y="368"/>
                  </a:lnTo>
                  <a:close/>
                  <a:moveTo>
                    <a:pt x="526" y="62"/>
                  </a:moveTo>
                  <a:lnTo>
                    <a:pt x="504" y="66"/>
                  </a:lnTo>
                  <a:lnTo>
                    <a:pt x="484" y="74"/>
                  </a:lnTo>
                  <a:lnTo>
                    <a:pt x="468" y="88"/>
                  </a:lnTo>
                  <a:lnTo>
                    <a:pt x="458" y="104"/>
                  </a:lnTo>
                  <a:lnTo>
                    <a:pt x="451" y="123"/>
                  </a:lnTo>
                  <a:lnTo>
                    <a:pt x="434" y="123"/>
                  </a:lnTo>
                  <a:lnTo>
                    <a:pt x="434" y="141"/>
                  </a:lnTo>
                  <a:lnTo>
                    <a:pt x="448" y="141"/>
                  </a:lnTo>
                  <a:lnTo>
                    <a:pt x="447" y="149"/>
                  </a:lnTo>
                  <a:lnTo>
                    <a:pt x="447" y="153"/>
                  </a:lnTo>
                  <a:lnTo>
                    <a:pt x="434" y="153"/>
                  </a:lnTo>
                  <a:lnTo>
                    <a:pt x="434" y="171"/>
                  </a:lnTo>
                  <a:lnTo>
                    <a:pt x="450" y="171"/>
                  </a:lnTo>
                  <a:lnTo>
                    <a:pt x="455" y="190"/>
                  </a:lnTo>
                  <a:lnTo>
                    <a:pt x="464" y="204"/>
                  </a:lnTo>
                  <a:lnTo>
                    <a:pt x="476" y="216"/>
                  </a:lnTo>
                  <a:lnTo>
                    <a:pt x="490" y="225"/>
                  </a:lnTo>
                  <a:lnTo>
                    <a:pt x="507" y="230"/>
                  </a:lnTo>
                  <a:lnTo>
                    <a:pt x="526" y="233"/>
                  </a:lnTo>
                  <a:lnTo>
                    <a:pt x="548" y="229"/>
                  </a:lnTo>
                  <a:lnTo>
                    <a:pt x="565" y="222"/>
                  </a:lnTo>
                  <a:lnTo>
                    <a:pt x="559" y="195"/>
                  </a:lnTo>
                  <a:lnTo>
                    <a:pt x="552" y="197"/>
                  </a:lnTo>
                  <a:lnTo>
                    <a:pt x="542" y="200"/>
                  </a:lnTo>
                  <a:lnTo>
                    <a:pt x="530" y="201"/>
                  </a:lnTo>
                  <a:lnTo>
                    <a:pt x="518" y="200"/>
                  </a:lnTo>
                  <a:lnTo>
                    <a:pt x="507" y="196"/>
                  </a:lnTo>
                  <a:lnTo>
                    <a:pt x="498" y="188"/>
                  </a:lnTo>
                  <a:lnTo>
                    <a:pt x="494" y="183"/>
                  </a:lnTo>
                  <a:lnTo>
                    <a:pt x="492" y="178"/>
                  </a:lnTo>
                  <a:lnTo>
                    <a:pt x="489" y="171"/>
                  </a:lnTo>
                  <a:lnTo>
                    <a:pt x="553" y="171"/>
                  </a:lnTo>
                  <a:lnTo>
                    <a:pt x="553" y="153"/>
                  </a:lnTo>
                  <a:lnTo>
                    <a:pt x="486" y="153"/>
                  </a:lnTo>
                  <a:lnTo>
                    <a:pt x="486" y="149"/>
                  </a:lnTo>
                  <a:lnTo>
                    <a:pt x="486" y="141"/>
                  </a:lnTo>
                  <a:lnTo>
                    <a:pt x="553" y="141"/>
                  </a:lnTo>
                  <a:lnTo>
                    <a:pt x="553" y="123"/>
                  </a:lnTo>
                  <a:lnTo>
                    <a:pt x="490" y="123"/>
                  </a:lnTo>
                  <a:lnTo>
                    <a:pt x="492" y="117"/>
                  </a:lnTo>
                  <a:lnTo>
                    <a:pt x="494" y="111"/>
                  </a:lnTo>
                  <a:lnTo>
                    <a:pt x="498" y="107"/>
                  </a:lnTo>
                  <a:lnTo>
                    <a:pt x="507" y="99"/>
                  </a:lnTo>
                  <a:lnTo>
                    <a:pt x="518" y="94"/>
                  </a:lnTo>
                  <a:lnTo>
                    <a:pt x="530" y="92"/>
                  </a:lnTo>
                  <a:lnTo>
                    <a:pt x="544" y="95"/>
                  </a:lnTo>
                  <a:lnTo>
                    <a:pt x="557" y="99"/>
                  </a:lnTo>
                  <a:lnTo>
                    <a:pt x="564" y="70"/>
                  </a:lnTo>
                  <a:lnTo>
                    <a:pt x="548" y="65"/>
                  </a:lnTo>
                  <a:lnTo>
                    <a:pt x="526" y="62"/>
                  </a:lnTo>
                  <a:close/>
                  <a:moveTo>
                    <a:pt x="137" y="44"/>
                  </a:moveTo>
                  <a:lnTo>
                    <a:pt x="137" y="69"/>
                  </a:lnTo>
                  <a:lnTo>
                    <a:pt x="118" y="74"/>
                  </a:lnTo>
                  <a:lnTo>
                    <a:pt x="105" y="84"/>
                  </a:lnTo>
                  <a:lnTo>
                    <a:pt x="96" y="98"/>
                  </a:lnTo>
                  <a:lnTo>
                    <a:pt x="93" y="113"/>
                  </a:lnTo>
                  <a:lnTo>
                    <a:pt x="96" y="126"/>
                  </a:lnTo>
                  <a:lnTo>
                    <a:pt x="101" y="137"/>
                  </a:lnTo>
                  <a:lnTo>
                    <a:pt x="112" y="146"/>
                  </a:lnTo>
                  <a:lnTo>
                    <a:pt x="124" y="154"/>
                  </a:lnTo>
                  <a:lnTo>
                    <a:pt x="139" y="159"/>
                  </a:lnTo>
                  <a:lnTo>
                    <a:pt x="154" y="166"/>
                  </a:lnTo>
                  <a:lnTo>
                    <a:pt x="163" y="172"/>
                  </a:lnTo>
                  <a:lnTo>
                    <a:pt x="166" y="182"/>
                  </a:lnTo>
                  <a:lnTo>
                    <a:pt x="163" y="190"/>
                  </a:lnTo>
                  <a:lnTo>
                    <a:pt x="154" y="195"/>
                  </a:lnTo>
                  <a:lnTo>
                    <a:pt x="142" y="197"/>
                  </a:lnTo>
                  <a:lnTo>
                    <a:pt x="118" y="193"/>
                  </a:lnTo>
                  <a:lnTo>
                    <a:pt x="100" y="186"/>
                  </a:lnTo>
                  <a:lnTo>
                    <a:pt x="92" y="216"/>
                  </a:lnTo>
                  <a:lnTo>
                    <a:pt x="104" y="221"/>
                  </a:lnTo>
                  <a:lnTo>
                    <a:pt x="118" y="225"/>
                  </a:lnTo>
                  <a:lnTo>
                    <a:pt x="135" y="226"/>
                  </a:lnTo>
                  <a:lnTo>
                    <a:pt x="135" y="251"/>
                  </a:lnTo>
                  <a:lnTo>
                    <a:pt x="159" y="251"/>
                  </a:lnTo>
                  <a:lnTo>
                    <a:pt x="159" y="225"/>
                  </a:lnTo>
                  <a:lnTo>
                    <a:pt x="179" y="218"/>
                  </a:lnTo>
                  <a:lnTo>
                    <a:pt x="193" y="208"/>
                  </a:lnTo>
                  <a:lnTo>
                    <a:pt x="201" y="193"/>
                  </a:lnTo>
                  <a:lnTo>
                    <a:pt x="205" y="178"/>
                  </a:lnTo>
                  <a:lnTo>
                    <a:pt x="203" y="162"/>
                  </a:lnTo>
                  <a:lnTo>
                    <a:pt x="195" y="150"/>
                  </a:lnTo>
                  <a:lnTo>
                    <a:pt x="181" y="140"/>
                  </a:lnTo>
                  <a:lnTo>
                    <a:pt x="163" y="130"/>
                  </a:lnTo>
                  <a:lnTo>
                    <a:pt x="145" y="124"/>
                  </a:lnTo>
                  <a:lnTo>
                    <a:pt x="135" y="116"/>
                  </a:lnTo>
                  <a:lnTo>
                    <a:pt x="132" y="109"/>
                  </a:lnTo>
                  <a:lnTo>
                    <a:pt x="133" y="104"/>
                  </a:lnTo>
                  <a:lnTo>
                    <a:pt x="137" y="99"/>
                  </a:lnTo>
                  <a:lnTo>
                    <a:pt x="143" y="96"/>
                  </a:lnTo>
                  <a:lnTo>
                    <a:pt x="154" y="95"/>
                  </a:lnTo>
                  <a:lnTo>
                    <a:pt x="170" y="96"/>
                  </a:lnTo>
                  <a:lnTo>
                    <a:pt x="181" y="100"/>
                  </a:lnTo>
                  <a:lnTo>
                    <a:pt x="191" y="103"/>
                  </a:lnTo>
                  <a:lnTo>
                    <a:pt x="197" y="75"/>
                  </a:lnTo>
                  <a:lnTo>
                    <a:pt x="188" y="71"/>
                  </a:lnTo>
                  <a:lnTo>
                    <a:pt x="176" y="67"/>
                  </a:lnTo>
                  <a:lnTo>
                    <a:pt x="160" y="66"/>
                  </a:lnTo>
                  <a:lnTo>
                    <a:pt x="160" y="44"/>
                  </a:lnTo>
                  <a:lnTo>
                    <a:pt x="137" y="44"/>
                  </a:lnTo>
                  <a:close/>
                  <a:moveTo>
                    <a:pt x="518" y="28"/>
                  </a:moveTo>
                  <a:lnTo>
                    <a:pt x="544" y="32"/>
                  </a:lnTo>
                  <a:lnTo>
                    <a:pt x="569" y="41"/>
                  </a:lnTo>
                  <a:lnTo>
                    <a:pt x="592" y="54"/>
                  </a:lnTo>
                  <a:lnTo>
                    <a:pt x="610" y="73"/>
                  </a:lnTo>
                  <a:lnTo>
                    <a:pt x="624" y="95"/>
                  </a:lnTo>
                  <a:lnTo>
                    <a:pt x="634" y="120"/>
                  </a:lnTo>
                  <a:lnTo>
                    <a:pt x="636" y="147"/>
                  </a:lnTo>
                  <a:lnTo>
                    <a:pt x="634" y="175"/>
                  </a:lnTo>
                  <a:lnTo>
                    <a:pt x="624" y="200"/>
                  </a:lnTo>
                  <a:lnTo>
                    <a:pt x="610" y="222"/>
                  </a:lnTo>
                  <a:lnTo>
                    <a:pt x="592" y="241"/>
                  </a:lnTo>
                  <a:lnTo>
                    <a:pt x="569" y="254"/>
                  </a:lnTo>
                  <a:lnTo>
                    <a:pt x="544" y="263"/>
                  </a:lnTo>
                  <a:lnTo>
                    <a:pt x="518" y="267"/>
                  </a:lnTo>
                  <a:lnTo>
                    <a:pt x="490" y="263"/>
                  </a:lnTo>
                  <a:lnTo>
                    <a:pt x="465" y="254"/>
                  </a:lnTo>
                  <a:lnTo>
                    <a:pt x="443" y="241"/>
                  </a:lnTo>
                  <a:lnTo>
                    <a:pt x="425" y="222"/>
                  </a:lnTo>
                  <a:lnTo>
                    <a:pt x="410" y="200"/>
                  </a:lnTo>
                  <a:lnTo>
                    <a:pt x="401" y="175"/>
                  </a:lnTo>
                  <a:lnTo>
                    <a:pt x="398" y="147"/>
                  </a:lnTo>
                  <a:lnTo>
                    <a:pt x="401" y="120"/>
                  </a:lnTo>
                  <a:lnTo>
                    <a:pt x="410" y="95"/>
                  </a:lnTo>
                  <a:lnTo>
                    <a:pt x="425" y="73"/>
                  </a:lnTo>
                  <a:lnTo>
                    <a:pt x="443" y="54"/>
                  </a:lnTo>
                  <a:lnTo>
                    <a:pt x="465" y="41"/>
                  </a:lnTo>
                  <a:lnTo>
                    <a:pt x="490" y="32"/>
                  </a:lnTo>
                  <a:lnTo>
                    <a:pt x="518" y="28"/>
                  </a:lnTo>
                  <a:close/>
                  <a:moveTo>
                    <a:pt x="149" y="28"/>
                  </a:moveTo>
                  <a:lnTo>
                    <a:pt x="176" y="32"/>
                  </a:lnTo>
                  <a:lnTo>
                    <a:pt x="201" y="41"/>
                  </a:lnTo>
                  <a:lnTo>
                    <a:pt x="222" y="54"/>
                  </a:lnTo>
                  <a:lnTo>
                    <a:pt x="241" y="73"/>
                  </a:lnTo>
                  <a:lnTo>
                    <a:pt x="255" y="95"/>
                  </a:lnTo>
                  <a:lnTo>
                    <a:pt x="264" y="120"/>
                  </a:lnTo>
                  <a:lnTo>
                    <a:pt x="267" y="147"/>
                  </a:lnTo>
                  <a:lnTo>
                    <a:pt x="264" y="175"/>
                  </a:lnTo>
                  <a:lnTo>
                    <a:pt x="255" y="200"/>
                  </a:lnTo>
                  <a:lnTo>
                    <a:pt x="241" y="222"/>
                  </a:lnTo>
                  <a:lnTo>
                    <a:pt x="222" y="241"/>
                  </a:lnTo>
                  <a:lnTo>
                    <a:pt x="201" y="254"/>
                  </a:lnTo>
                  <a:lnTo>
                    <a:pt x="176" y="263"/>
                  </a:lnTo>
                  <a:lnTo>
                    <a:pt x="149" y="267"/>
                  </a:lnTo>
                  <a:lnTo>
                    <a:pt x="121" y="263"/>
                  </a:lnTo>
                  <a:lnTo>
                    <a:pt x="96" y="254"/>
                  </a:lnTo>
                  <a:lnTo>
                    <a:pt x="74" y="241"/>
                  </a:lnTo>
                  <a:lnTo>
                    <a:pt x="55" y="222"/>
                  </a:lnTo>
                  <a:lnTo>
                    <a:pt x="41" y="200"/>
                  </a:lnTo>
                  <a:lnTo>
                    <a:pt x="32" y="175"/>
                  </a:lnTo>
                  <a:lnTo>
                    <a:pt x="29" y="147"/>
                  </a:lnTo>
                  <a:lnTo>
                    <a:pt x="32" y="120"/>
                  </a:lnTo>
                  <a:lnTo>
                    <a:pt x="41" y="95"/>
                  </a:lnTo>
                  <a:lnTo>
                    <a:pt x="55" y="73"/>
                  </a:lnTo>
                  <a:lnTo>
                    <a:pt x="74" y="54"/>
                  </a:lnTo>
                  <a:lnTo>
                    <a:pt x="96" y="41"/>
                  </a:lnTo>
                  <a:lnTo>
                    <a:pt x="121" y="32"/>
                  </a:lnTo>
                  <a:lnTo>
                    <a:pt x="149" y="28"/>
                  </a:lnTo>
                  <a:close/>
                  <a:moveTo>
                    <a:pt x="518" y="13"/>
                  </a:moveTo>
                  <a:lnTo>
                    <a:pt x="486" y="17"/>
                  </a:lnTo>
                  <a:lnTo>
                    <a:pt x="459" y="27"/>
                  </a:lnTo>
                  <a:lnTo>
                    <a:pt x="434" y="42"/>
                  </a:lnTo>
                  <a:lnTo>
                    <a:pt x="413" y="63"/>
                  </a:lnTo>
                  <a:lnTo>
                    <a:pt x="397" y="88"/>
                  </a:lnTo>
                  <a:lnTo>
                    <a:pt x="387" y="117"/>
                  </a:lnTo>
                  <a:lnTo>
                    <a:pt x="384" y="147"/>
                  </a:lnTo>
                  <a:lnTo>
                    <a:pt x="387" y="178"/>
                  </a:lnTo>
                  <a:lnTo>
                    <a:pt x="397" y="207"/>
                  </a:lnTo>
                  <a:lnTo>
                    <a:pt x="413" y="232"/>
                  </a:lnTo>
                  <a:lnTo>
                    <a:pt x="434" y="251"/>
                  </a:lnTo>
                  <a:lnTo>
                    <a:pt x="459" y="267"/>
                  </a:lnTo>
                  <a:lnTo>
                    <a:pt x="486" y="278"/>
                  </a:lnTo>
                  <a:lnTo>
                    <a:pt x="518" y="282"/>
                  </a:lnTo>
                  <a:lnTo>
                    <a:pt x="548" y="278"/>
                  </a:lnTo>
                  <a:lnTo>
                    <a:pt x="576" y="267"/>
                  </a:lnTo>
                  <a:lnTo>
                    <a:pt x="601" y="251"/>
                  </a:lnTo>
                  <a:lnTo>
                    <a:pt x="622" y="232"/>
                  </a:lnTo>
                  <a:lnTo>
                    <a:pt x="638" y="207"/>
                  </a:lnTo>
                  <a:lnTo>
                    <a:pt x="648" y="178"/>
                  </a:lnTo>
                  <a:lnTo>
                    <a:pt x="651" y="147"/>
                  </a:lnTo>
                  <a:lnTo>
                    <a:pt x="648" y="117"/>
                  </a:lnTo>
                  <a:lnTo>
                    <a:pt x="638" y="88"/>
                  </a:lnTo>
                  <a:lnTo>
                    <a:pt x="622" y="63"/>
                  </a:lnTo>
                  <a:lnTo>
                    <a:pt x="601" y="42"/>
                  </a:lnTo>
                  <a:lnTo>
                    <a:pt x="576" y="27"/>
                  </a:lnTo>
                  <a:lnTo>
                    <a:pt x="548" y="17"/>
                  </a:lnTo>
                  <a:lnTo>
                    <a:pt x="518" y="13"/>
                  </a:lnTo>
                  <a:close/>
                  <a:moveTo>
                    <a:pt x="149" y="13"/>
                  </a:moveTo>
                  <a:lnTo>
                    <a:pt x="117" y="17"/>
                  </a:lnTo>
                  <a:lnTo>
                    <a:pt x="89" y="27"/>
                  </a:lnTo>
                  <a:lnTo>
                    <a:pt x="64" y="42"/>
                  </a:lnTo>
                  <a:lnTo>
                    <a:pt x="43" y="63"/>
                  </a:lnTo>
                  <a:lnTo>
                    <a:pt x="28" y="88"/>
                  </a:lnTo>
                  <a:lnTo>
                    <a:pt x="18" y="117"/>
                  </a:lnTo>
                  <a:lnTo>
                    <a:pt x="15" y="147"/>
                  </a:lnTo>
                  <a:lnTo>
                    <a:pt x="18" y="178"/>
                  </a:lnTo>
                  <a:lnTo>
                    <a:pt x="28" y="207"/>
                  </a:lnTo>
                  <a:lnTo>
                    <a:pt x="43" y="232"/>
                  </a:lnTo>
                  <a:lnTo>
                    <a:pt x="64" y="251"/>
                  </a:lnTo>
                  <a:lnTo>
                    <a:pt x="89" y="267"/>
                  </a:lnTo>
                  <a:lnTo>
                    <a:pt x="117" y="278"/>
                  </a:lnTo>
                  <a:lnTo>
                    <a:pt x="149" y="282"/>
                  </a:lnTo>
                  <a:lnTo>
                    <a:pt x="179" y="278"/>
                  </a:lnTo>
                  <a:lnTo>
                    <a:pt x="208" y="267"/>
                  </a:lnTo>
                  <a:lnTo>
                    <a:pt x="231" y="251"/>
                  </a:lnTo>
                  <a:lnTo>
                    <a:pt x="252" y="232"/>
                  </a:lnTo>
                  <a:lnTo>
                    <a:pt x="268" y="207"/>
                  </a:lnTo>
                  <a:lnTo>
                    <a:pt x="279" y="178"/>
                  </a:lnTo>
                  <a:lnTo>
                    <a:pt x="283" y="147"/>
                  </a:lnTo>
                  <a:lnTo>
                    <a:pt x="279" y="117"/>
                  </a:lnTo>
                  <a:lnTo>
                    <a:pt x="268" y="88"/>
                  </a:lnTo>
                  <a:lnTo>
                    <a:pt x="252" y="63"/>
                  </a:lnTo>
                  <a:lnTo>
                    <a:pt x="231" y="42"/>
                  </a:lnTo>
                  <a:lnTo>
                    <a:pt x="208" y="27"/>
                  </a:lnTo>
                  <a:lnTo>
                    <a:pt x="179" y="17"/>
                  </a:lnTo>
                  <a:lnTo>
                    <a:pt x="149" y="13"/>
                  </a:lnTo>
                  <a:close/>
                  <a:moveTo>
                    <a:pt x="518" y="0"/>
                  </a:moveTo>
                  <a:lnTo>
                    <a:pt x="551" y="4"/>
                  </a:lnTo>
                  <a:lnTo>
                    <a:pt x="582" y="15"/>
                  </a:lnTo>
                  <a:lnTo>
                    <a:pt x="610" y="32"/>
                  </a:lnTo>
                  <a:lnTo>
                    <a:pt x="632" y="55"/>
                  </a:lnTo>
                  <a:lnTo>
                    <a:pt x="649" y="83"/>
                  </a:lnTo>
                  <a:lnTo>
                    <a:pt x="661" y="113"/>
                  </a:lnTo>
                  <a:lnTo>
                    <a:pt x="665" y="147"/>
                  </a:lnTo>
                  <a:lnTo>
                    <a:pt x="661" y="182"/>
                  </a:lnTo>
                  <a:lnTo>
                    <a:pt x="649" y="212"/>
                  </a:lnTo>
                  <a:lnTo>
                    <a:pt x="632" y="240"/>
                  </a:lnTo>
                  <a:lnTo>
                    <a:pt x="610" y="263"/>
                  </a:lnTo>
                  <a:lnTo>
                    <a:pt x="582" y="280"/>
                  </a:lnTo>
                  <a:lnTo>
                    <a:pt x="551" y="291"/>
                  </a:lnTo>
                  <a:lnTo>
                    <a:pt x="518" y="295"/>
                  </a:lnTo>
                  <a:lnTo>
                    <a:pt x="484" y="291"/>
                  </a:lnTo>
                  <a:lnTo>
                    <a:pt x="452" y="280"/>
                  </a:lnTo>
                  <a:lnTo>
                    <a:pt x="425" y="263"/>
                  </a:lnTo>
                  <a:lnTo>
                    <a:pt x="402" y="240"/>
                  </a:lnTo>
                  <a:lnTo>
                    <a:pt x="385" y="212"/>
                  </a:lnTo>
                  <a:lnTo>
                    <a:pt x="373" y="182"/>
                  </a:lnTo>
                  <a:lnTo>
                    <a:pt x="369" y="147"/>
                  </a:lnTo>
                  <a:lnTo>
                    <a:pt x="373" y="113"/>
                  </a:lnTo>
                  <a:lnTo>
                    <a:pt x="385" y="83"/>
                  </a:lnTo>
                  <a:lnTo>
                    <a:pt x="402" y="55"/>
                  </a:lnTo>
                  <a:lnTo>
                    <a:pt x="425" y="32"/>
                  </a:lnTo>
                  <a:lnTo>
                    <a:pt x="452" y="15"/>
                  </a:lnTo>
                  <a:lnTo>
                    <a:pt x="484" y="4"/>
                  </a:lnTo>
                  <a:lnTo>
                    <a:pt x="518" y="0"/>
                  </a:lnTo>
                  <a:close/>
                  <a:moveTo>
                    <a:pt x="149" y="0"/>
                  </a:moveTo>
                  <a:lnTo>
                    <a:pt x="181" y="4"/>
                  </a:lnTo>
                  <a:lnTo>
                    <a:pt x="213" y="15"/>
                  </a:lnTo>
                  <a:lnTo>
                    <a:pt x="241" y="32"/>
                  </a:lnTo>
                  <a:lnTo>
                    <a:pt x="263" y="55"/>
                  </a:lnTo>
                  <a:lnTo>
                    <a:pt x="281" y="83"/>
                  </a:lnTo>
                  <a:lnTo>
                    <a:pt x="292" y="113"/>
                  </a:lnTo>
                  <a:lnTo>
                    <a:pt x="296" y="147"/>
                  </a:lnTo>
                  <a:lnTo>
                    <a:pt x="292" y="182"/>
                  </a:lnTo>
                  <a:lnTo>
                    <a:pt x="281" y="212"/>
                  </a:lnTo>
                  <a:lnTo>
                    <a:pt x="263" y="240"/>
                  </a:lnTo>
                  <a:lnTo>
                    <a:pt x="241" y="263"/>
                  </a:lnTo>
                  <a:lnTo>
                    <a:pt x="213" y="280"/>
                  </a:lnTo>
                  <a:lnTo>
                    <a:pt x="181" y="291"/>
                  </a:lnTo>
                  <a:lnTo>
                    <a:pt x="149" y="295"/>
                  </a:lnTo>
                  <a:lnTo>
                    <a:pt x="114" y="291"/>
                  </a:lnTo>
                  <a:lnTo>
                    <a:pt x="83" y="280"/>
                  </a:lnTo>
                  <a:lnTo>
                    <a:pt x="57" y="263"/>
                  </a:lnTo>
                  <a:lnTo>
                    <a:pt x="33" y="240"/>
                  </a:lnTo>
                  <a:lnTo>
                    <a:pt x="16" y="212"/>
                  </a:lnTo>
                  <a:lnTo>
                    <a:pt x="4" y="182"/>
                  </a:lnTo>
                  <a:lnTo>
                    <a:pt x="0" y="147"/>
                  </a:lnTo>
                  <a:lnTo>
                    <a:pt x="4" y="113"/>
                  </a:lnTo>
                  <a:lnTo>
                    <a:pt x="16" y="83"/>
                  </a:lnTo>
                  <a:lnTo>
                    <a:pt x="33" y="55"/>
                  </a:lnTo>
                  <a:lnTo>
                    <a:pt x="57" y="32"/>
                  </a:lnTo>
                  <a:lnTo>
                    <a:pt x="83" y="15"/>
                  </a:lnTo>
                  <a:lnTo>
                    <a:pt x="114" y="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6"/>
            <p:cNvSpPr>
              <a:spLocks noEditPoints="1"/>
            </p:cNvSpPr>
            <p:nvPr/>
          </p:nvSpPr>
          <p:spPr bwMode="auto">
            <a:xfrm>
              <a:off x="4814888" y="3633788"/>
              <a:ext cx="2389188" cy="2389188"/>
            </a:xfrm>
            <a:custGeom>
              <a:avLst/>
              <a:gdLst>
                <a:gd name="T0" fmla="*/ 694 w 1505"/>
                <a:gd name="T1" fmla="*/ 293 h 1505"/>
                <a:gd name="T2" fmla="*/ 585 w 1505"/>
                <a:gd name="T3" fmla="*/ 321 h 1505"/>
                <a:gd name="T4" fmla="*/ 488 w 1505"/>
                <a:gd name="T5" fmla="*/ 372 h 1505"/>
                <a:gd name="T6" fmla="*/ 406 w 1505"/>
                <a:gd name="T7" fmla="*/ 446 h 1505"/>
                <a:gd name="T8" fmla="*/ 343 w 1505"/>
                <a:gd name="T9" fmla="*/ 535 h 1505"/>
                <a:gd name="T10" fmla="*/ 302 w 1505"/>
                <a:gd name="T11" fmla="*/ 639 h 1505"/>
                <a:gd name="T12" fmla="*/ 289 w 1505"/>
                <a:gd name="T13" fmla="*/ 753 h 1505"/>
                <a:gd name="T14" fmla="*/ 302 w 1505"/>
                <a:gd name="T15" fmla="*/ 868 h 1505"/>
                <a:gd name="T16" fmla="*/ 343 w 1505"/>
                <a:gd name="T17" fmla="*/ 971 h 1505"/>
                <a:gd name="T18" fmla="*/ 406 w 1505"/>
                <a:gd name="T19" fmla="*/ 1061 h 1505"/>
                <a:gd name="T20" fmla="*/ 488 w 1505"/>
                <a:gd name="T21" fmla="*/ 1133 h 1505"/>
                <a:gd name="T22" fmla="*/ 585 w 1505"/>
                <a:gd name="T23" fmla="*/ 1186 h 1505"/>
                <a:gd name="T24" fmla="*/ 694 w 1505"/>
                <a:gd name="T25" fmla="*/ 1213 h 1505"/>
                <a:gd name="T26" fmla="*/ 810 w 1505"/>
                <a:gd name="T27" fmla="*/ 1213 h 1505"/>
                <a:gd name="T28" fmla="*/ 920 w 1505"/>
                <a:gd name="T29" fmla="*/ 1186 h 1505"/>
                <a:gd name="T30" fmla="*/ 1017 w 1505"/>
                <a:gd name="T31" fmla="*/ 1133 h 1505"/>
                <a:gd name="T32" fmla="*/ 1099 w 1505"/>
                <a:gd name="T33" fmla="*/ 1061 h 1505"/>
                <a:gd name="T34" fmla="*/ 1162 w 1505"/>
                <a:gd name="T35" fmla="*/ 971 h 1505"/>
                <a:gd name="T36" fmla="*/ 1201 w 1505"/>
                <a:gd name="T37" fmla="*/ 868 h 1505"/>
                <a:gd name="T38" fmla="*/ 1216 w 1505"/>
                <a:gd name="T39" fmla="*/ 753 h 1505"/>
                <a:gd name="T40" fmla="*/ 1201 w 1505"/>
                <a:gd name="T41" fmla="*/ 639 h 1505"/>
                <a:gd name="T42" fmla="*/ 1162 w 1505"/>
                <a:gd name="T43" fmla="*/ 535 h 1505"/>
                <a:gd name="T44" fmla="*/ 1099 w 1505"/>
                <a:gd name="T45" fmla="*/ 446 h 1505"/>
                <a:gd name="T46" fmla="*/ 1017 w 1505"/>
                <a:gd name="T47" fmla="*/ 372 h 1505"/>
                <a:gd name="T48" fmla="*/ 920 w 1505"/>
                <a:gd name="T49" fmla="*/ 321 h 1505"/>
                <a:gd name="T50" fmla="*/ 810 w 1505"/>
                <a:gd name="T51" fmla="*/ 293 h 1505"/>
                <a:gd name="T52" fmla="*/ 752 w 1505"/>
                <a:gd name="T53" fmla="*/ 0 h 1505"/>
                <a:gd name="T54" fmla="*/ 891 w 1505"/>
                <a:gd name="T55" fmla="*/ 118 h 1505"/>
                <a:gd name="T56" fmla="*/ 1075 w 1505"/>
                <a:gd name="T57" fmla="*/ 73 h 1505"/>
                <a:gd name="T58" fmla="*/ 1179 w 1505"/>
                <a:gd name="T59" fmla="*/ 133 h 1505"/>
                <a:gd name="T60" fmla="*/ 1232 w 1505"/>
                <a:gd name="T61" fmla="*/ 315 h 1505"/>
                <a:gd name="T62" fmla="*/ 1404 w 1505"/>
                <a:gd name="T63" fmla="*/ 376 h 1505"/>
                <a:gd name="T64" fmla="*/ 1371 w 1505"/>
                <a:gd name="T65" fmla="*/ 556 h 1505"/>
                <a:gd name="T66" fmla="*/ 1502 w 1505"/>
                <a:gd name="T67" fmla="*/ 693 h 1505"/>
                <a:gd name="T68" fmla="*/ 1502 w 1505"/>
                <a:gd name="T69" fmla="*/ 814 h 1505"/>
                <a:gd name="T70" fmla="*/ 1371 w 1505"/>
                <a:gd name="T71" fmla="*/ 949 h 1505"/>
                <a:gd name="T72" fmla="*/ 1404 w 1505"/>
                <a:gd name="T73" fmla="*/ 1129 h 1505"/>
                <a:gd name="T74" fmla="*/ 1232 w 1505"/>
                <a:gd name="T75" fmla="*/ 1191 h 1505"/>
                <a:gd name="T76" fmla="*/ 1179 w 1505"/>
                <a:gd name="T77" fmla="*/ 1372 h 1505"/>
                <a:gd name="T78" fmla="*/ 1075 w 1505"/>
                <a:gd name="T79" fmla="*/ 1433 h 1505"/>
                <a:gd name="T80" fmla="*/ 891 w 1505"/>
                <a:gd name="T81" fmla="*/ 1387 h 1505"/>
                <a:gd name="T82" fmla="*/ 752 w 1505"/>
                <a:gd name="T83" fmla="*/ 1505 h 1505"/>
                <a:gd name="T84" fmla="*/ 612 w 1505"/>
                <a:gd name="T85" fmla="*/ 1387 h 1505"/>
                <a:gd name="T86" fmla="*/ 428 w 1505"/>
                <a:gd name="T87" fmla="*/ 1433 h 1505"/>
                <a:gd name="T88" fmla="*/ 325 w 1505"/>
                <a:gd name="T89" fmla="*/ 1372 h 1505"/>
                <a:gd name="T90" fmla="*/ 273 w 1505"/>
                <a:gd name="T91" fmla="*/ 1191 h 1505"/>
                <a:gd name="T92" fmla="*/ 100 w 1505"/>
                <a:gd name="T93" fmla="*/ 1129 h 1505"/>
                <a:gd name="T94" fmla="*/ 134 w 1505"/>
                <a:gd name="T95" fmla="*/ 949 h 1505"/>
                <a:gd name="T96" fmla="*/ 2 w 1505"/>
                <a:gd name="T97" fmla="*/ 814 h 1505"/>
                <a:gd name="T98" fmla="*/ 2 w 1505"/>
                <a:gd name="T99" fmla="*/ 693 h 1505"/>
                <a:gd name="T100" fmla="*/ 134 w 1505"/>
                <a:gd name="T101" fmla="*/ 556 h 1505"/>
                <a:gd name="T102" fmla="*/ 100 w 1505"/>
                <a:gd name="T103" fmla="*/ 376 h 1505"/>
                <a:gd name="T104" fmla="*/ 273 w 1505"/>
                <a:gd name="T105" fmla="*/ 315 h 1505"/>
                <a:gd name="T106" fmla="*/ 325 w 1505"/>
                <a:gd name="T107" fmla="*/ 133 h 1505"/>
                <a:gd name="T108" fmla="*/ 428 w 1505"/>
                <a:gd name="T109" fmla="*/ 73 h 1505"/>
                <a:gd name="T110" fmla="*/ 612 w 1505"/>
                <a:gd name="T111" fmla="*/ 118 h 1505"/>
                <a:gd name="T112" fmla="*/ 752 w 1505"/>
                <a:gd name="T113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5" h="1505">
                  <a:moveTo>
                    <a:pt x="752" y="289"/>
                  </a:moveTo>
                  <a:lnTo>
                    <a:pt x="694" y="293"/>
                  </a:lnTo>
                  <a:lnTo>
                    <a:pt x="637" y="304"/>
                  </a:lnTo>
                  <a:lnTo>
                    <a:pt x="585" y="321"/>
                  </a:lnTo>
                  <a:lnTo>
                    <a:pt x="534" y="343"/>
                  </a:lnTo>
                  <a:lnTo>
                    <a:pt x="488" y="372"/>
                  </a:lnTo>
                  <a:lnTo>
                    <a:pt x="444" y="406"/>
                  </a:lnTo>
                  <a:lnTo>
                    <a:pt x="406" y="446"/>
                  </a:lnTo>
                  <a:lnTo>
                    <a:pt x="372" y="488"/>
                  </a:lnTo>
                  <a:lnTo>
                    <a:pt x="343" y="535"/>
                  </a:lnTo>
                  <a:lnTo>
                    <a:pt x="319" y="585"/>
                  </a:lnTo>
                  <a:lnTo>
                    <a:pt x="302" y="639"/>
                  </a:lnTo>
                  <a:lnTo>
                    <a:pt x="292" y="695"/>
                  </a:lnTo>
                  <a:lnTo>
                    <a:pt x="289" y="753"/>
                  </a:lnTo>
                  <a:lnTo>
                    <a:pt x="292" y="811"/>
                  </a:lnTo>
                  <a:lnTo>
                    <a:pt x="302" y="868"/>
                  </a:lnTo>
                  <a:lnTo>
                    <a:pt x="319" y="920"/>
                  </a:lnTo>
                  <a:lnTo>
                    <a:pt x="343" y="971"/>
                  </a:lnTo>
                  <a:lnTo>
                    <a:pt x="372" y="1017"/>
                  </a:lnTo>
                  <a:lnTo>
                    <a:pt x="406" y="1061"/>
                  </a:lnTo>
                  <a:lnTo>
                    <a:pt x="444" y="1099"/>
                  </a:lnTo>
                  <a:lnTo>
                    <a:pt x="488" y="1133"/>
                  </a:lnTo>
                  <a:lnTo>
                    <a:pt x="534" y="1162"/>
                  </a:lnTo>
                  <a:lnTo>
                    <a:pt x="585" y="1186"/>
                  </a:lnTo>
                  <a:lnTo>
                    <a:pt x="637" y="1203"/>
                  </a:lnTo>
                  <a:lnTo>
                    <a:pt x="694" y="1213"/>
                  </a:lnTo>
                  <a:lnTo>
                    <a:pt x="752" y="1216"/>
                  </a:lnTo>
                  <a:lnTo>
                    <a:pt x="810" y="1213"/>
                  </a:lnTo>
                  <a:lnTo>
                    <a:pt x="866" y="1203"/>
                  </a:lnTo>
                  <a:lnTo>
                    <a:pt x="920" y="1186"/>
                  </a:lnTo>
                  <a:lnTo>
                    <a:pt x="970" y="1162"/>
                  </a:lnTo>
                  <a:lnTo>
                    <a:pt x="1017" y="1133"/>
                  </a:lnTo>
                  <a:lnTo>
                    <a:pt x="1059" y="1099"/>
                  </a:lnTo>
                  <a:lnTo>
                    <a:pt x="1099" y="1061"/>
                  </a:lnTo>
                  <a:lnTo>
                    <a:pt x="1133" y="1017"/>
                  </a:lnTo>
                  <a:lnTo>
                    <a:pt x="1162" y="971"/>
                  </a:lnTo>
                  <a:lnTo>
                    <a:pt x="1184" y="920"/>
                  </a:lnTo>
                  <a:lnTo>
                    <a:pt x="1201" y="868"/>
                  </a:lnTo>
                  <a:lnTo>
                    <a:pt x="1212" y="811"/>
                  </a:lnTo>
                  <a:lnTo>
                    <a:pt x="1216" y="753"/>
                  </a:lnTo>
                  <a:lnTo>
                    <a:pt x="1212" y="695"/>
                  </a:lnTo>
                  <a:lnTo>
                    <a:pt x="1201" y="639"/>
                  </a:lnTo>
                  <a:lnTo>
                    <a:pt x="1184" y="585"/>
                  </a:lnTo>
                  <a:lnTo>
                    <a:pt x="1162" y="535"/>
                  </a:lnTo>
                  <a:lnTo>
                    <a:pt x="1133" y="488"/>
                  </a:lnTo>
                  <a:lnTo>
                    <a:pt x="1099" y="446"/>
                  </a:lnTo>
                  <a:lnTo>
                    <a:pt x="1059" y="406"/>
                  </a:lnTo>
                  <a:lnTo>
                    <a:pt x="1017" y="372"/>
                  </a:lnTo>
                  <a:lnTo>
                    <a:pt x="970" y="343"/>
                  </a:lnTo>
                  <a:lnTo>
                    <a:pt x="920" y="321"/>
                  </a:lnTo>
                  <a:lnTo>
                    <a:pt x="866" y="304"/>
                  </a:lnTo>
                  <a:lnTo>
                    <a:pt x="810" y="293"/>
                  </a:lnTo>
                  <a:lnTo>
                    <a:pt x="752" y="289"/>
                  </a:lnTo>
                  <a:close/>
                  <a:moveTo>
                    <a:pt x="752" y="0"/>
                  </a:moveTo>
                  <a:lnTo>
                    <a:pt x="812" y="2"/>
                  </a:lnTo>
                  <a:lnTo>
                    <a:pt x="891" y="118"/>
                  </a:lnTo>
                  <a:lnTo>
                    <a:pt x="949" y="134"/>
                  </a:lnTo>
                  <a:lnTo>
                    <a:pt x="1075" y="73"/>
                  </a:lnTo>
                  <a:lnTo>
                    <a:pt x="1129" y="101"/>
                  </a:lnTo>
                  <a:lnTo>
                    <a:pt x="1179" y="133"/>
                  </a:lnTo>
                  <a:lnTo>
                    <a:pt x="1190" y="273"/>
                  </a:lnTo>
                  <a:lnTo>
                    <a:pt x="1232" y="315"/>
                  </a:lnTo>
                  <a:lnTo>
                    <a:pt x="1372" y="326"/>
                  </a:lnTo>
                  <a:lnTo>
                    <a:pt x="1404" y="376"/>
                  </a:lnTo>
                  <a:lnTo>
                    <a:pt x="1431" y="430"/>
                  </a:lnTo>
                  <a:lnTo>
                    <a:pt x="1371" y="556"/>
                  </a:lnTo>
                  <a:lnTo>
                    <a:pt x="1387" y="614"/>
                  </a:lnTo>
                  <a:lnTo>
                    <a:pt x="1502" y="693"/>
                  </a:lnTo>
                  <a:lnTo>
                    <a:pt x="1505" y="753"/>
                  </a:lnTo>
                  <a:lnTo>
                    <a:pt x="1502" y="814"/>
                  </a:lnTo>
                  <a:lnTo>
                    <a:pt x="1387" y="892"/>
                  </a:lnTo>
                  <a:lnTo>
                    <a:pt x="1371" y="949"/>
                  </a:lnTo>
                  <a:lnTo>
                    <a:pt x="1431" y="1077"/>
                  </a:lnTo>
                  <a:lnTo>
                    <a:pt x="1404" y="1129"/>
                  </a:lnTo>
                  <a:lnTo>
                    <a:pt x="1372" y="1180"/>
                  </a:lnTo>
                  <a:lnTo>
                    <a:pt x="1232" y="1191"/>
                  </a:lnTo>
                  <a:lnTo>
                    <a:pt x="1190" y="1232"/>
                  </a:lnTo>
                  <a:lnTo>
                    <a:pt x="1179" y="1372"/>
                  </a:lnTo>
                  <a:lnTo>
                    <a:pt x="1129" y="1405"/>
                  </a:lnTo>
                  <a:lnTo>
                    <a:pt x="1075" y="1433"/>
                  </a:lnTo>
                  <a:lnTo>
                    <a:pt x="949" y="1371"/>
                  </a:lnTo>
                  <a:lnTo>
                    <a:pt x="891" y="1387"/>
                  </a:lnTo>
                  <a:lnTo>
                    <a:pt x="812" y="1503"/>
                  </a:lnTo>
                  <a:lnTo>
                    <a:pt x="752" y="1505"/>
                  </a:lnTo>
                  <a:lnTo>
                    <a:pt x="691" y="1503"/>
                  </a:lnTo>
                  <a:lnTo>
                    <a:pt x="612" y="1387"/>
                  </a:lnTo>
                  <a:lnTo>
                    <a:pt x="556" y="1371"/>
                  </a:lnTo>
                  <a:lnTo>
                    <a:pt x="428" y="1433"/>
                  </a:lnTo>
                  <a:lnTo>
                    <a:pt x="376" y="1405"/>
                  </a:lnTo>
                  <a:lnTo>
                    <a:pt x="325" y="1372"/>
                  </a:lnTo>
                  <a:lnTo>
                    <a:pt x="314" y="1232"/>
                  </a:lnTo>
                  <a:lnTo>
                    <a:pt x="273" y="1191"/>
                  </a:lnTo>
                  <a:lnTo>
                    <a:pt x="133" y="1180"/>
                  </a:lnTo>
                  <a:lnTo>
                    <a:pt x="100" y="1129"/>
                  </a:lnTo>
                  <a:lnTo>
                    <a:pt x="72" y="1077"/>
                  </a:lnTo>
                  <a:lnTo>
                    <a:pt x="134" y="949"/>
                  </a:lnTo>
                  <a:lnTo>
                    <a:pt x="118" y="892"/>
                  </a:lnTo>
                  <a:lnTo>
                    <a:pt x="2" y="814"/>
                  </a:lnTo>
                  <a:lnTo>
                    <a:pt x="0" y="753"/>
                  </a:lnTo>
                  <a:lnTo>
                    <a:pt x="2" y="693"/>
                  </a:lnTo>
                  <a:lnTo>
                    <a:pt x="118" y="614"/>
                  </a:lnTo>
                  <a:lnTo>
                    <a:pt x="134" y="556"/>
                  </a:lnTo>
                  <a:lnTo>
                    <a:pt x="72" y="430"/>
                  </a:lnTo>
                  <a:lnTo>
                    <a:pt x="100" y="376"/>
                  </a:lnTo>
                  <a:lnTo>
                    <a:pt x="133" y="326"/>
                  </a:lnTo>
                  <a:lnTo>
                    <a:pt x="273" y="315"/>
                  </a:lnTo>
                  <a:lnTo>
                    <a:pt x="314" y="273"/>
                  </a:lnTo>
                  <a:lnTo>
                    <a:pt x="325" y="133"/>
                  </a:lnTo>
                  <a:lnTo>
                    <a:pt x="376" y="101"/>
                  </a:lnTo>
                  <a:lnTo>
                    <a:pt x="428" y="73"/>
                  </a:lnTo>
                  <a:lnTo>
                    <a:pt x="556" y="134"/>
                  </a:lnTo>
                  <a:lnTo>
                    <a:pt x="612" y="118"/>
                  </a:lnTo>
                  <a:lnTo>
                    <a:pt x="691" y="2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7"/>
            <p:cNvSpPr>
              <a:spLocks noEditPoints="1"/>
            </p:cNvSpPr>
            <p:nvPr/>
          </p:nvSpPr>
          <p:spPr bwMode="auto">
            <a:xfrm>
              <a:off x="5394326" y="4338638"/>
              <a:ext cx="1227138" cy="781050"/>
            </a:xfrm>
            <a:custGeom>
              <a:avLst/>
              <a:gdLst>
                <a:gd name="T0" fmla="*/ 721 w 773"/>
                <a:gd name="T1" fmla="*/ 338 h 492"/>
                <a:gd name="T2" fmla="*/ 746 w 773"/>
                <a:gd name="T3" fmla="*/ 351 h 492"/>
                <a:gd name="T4" fmla="*/ 773 w 773"/>
                <a:gd name="T5" fmla="*/ 467 h 492"/>
                <a:gd name="T6" fmla="*/ 769 w 773"/>
                <a:gd name="T7" fmla="*/ 484 h 492"/>
                <a:gd name="T8" fmla="*/ 752 w 773"/>
                <a:gd name="T9" fmla="*/ 492 h 492"/>
                <a:gd name="T10" fmla="*/ 538 w 773"/>
                <a:gd name="T11" fmla="*/ 489 h 492"/>
                <a:gd name="T12" fmla="*/ 527 w 773"/>
                <a:gd name="T13" fmla="*/ 476 h 492"/>
                <a:gd name="T14" fmla="*/ 548 w 773"/>
                <a:gd name="T15" fmla="*/ 363 h 492"/>
                <a:gd name="T16" fmla="*/ 567 w 773"/>
                <a:gd name="T17" fmla="*/ 342 h 492"/>
                <a:gd name="T18" fmla="*/ 317 w 773"/>
                <a:gd name="T19" fmla="*/ 338 h 492"/>
                <a:gd name="T20" fmla="*/ 471 w 773"/>
                <a:gd name="T21" fmla="*/ 342 h 492"/>
                <a:gd name="T22" fmla="*/ 488 w 773"/>
                <a:gd name="T23" fmla="*/ 363 h 492"/>
                <a:gd name="T24" fmla="*/ 510 w 773"/>
                <a:gd name="T25" fmla="*/ 476 h 492"/>
                <a:gd name="T26" fmla="*/ 499 w 773"/>
                <a:gd name="T27" fmla="*/ 489 h 492"/>
                <a:gd name="T28" fmla="*/ 284 w 773"/>
                <a:gd name="T29" fmla="*/ 492 h 492"/>
                <a:gd name="T30" fmla="*/ 268 w 773"/>
                <a:gd name="T31" fmla="*/ 484 h 492"/>
                <a:gd name="T32" fmla="*/ 265 w 773"/>
                <a:gd name="T33" fmla="*/ 467 h 492"/>
                <a:gd name="T34" fmla="*/ 292 w 773"/>
                <a:gd name="T35" fmla="*/ 351 h 492"/>
                <a:gd name="T36" fmla="*/ 317 w 773"/>
                <a:gd name="T37" fmla="*/ 338 h 492"/>
                <a:gd name="T38" fmla="*/ 194 w 773"/>
                <a:gd name="T39" fmla="*/ 338 h 492"/>
                <a:gd name="T40" fmla="*/ 219 w 773"/>
                <a:gd name="T41" fmla="*/ 351 h 492"/>
                <a:gd name="T42" fmla="*/ 246 w 773"/>
                <a:gd name="T43" fmla="*/ 467 h 492"/>
                <a:gd name="T44" fmla="*/ 242 w 773"/>
                <a:gd name="T45" fmla="*/ 484 h 492"/>
                <a:gd name="T46" fmla="*/ 226 w 773"/>
                <a:gd name="T47" fmla="*/ 492 h 492"/>
                <a:gd name="T48" fmla="*/ 12 w 773"/>
                <a:gd name="T49" fmla="*/ 489 h 492"/>
                <a:gd name="T50" fmla="*/ 0 w 773"/>
                <a:gd name="T51" fmla="*/ 476 h 492"/>
                <a:gd name="T52" fmla="*/ 23 w 773"/>
                <a:gd name="T53" fmla="*/ 363 h 492"/>
                <a:gd name="T54" fmla="*/ 40 w 773"/>
                <a:gd name="T55" fmla="*/ 342 h 492"/>
                <a:gd name="T56" fmla="*/ 449 w 773"/>
                <a:gd name="T57" fmla="*/ 168 h 492"/>
                <a:gd name="T58" fmla="*/ 602 w 773"/>
                <a:gd name="T59" fmla="*/ 172 h 492"/>
                <a:gd name="T60" fmla="*/ 619 w 773"/>
                <a:gd name="T61" fmla="*/ 195 h 492"/>
                <a:gd name="T62" fmla="*/ 642 w 773"/>
                <a:gd name="T63" fmla="*/ 308 h 492"/>
                <a:gd name="T64" fmla="*/ 631 w 773"/>
                <a:gd name="T65" fmla="*/ 321 h 492"/>
                <a:gd name="T66" fmla="*/ 416 w 773"/>
                <a:gd name="T67" fmla="*/ 322 h 492"/>
                <a:gd name="T68" fmla="*/ 400 w 773"/>
                <a:gd name="T69" fmla="*/ 316 h 492"/>
                <a:gd name="T70" fmla="*/ 396 w 773"/>
                <a:gd name="T71" fmla="*/ 297 h 492"/>
                <a:gd name="T72" fmla="*/ 424 w 773"/>
                <a:gd name="T73" fmla="*/ 182 h 492"/>
                <a:gd name="T74" fmla="*/ 449 w 773"/>
                <a:gd name="T75" fmla="*/ 168 h 492"/>
                <a:gd name="T76" fmla="*/ 326 w 773"/>
                <a:gd name="T77" fmla="*/ 168 h 492"/>
                <a:gd name="T78" fmla="*/ 350 w 773"/>
                <a:gd name="T79" fmla="*/ 182 h 492"/>
                <a:gd name="T80" fmla="*/ 378 w 773"/>
                <a:gd name="T81" fmla="*/ 297 h 492"/>
                <a:gd name="T82" fmla="*/ 375 w 773"/>
                <a:gd name="T83" fmla="*/ 316 h 492"/>
                <a:gd name="T84" fmla="*/ 358 w 773"/>
                <a:gd name="T85" fmla="*/ 322 h 492"/>
                <a:gd name="T86" fmla="*/ 144 w 773"/>
                <a:gd name="T87" fmla="*/ 321 h 492"/>
                <a:gd name="T88" fmla="*/ 133 w 773"/>
                <a:gd name="T89" fmla="*/ 308 h 492"/>
                <a:gd name="T90" fmla="*/ 154 w 773"/>
                <a:gd name="T91" fmla="*/ 195 h 492"/>
                <a:gd name="T92" fmla="*/ 171 w 773"/>
                <a:gd name="T93" fmla="*/ 172 h 492"/>
                <a:gd name="T94" fmla="*/ 317 w 773"/>
                <a:gd name="T95" fmla="*/ 0 h 492"/>
                <a:gd name="T96" fmla="*/ 471 w 773"/>
                <a:gd name="T97" fmla="*/ 4 h 492"/>
                <a:gd name="T98" fmla="*/ 488 w 773"/>
                <a:gd name="T99" fmla="*/ 25 h 492"/>
                <a:gd name="T100" fmla="*/ 510 w 773"/>
                <a:gd name="T101" fmla="*/ 138 h 492"/>
                <a:gd name="T102" fmla="*/ 499 w 773"/>
                <a:gd name="T103" fmla="*/ 151 h 492"/>
                <a:gd name="T104" fmla="*/ 284 w 773"/>
                <a:gd name="T105" fmla="*/ 154 h 492"/>
                <a:gd name="T106" fmla="*/ 268 w 773"/>
                <a:gd name="T107" fmla="*/ 146 h 492"/>
                <a:gd name="T108" fmla="*/ 265 w 773"/>
                <a:gd name="T109" fmla="*/ 129 h 492"/>
                <a:gd name="T110" fmla="*/ 292 w 773"/>
                <a:gd name="T111" fmla="*/ 12 h 492"/>
                <a:gd name="T112" fmla="*/ 317 w 773"/>
                <a:gd name="T11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3" h="492">
                  <a:moveTo>
                    <a:pt x="580" y="338"/>
                  </a:moveTo>
                  <a:lnTo>
                    <a:pt x="721" y="338"/>
                  </a:lnTo>
                  <a:lnTo>
                    <a:pt x="734" y="342"/>
                  </a:lnTo>
                  <a:lnTo>
                    <a:pt x="746" y="351"/>
                  </a:lnTo>
                  <a:lnTo>
                    <a:pt x="752" y="363"/>
                  </a:lnTo>
                  <a:lnTo>
                    <a:pt x="773" y="467"/>
                  </a:lnTo>
                  <a:lnTo>
                    <a:pt x="773" y="476"/>
                  </a:lnTo>
                  <a:lnTo>
                    <a:pt x="769" y="484"/>
                  </a:lnTo>
                  <a:lnTo>
                    <a:pt x="763" y="489"/>
                  </a:lnTo>
                  <a:lnTo>
                    <a:pt x="752" y="492"/>
                  </a:lnTo>
                  <a:lnTo>
                    <a:pt x="548" y="492"/>
                  </a:lnTo>
                  <a:lnTo>
                    <a:pt x="538" y="489"/>
                  </a:lnTo>
                  <a:lnTo>
                    <a:pt x="531" y="484"/>
                  </a:lnTo>
                  <a:lnTo>
                    <a:pt x="527" y="476"/>
                  </a:lnTo>
                  <a:lnTo>
                    <a:pt x="527" y="467"/>
                  </a:lnTo>
                  <a:lnTo>
                    <a:pt x="548" y="363"/>
                  </a:lnTo>
                  <a:lnTo>
                    <a:pt x="555" y="351"/>
                  </a:lnTo>
                  <a:lnTo>
                    <a:pt x="567" y="342"/>
                  </a:lnTo>
                  <a:lnTo>
                    <a:pt x="580" y="338"/>
                  </a:lnTo>
                  <a:close/>
                  <a:moveTo>
                    <a:pt x="317" y="338"/>
                  </a:moveTo>
                  <a:lnTo>
                    <a:pt x="458" y="338"/>
                  </a:lnTo>
                  <a:lnTo>
                    <a:pt x="471" y="342"/>
                  </a:lnTo>
                  <a:lnTo>
                    <a:pt x="483" y="351"/>
                  </a:lnTo>
                  <a:lnTo>
                    <a:pt x="488" y="363"/>
                  </a:lnTo>
                  <a:lnTo>
                    <a:pt x="510" y="467"/>
                  </a:lnTo>
                  <a:lnTo>
                    <a:pt x="510" y="476"/>
                  </a:lnTo>
                  <a:lnTo>
                    <a:pt x="506" y="484"/>
                  </a:lnTo>
                  <a:lnTo>
                    <a:pt x="499" y="489"/>
                  </a:lnTo>
                  <a:lnTo>
                    <a:pt x="489" y="492"/>
                  </a:lnTo>
                  <a:lnTo>
                    <a:pt x="284" y="492"/>
                  </a:lnTo>
                  <a:lnTo>
                    <a:pt x="275" y="489"/>
                  </a:lnTo>
                  <a:lnTo>
                    <a:pt x="268" y="484"/>
                  </a:lnTo>
                  <a:lnTo>
                    <a:pt x="265" y="476"/>
                  </a:lnTo>
                  <a:lnTo>
                    <a:pt x="265" y="467"/>
                  </a:lnTo>
                  <a:lnTo>
                    <a:pt x="286" y="363"/>
                  </a:lnTo>
                  <a:lnTo>
                    <a:pt x="292" y="351"/>
                  </a:lnTo>
                  <a:lnTo>
                    <a:pt x="303" y="342"/>
                  </a:lnTo>
                  <a:lnTo>
                    <a:pt x="317" y="338"/>
                  </a:lnTo>
                  <a:close/>
                  <a:moveTo>
                    <a:pt x="53" y="338"/>
                  </a:moveTo>
                  <a:lnTo>
                    <a:pt x="194" y="338"/>
                  </a:lnTo>
                  <a:lnTo>
                    <a:pt x="208" y="342"/>
                  </a:lnTo>
                  <a:lnTo>
                    <a:pt x="219" y="351"/>
                  </a:lnTo>
                  <a:lnTo>
                    <a:pt x="225" y="363"/>
                  </a:lnTo>
                  <a:lnTo>
                    <a:pt x="246" y="467"/>
                  </a:lnTo>
                  <a:lnTo>
                    <a:pt x="246" y="476"/>
                  </a:lnTo>
                  <a:lnTo>
                    <a:pt x="242" y="484"/>
                  </a:lnTo>
                  <a:lnTo>
                    <a:pt x="236" y="489"/>
                  </a:lnTo>
                  <a:lnTo>
                    <a:pt x="226" y="492"/>
                  </a:lnTo>
                  <a:lnTo>
                    <a:pt x="21" y="492"/>
                  </a:lnTo>
                  <a:lnTo>
                    <a:pt x="12" y="489"/>
                  </a:lnTo>
                  <a:lnTo>
                    <a:pt x="4" y="484"/>
                  </a:lnTo>
                  <a:lnTo>
                    <a:pt x="0" y="476"/>
                  </a:lnTo>
                  <a:lnTo>
                    <a:pt x="0" y="467"/>
                  </a:lnTo>
                  <a:lnTo>
                    <a:pt x="23" y="363"/>
                  </a:lnTo>
                  <a:lnTo>
                    <a:pt x="29" y="351"/>
                  </a:lnTo>
                  <a:lnTo>
                    <a:pt x="40" y="342"/>
                  </a:lnTo>
                  <a:lnTo>
                    <a:pt x="53" y="338"/>
                  </a:lnTo>
                  <a:close/>
                  <a:moveTo>
                    <a:pt x="449" y="168"/>
                  </a:moveTo>
                  <a:lnTo>
                    <a:pt x="589" y="168"/>
                  </a:lnTo>
                  <a:lnTo>
                    <a:pt x="602" y="172"/>
                  </a:lnTo>
                  <a:lnTo>
                    <a:pt x="614" y="182"/>
                  </a:lnTo>
                  <a:lnTo>
                    <a:pt x="619" y="195"/>
                  </a:lnTo>
                  <a:lnTo>
                    <a:pt x="642" y="297"/>
                  </a:lnTo>
                  <a:lnTo>
                    <a:pt x="642" y="308"/>
                  </a:lnTo>
                  <a:lnTo>
                    <a:pt x="638" y="316"/>
                  </a:lnTo>
                  <a:lnTo>
                    <a:pt x="631" y="321"/>
                  </a:lnTo>
                  <a:lnTo>
                    <a:pt x="621" y="322"/>
                  </a:lnTo>
                  <a:lnTo>
                    <a:pt x="416" y="322"/>
                  </a:lnTo>
                  <a:lnTo>
                    <a:pt x="407" y="321"/>
                  </a:lnTo>
                  <a:lnTo>
                    <a:pt x="400" y="316"/>
                  </a:lnTo>
                  <a:lnTo>
                    <a:pt x="396" y="308"/>
                  </a:lnTo>
                  <a:lnTo>
                    <a:pt x="396" y="297"/>
                  </a:lnTo>
                  <a:lnTo>
                    <a:pt x="417" y="195"/>
                  </a:lnTo>
                  <a:lnTo>
                    <a:pt x="424" y="182"/>
                  </a:lnTo>
                  <a:lnTo>
                    <a:pt x="434" y="172"/>
                  </a:lnTo>
                  <a:lnTo>
                    <a:pt x="449" y="168"/>
                  </a:lnTo>
                  <a:close/>
                  <a:moveTo>
                    <a:pt x="184" y="168"/>
                  </a:moveTo>
                  <a:lnTo>
                    <a:pt x="326" y="168"/>
                  </a:lnTo>
                  <a:lnTo>
                    <a:pt x="339" y="172"/>
                  </a:lnTo>
                  <a:lnTo>
                    <a:pt x="350" y="182"/>
                  </a:lnTo>
                  <a:lnTo>
                    <a:pt x="357" y="195"/>
                  </a:lnTo>
                  <a:lnTo>
                    <a:pt x="378" y="297"/>
                  </a:lnTo>
                  <a:lnTo>
                    <a:pt x="378" y="308"/>
                  </a:lnTo>
                  <a:lnTo>
                    <a:pt x="375" y="316"/>
                  </a:lnTo>
                  <a:lnTo>
                    <a:pt x="367" y="321"/>
                  </a:lnTo>
                  <a:lnTo>
                    <a:pt x="358" y="322"/>
                  </a:lnTo>
                  <a:lnTo>
                    <a:pt x="153" y="322"/>
                  </a:lnTo>
                  <a:lnTo>
                    <a:pt x="144" y="321"/>
                  </a:lnTo>
                  <a:lnTo>
                    <a:pt x="137" y="316"/>
                  </a:lnTo>
                  <a:lnTo>
                    <a:pt x="133" y="308"/>
                  </a:lnTo>
                  <a:lnTo>
                    <a:pt x="133" y="297"/>
                  </a:lnTo>
                  <a:lnTo>
                    <a:pt x="154" y="195"/>
                  </a:lnTo>
                  <a:lnTo>
                    <a:pt x="161" y="182"/>
                  </a:lnTo>
                  <a:lnTo>
                    <a:pt x="171" y="172"/>
                  </a:lnTo>
                  <a:lnTo>
                    <a:pt x="184" y="168"/>
                  </a:lnTo>
                  <a:close/>
                  <a:moveTo>
                    <a:pt x="317" y="0"/>
                  </a:moveTo>
                  <a:lnTo>
                    <a:pt x="458" y="0"/>
                  </a:lnTo>
                  <a:lnTo>
                    <a:pt x="471" y="4"/>
                  </a:lnTo>
                  <a:lnTo>
                    <a:pt x="483" y="12"/>
                  </a:lnTo>
                  <a:lnTo>
                    <a:pt x="488" y="25"/>
                  </a:lnTo>
                  <a:lnTo>
                    <a:pt x="510" y="129"/>
                  </a:lnTo>
                  <a:lnTo>
                    <a:pt x="510" y="138"/>
                  </a:lnTo>
                  <a:lnTo>
                    <a:pt x="506" y="146"/>
                  </a:lnTo>
                  <a:lnTo>
                    <a:pt x="499" y="151"/>
                  </a:lnTo>
                  <a:lnTo>
                    <a:pt x="489" y="154"/>
                  </a:lnTo>
                  <a:lnTo>
                    <a:pt x="284" y="154"/>
                  </a:lnTo>
                  <a:lnTo>
                    <a:pt x="275" y="151"/>
                  </a:lnTo>
                  <a:lnTo>
                    <a:pt x="268" y="146"/>
                  </a:lnTo>
                  <a:lnTo>
                    <a:pt x="265" y="138"/>
                  </a:lnTo>
                  <a:lnTo>
                    <a:pt x="265" y="129"/>
                  </a:lnTo>
                  <a:lnTo>
                    <a:pt x="286" y="25"/>
                  </a:lnTo>
                  <a:lnTo>
                    <a:pt x="292" y="12"/>
                  </a:lnTo>
                  <a:lnTo>
                    <a:pt x="303" y="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8"/>
            <p:cNvSpPr>
              <a:spLocks noEditPoints="1"/>
            </p:cNvSpPr>
            <p:nvPr/>
          </p:nvSpPr>
          <p:spPr bwMode="auto">
            <a:xfrm>
              <a:off x="2652713" y="2776538"/>
              <a:ext cx="2389188" cy="2389188"/>
            </a:xfrm>
            <a:custGeom>
              <a:avLst/>
              <a:gdLst>
                <a:gd name="T0" fmla="*/ 694 w 1505"/>
                <a:gd name="T1" fmla="*/ 293 h 1505"/>
                <a:gd name="T2" fmla="*/ 585 w 1505"/>
                <a:gd name="T3" fmla="*/ 320 h 1505"/>
                <a:gd name="T4" fmla="*/ 488 w 1505"/>
                <a:gd name="T5" fmla="*/ 372 h 1505"/>
                <a:gd name="T6" fmla="*/ 406 w 1505"/>
                <a:gd name="T7" fmla="*/ 444 h 1505"/>
                <a:gd name="T8" fmla="*/ 343 w 1505"/>
                <a:gd name="T9" fmla="*/ 535 h 1505"/>
                <a:gd name="T10" fmla="*/ 304 w 1505"/>
                <a:gd name="T11" fmla="*/ 638 h 1505"/>
                <a:gd name="T12" fmla="*/ 289 w 1505"/>
                <a:gd name="T13" fmla="*/ 751 h 1505"/>
                <a:gd name="T14" fmla="*/ 304 w 1505"/>
                <a:gd name="T15" fmla="*/ 866 h 1505"/>
                <a:gd name="T16" fmla="*/ 343 w 1505"/>
                <a:gd name="T17" fmla="*/ 970 h 1505"/>
                <a:gd name="T18" fmla="*/ 406 w 1505"/>
                <a:gd name="T19" fmla="*/ 1060 h 1505"/>
                <a:gd name="T20" fmla="*/ 488 w 1505"/>
                <a:gd name="T21" fmla="*/ 1133 h 1505"/>
                <a:gd name="T22" fmla="*/ 585 w 1505"/>
                <a:gd name="T23" fmla="*/ 1184 h 1505"/>
                <a:gd name="T24" fmla="*/ 694 w 1505"/>
                <a:gd name="T25" fmla="*/ 1212 h 1505"/>
                <a:gd name="T26" fmla="*/ 811 w 1505"/>
                <a:gd name="T27" fmla="*/ 1212 h 1505"/>
                <a:gd name="T28" fmla="*/ 920 w 1505"/>
                <a:gd name="T29" fmla="*/ 1184 h 1505"/>
                <a:gd name="T30" fmla="*/ 1017 w 1505"/>
                <a:gd name="T31" fmla="*/ 1133 h 1505"/>
                <a:gd name="T32" fmla="*/ 1099 w 1505"/>
                <a:gd name="T33" fmla="*/ 1060 h 1505"/>
                <a:gd name="T34" fmla="*/ 1162 w 1505"/>
                <a:gd name="T35" fmla="*/ 970 h 1505"/>
                <a:gd name="T36" fmla="*/ 1201 w 1505"/>
                <a:gd name="T37" fmla="*/ 866 h 1505"/>
                <a:gd name="T38" fmla="*/ 1216 w 1505"/>
                <a:gd name="T39" fmla="*/ 751 h 1505"/>
                <a:gd name="T40" fmla="*/ 1201 w 1505"/>
                <a:gd name="T41" fmla="*/ 638 h 1505"/>
                <a:gd name="T42" fmla="*/ 1162 w 1505"/>
                <a:gd name="T43" fmla="*/ 535 h 1505"/>
                <a:gd name="T44" fmla="*/ 1099 w 1505"/>
                <a:gd name="T45" fmla="*/ 444 h 1505"/>
                <a:gd name="T46" fmla="*/ 1017 w 1505"/>
                <a:gd name="T47" fmla="*/ 372 h 1505"/>
                <a:gd name="T48" fmla="*/ 920 w 1505"/>
                <a:gd name="T49" fmla="*/ 320 h 1505"/>
                <a:gd name="T50" fmla="*/ 811 w 1505"/>
                <a:gd name="T51" fmla="*/ 293 h 1505"/>
                <a:gd name="T52" fmla="*/ 752 w 1505"/>
                <a:gd name="T53" fmla="*/ 0 h 1505"/>
                <a:gd name="T54" fmla="*/ 891 w 1505"/>
                <a:gd name="T55" fmla="*/ 118 h 1505"/>
                <a:gd name="T56" fmla="*/ 1075 w 1505"/>
                <a:gd name="T57" fmla="*/ 72 h 1505"/>
                <a:gd name="T58" fmla="*/ 1179 w 1505"/>
                <a:gd name="T59" fmla="*/ 132 h 1505"/>
                <a:gd name="T60" fmla="*/ 1232 w 1505"/>
                <a:gd name="T61" fmla="*/ 315 h 1505"/>
                <a:gd name="T62" fmla="*/ 1404 w 1505"/>
                <a:gd name="T63" fmla="*/ 376 h 1505"/>
                <a:gd name="T64" fmla="*/ 1371 w 1505"/>
                <a:gd name="T65" fmla="*/ 556 h 1505"/>
                <a:gd name="T66" fmla="*/ 1503 w 1505"/>
                <a:gd name="T67" fmla="*/ 692 h 1505"/>
                <a:gd name="T68" fmla="*/ 1503 w 1505"/>
                <a:gd name="T69" fmla="*/ 812 h 1505"/>
                <a:gd name="T70" fmla="*/ 1371 w 1505"/>
                <a:gd name="T71" fmla="*/ 949 h 1505"/>
                <a:gd name="T72" fmla="*/ 1404 w 1505"/>
                <a:gd name="T73" fmla="*/ 1129 h 1505"/>
                <a:gd name="T74" fmla="*/ 1232 w 1505"/>
                <a:gd name="T75" fmla="*/ 1189 h 1505"/>
                <a:gd name="T76" fmla="*/ 1179 w 1505"/>
                <a:gd name="T77" fmla="*/ 1372 h 1505"/>
                <a:gd name="T78" fmla="*/ 1075 w 1505"/>
                <a:gd name="T79" fmla="*/ 1432 h 1505"/>
                <a:gd name="T80" fmla="*/ 891 w 1505"/>
                <a:gd name="T81" fmla="*/ 1386 h 1505"/>
                <a:gd name="T82" fmla="*/ 752 w 1505"/>
                <a:gd name="T83" fmla="*/ 1505 h 1505"/>
                <a:gd name="T84" fmla="*/ 614 w 1505"/>
                <a:gd name="T85" fmla="*/ 1386 h 1505"/>
                <a:gd name="T86" fmla="*/ 430 w 1505"/>
                <a:gd name="T87" fmla="*/ 1432 h 1505"/>
                <a:gd name="T88" fmla="*/ 326 w 1505"/>
                <a:gd name="T89" fmla="*/ 1372 h 1505"/>
                <a:gd name="T90" fmla="*/ 273 w 1505"/>
                <a:gd name="T91" fmla="*/ 1189 h 1505"/>
                <a:gd name="T92" fmla="*/ 101 w 1505"/>
                <a:gd name="T93" fmla="*/ 1129 h 1505"/>
                <a:gd name="T94" fmla="*/ 134 w 1505"/>
                <a:gd name="T95" fmla="*/ 949 h 1505"/>
                <a:gd name="T96" fmla="*/ 3 w 1505"/>
                <a:gd name="T97" fmla="*/ 812 h 1505"/>
                <a:gd name="T98" fmla="*/ 3 w 1505"/>
                <a:gd name="T99" fmla="*/ 692 h 1505"/>
                <a:gd name="T100" fmla="*/ 134 w 1505"/>
                <a:gd name="T101" fmla="*/ 556 h 1505"/>
                <a:gd name="T102" fmla="*/ 101 w 1505"/>
                <a:gd name="T103" fmla="*/ 376 h 1505"/>
                <a:gd name="T104" fmla="*/ 273 w 1505"/>
                <a:gd name="T105" fmla="*/ 315 h 1505"/>
                <a:gd name="T106" fmla="*/ 326 w 1505"/>
                <a:gd name="T107" fmla="*/ 132 h 1505"/>
                <a:gd name="T108" fmla="*/ 430 w 1505"/>
                <a:gd name="T109" fmla="*/ 72 h 1505"/>
                <a:gd name="T110" fmla="*/ 614 w 1505"/>
                <a:gd name="T111" fmla="*/ 118 h 1505"/>
                <a:gd name="T112" fmla="*/ 752 w 1505"/>
                <a:gd name="T113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5" h="1505">
                  <a:moveTo>
                    <a:pt x="752" y="289"/>
                  </a:moveTo>
                  <a:lnTo>
                    <a:pt x="694" y="293"/>
                  </a:lnTo>
                  <a:lnTo>
                    <a:pt x="639" y="303"/>
                  </a:lnTo>
                  <a:lnTo>
                    <a:pt x="585" y="320"/>
                  </a:lnTo>
                  <a:lnTo>
                    <a:pt x="535" y="343"/>
                  </a:lnTo>
                  <a:lnTo>
                    <a:pt x="488" y="372"/>
                  </a:lnTo>
                  <a:lnTo>
                    <a:pt x="444" y="406"/>
                  </a:lnTo>
                  <a:lnTo>
                    <a:pt x="406" y="444"/>
                  </a:lnTo>
                  <a:lnTo>
                    <a:pt x="372" y="487"/>
                  </a:lnTo>
                  <a:lnTo>
                    <a:pt x="343" y="535"/>
                  </a:lnTo>
                  <a:lnTo>
                    <a:pt x="321" y="585"/>
                  </a:lnTo>
                  <a:lnTo>
                    <a:pt x="304" y="638"/>
                  </a:lnTo>
                  <a:lnTo>
                    <a:pt x="293" y="694"/>
                  </a:lnTo>
                  <a:lnTo>
                    <a:pt x="289" y="751"/>
                  </a:lnTo>
                  <a:lnTo>
                    <a:pt x="293" y="811"/>
                  </a:lnTo>
                  <a:lnTo>
                    <a:pt x="304" y="866"/>
                  </a:lnTo>
                  <a:lnTo>
                    <a:pt x="321" y="920"/>
                  </a:lnTo>
                  <a:lnTo>
                    <a:pt x="343" y="970"/>
                  </a:lnTo>
                  <a:lnTo>
                    <a:pt x="372" y="1017"/>
                  </a:lnTo>
                  <a:lnTo>
                    <a:pt x="406" y="1060"/>
                  </a:lnTo>
                  <a:lnTo>
                    <a:pt x="444" y="1099"/>
                  </a:lnTo>
                  <a:lnTo>
                    <a:pt x="488" y="1133"/>
                  </a:lnTo>
                  <a:lnTo>
                    <a:pt x="535" y="1162"/>
                  </a:lnTo>
                  <a:lnTo>
                    <a:pt x="585" y="1184"/>
                  </a:lnTo>
                  <a:lnTo>
                    <a:pt x="639" y="1201"/>
                  </a:lnTo>
                  <a:lnTo>
                    <a:pt x="694" y="1212"/>
                  </a:lnTo>
                  <a:lnTo>
                    <a:pt x="752" y="1216"/>
                  </a:lnTo>
                  <a:lnTo>
                    <a:pt x="811" y="1212"/>
                  </a:lnTo>
                  <a:lnTo>
                    <a:pt x="866" y="1201"/>
                  </a:lnTo>
                  <a:lnTo>
                    <a:pt x="920" y="1184"/>
                  </a:lnTo>
                  <a:lnTo>
                    <a:pt x="970" y="1162"/>
                  </a:lnTo>
                  <a:lnTo>
                    <a:pt x="1017" y="1133"/>
                  </a:lnTo>
                  <a:lnTo>
                    <a:pt x="1061" y="1099"/>
                  </a:lnTo>
                  <a:lnTo>
                    <a:pt x="1099" y="1060"/>
                  </a:lnTo>
                  <a:lnTo>
                    <a:pt x="1133" y="1017"/>
                  </a:lnTo>
                  <a:lnTo>
                    <a:pt x="1162" y="970"/>
                  </a:lnTo>
                  <a:lnTo>
                    <a:pt x="1184" y="920"/>
                  </a:lnTo>
                  <a:lnTo>
                    <a:pt x="1201" y="866"/>
                  </a:lnTo>
                  <a:lnTo>
                    <a:pt x="1212" y="811"/>
                  </a:lnTo>
                  <a:lnTo>
                    <a:pt x="1216" y="751"/>
                  </a:lnTo>
                  <a:lnTo>
                    <a:pt x="1212" y="694"/>
                  </a:lnTo>
                  <a:lnTo>
                    <a:pt x="1201" y="638"/>
                  </a:lnTo>
                  <a:lnTo>
                    <a:pt x="1184" y="585"/>
                  </a:lnTo>
                  <a:lnTo>
                    <a:pt x="1162" y="535"/>
                  </a:lnTo>
                  <a:lnTo>
                    <a:pt x="1133" y="487"/>
                  </a:lnTo>
                  <a:lnTo>
                    <a:pt x="1099" y="444"/>
                  </a:lnTo>
                  <a:lnTo>
                    <a:pt x="1061" y="406"/>
                  </a:lnTo>
                  <a:lnTo>
                    <a:pt x="1017" y="372"/>
                  </a:lnTo>
                  <a:lnTo>
                    <a:pt x="970" y="343"/>
                  </a:lnTo>
                  <a:lnTo>
                    <a:pt x="920" y="320"/>
                  </a:lnTo>
                  <a:lnTo>
                    <a:pt x="866" y="303"/>
                  </a:lnTo>
                  <a:lnTo>
                    <a:pt x="811" y="293"/>
                  </a:lnTo>
                  <a:lnTo>
                    <a:pt x="752" y="289"/>
                  </a:lnTo>
                  <a:close/>
                  <a:moveTo>
                    <a:pt x="752" y="0"/>
                  </a:moveTo>
                  <a:lnTo>
                    <a:pt x="812" y="2"/>
                  </a:lnTo>
                  <a:lnTo>
                    <a:pt x="891" y="118"/>
                  </a:lnTo>
                  <a:lnTo>
                    <a:pt x="949" y="134"/>
                  </a:lnTo>
                  <a:lnTo>
                    <a:pt x="1075" y="72"/>
                  </a:lnTo>
                  <a:lnTo>
                    <a:pt x="1129" y="101"/>
                  </a:lnTo>
                  <a:lnTo>
                    <a:pt x="1179" y="132"/>
                  </a:lnTo>
                  <a:lnTo>
                    <a:pt x="1190" y="273"/>
                  </a:lnTo>
                  <a:lnTo>
                    <a:pt x="1232" y="315"/>
                  </a:lnTo>
                  <a:lnTo>
                    <a:pt x="1372" y="326"/>
                  </a:lnTo>
                  <a:lnTo>
                    <a:pt x="1404" y="376"/>
                  </a:lnTo>
                  <a:lnTo>
                    <a:pt x="1433" y="429"/>
                  </a:lnTo>
                  <a:lnTo>
                    <a:pt x="1371" y="556"/>
                  </a:lnTo>
                  <a:lnTo>
                    <a:pt x="1387" y="613"/>
                  </a:lnTo>
                  <a:lnTo>
                    <a:pt x="1503" y="692"/>
                  </a:lnTo>
                  <a:lnTo>
                    <a:pt x="1505" y="751"/>
                  </a:lnTo>
                  <a:lnTo>
                    <a:pt x="1503" y="812"/>
                  </a:lnTo>
                  <a:lnTo>
                    <a:pt x="1387" y="891"/>
                  </a:lnTo>
                  <a:lnTo>
                    <a:pt x="1371" y="949"/>
                  </a:lnTo>
                  <a:lnTo>
                    <a:pt x="1433" y="1075"/>
                  </a:lnTo>
                  <a:lnTo>
                    <a:pt x="1404" y="1129"/>
                  </a:lnTo>
                  <a:lnTo>
                    <a:pt x="1372" y="1179"/>
                  </a:lnTo>
                  <a:lnTo>
                    <a:pt x="1232" y="1189"/>
                  </a:lnTo>
                  <a:lnTo>
                    <a:pt x="1190" y="1231"/>
                  </a:lnTo>
                  <a:lnTo>
                    <a:pt x="1179" y="1372"/>
                  </a:lnTo>
                  <a:lnTo>
                    <a:pt x="1129" y="1404"/>
                  </a:lnTo>
                  <a:lnTo>
                    <a:pt x="1075" y="1432"/>
                  </a:lnTo>
                  <a:lnTo>
                    <a:pt x="949" y="1371"/>
                  </a:lnTo>
                  <a:lnTo>
                    <a:pt x="891" y="1386"/>
                  </a:lnTo>
                  <a:lnTo>
                    <a:pt x="812" y="1502"/>
                  </a:lnTo>
                  <a:lnTo>
                    <a:pt x="752" y="1505"/>
                  </a:lnTo>
                  <a:lnTo>
                    <a:pt x="693" y="1502"/>
                  </a:lnTo>
                  <a:lnTo>
                    <a:pt x="614" y="1386"/>
                  </a:lnTo>
                  <a:lnTo>
                    <a:pt x="556" y="1371"/>
                  </a:lnTo>
                  <a:lnTo>
                    <a:pt x="430" y="1432"/>
                  </a:lnTo>
                  <a:lnTo>
                    <a:pt x="376" y="1404"/>
                  </a:lnTo>
                  <a:lnTo>
                    <a:pt x="326" y="1372"/>
                  </a:lnTo>
                  <a:lnTo>
                    <a:pt x="315" y="1231"/>
                  </a:lnTo>
                  <a:lnTo>
                    <a:pt x="273" y="1189"/>
                  </a:lnTo>
                  <a:lnTo>
                    <a:pt x="133" y="1179"/>
                  </a:lnTo>
                  <a:lnTo>
                    <a:pt x="101" y="1129"/>
                  </a:lnTo>
                  <a:lnTo>
                    <a:pt x="72" y="1075"/>
                  </a:lnTo>
                  <a:lnTo>
                    <a:pt x="134" y="949"/>
                  </a:lnTo>
                  <a:lnTo>
                    <a:pt x="118" y="891"/>
                  </a:lnTo>
                  <a:lnTo>
                    <a:pt x="3" y="812"/>
                  </a:lnTo>
                  <a:lnTo>
                    <a:pt x="0" y="751"/>
                  </a:lnTo>
                  <a:lnTo>
                    <a:pt x="3" y="692"/>
                  </a:lnTo>
                  <a:lnTo>
                    <a:pt x="118" y="613"/>
                  </a:lnTo>
                  <a:lnTo>
                    <a:pt x="134" y="556"/>
                  </a:lnTo>
                  <a:lnTo>
                    <a:pt x="72" y="429"/>
                  </a:lnTo>
                  <a:lnTo>
                    <a:pt x="101" y="376"/>
                  </a:lnTo>
                  <a:lnTo>
                    <a:pt x="133" y="326"/>
                  </a:lnTo>
                  <a:lnTo>
                    <a:pt x="273" y="315"/>
                  </a:lnTo>
                  <a:lnTo>
                    <a:pt x="315" y="273"/>
                  </a:lnTo>
                  <a:lnTo>
                    <a:pt x="326" y="132"/>
                  </a:lnTo>
                  <a:lnTo>
                    <a:pt x="376" y="101"/>
                  </a:lnTo>
                  <a:lnTo>
                    <a:pt x="430" y="72"/>
                  </a:lnTo>
                  <a:lnTo>
                    <a:pt x="556" y="134"/>
                  </a:lnTo>
                  <a:lnTo>
                    <a:pt x="614" y="118"/>
                  </a:lnTo>
                  <a:lnTo>
                    <a:pt x="693" y="2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9"/>
            <p:cNvSpPr>
              <a:spLocks noEditPoints="1"/>
            </p:cNvSpPr>
            <p:nvPr/>
          </p:nvSpPr>
          <p:spPr bwMode="auto">
            <a:xfrm>
              <a:off x="3397251" y="3522663"/>
              <a:ext cx="898525" cy="895350"/>
            </a:xfrm>
            <a:custGeom>
              <a:avLst/>
              <a:gdLst>
                <a:gd name="T0" fmla="*/ 265 w 566"/>
                <a:gd name="T1" fmla="*/ 251 h 564"/>
                <a:gd name="T2" fmla="*/ 265 w 566"/>
                <a:gd name="T3" fmla="*/ 313 h 564"/>
                <a:gd name="T4" fmla="*/ 207 w 566"/>
                <a:gd name="T5" fmla="*/ 331 h 564"/>
                <a:gd name="T6" fmla="*/ 170 w 566"/>
                <a:gd name="T7" fmla="*/ 281 h 564"/>
                <a:gd name="T8" fmla="*/ 207 w 566"/>
                <a:gd name="T9" fmla="*/ 233 h 564"/>
                <a:gd name="T10" fmla="*/ 454 w 566"/>
                <a:gd name="T11" fmla="*/ 200 h 564"/>
                <a:gd name="T12" fmla="*/ 451 w 566"/>
                <a:gd name="T13" fmla="*/ 246 h 564"/>
                <a:gd name="T14" fmla="*/ 463 w 566"/>
                <a:gd name="T15" fmla="*/ 366 h 564"/>
                <a:gd name="T16" fmla="*/ 484 w 566"/>
                <a:gd name="T17" fmla="*/ 371 h 564"/>
                <a:gd name="T18" fmla="*/ 496 w 566"/>
                <a:gd name="T19" fmla="*/ 354 h 564"/>
                <a:gd name="T20" fmla="*/ 512 w 566"/>
                <a:gd name="T21" fmla="*/ 225 h 564"/>
                <a:gd name="T22" fmla="*/ 477 w 566"/>
                <a:gd name="T23" fmla="*/ 191 h 564"/>
                <a:gd name="T24" fmla="*/ 212 w 566"/>
                <a:gd name="T25" fmla="*/ 170 h 564"/>
                <a:gd name="T26" fmla="*/ 182 w 566"/>
                <a:gd name="T27" fmla="*/ 224 h 564"/>
                <a:gd name="T28" fmla="*/ 155 w 566"/>
                <a:gd name="T29" fmla="*/ 205 h 564"/>
                <a:gd name="T30" fmla="*/ 146 w 566"/>
                <a:gd name="T31" fmla="*/ 214 h 564"/>
                <a:gd name="T32" fmla="*/ 165 w 566"/>
                <a:gd name="T33" fmla="*/ 241 h 564"/>
                <a:gd name="T34" fmla="*/ 111 w 566"/>
                <a:gd name="T35" fmla="*/ 271 h 564"/>
                <a:gd name="T36" fmla="*/ 104 w 566"/>
                <a:gd name="T37" fmla="*/ 287 h 564"/>
                <a:gd name="T38" fmla="*/ 153 w 566"/>
                <a:gd name="T39" fmla="*/ 295 h 564"/>
                <a:gd name="T40" fmla="*/ 148 w 566"/>
                <a:gd name="T41" fmla="*/ 341 h 564"/>
                <a:gd name="T42" fmla="*/ 149 w 566"/>
                <a:gd name="T43" fmla="*/ 355 h 564"/>
                <a:gd name="T44" fmla="*/ 161 w 566"/>
                <a:gd name="T45" fmla="*/ 358 h 564"/>
                <a:gd name="T46" fmla="*/ 195 w 566"/>
                <a:gd name="T47" fmla="*/ 349 h 564"/>
                <a:gd name="T48" fmla="*/ 215 w 566"/>
                <a:gd name="T49" fmla="*/ 399 h 564"/>
                <a:gd name="T50" fmla="*/ 232 w 566"/>
                <a:gd name="T51" fmla="*/ 399 h 564"/>
                <a:gd name="T52" fmla="*/ 250 w 566"/>
                <a:gd name="T53" fmla="*/ 349 h 564"/>
                <a:gd name="T54" fmla="*/ 284 w 566"/>
                <a:gd name="T55" fmla="*/ 359 h 564"/>
                <a:gd name="T56" fmla="*/ 296 w 566"/>
                <a:gd name="T57" fmla="*/ 355 h 564"/>
                <a:gd name="T58" fmla="*/ 299 w 566"/>
                <a:gd name="T59" fmla="*/ 342 h 564"/>
                <a:gd name="T60" fmla="*/ 293 w 566"/>
                <a:gd name="T61" fmla="*/ 295 h 564"/>
                <a:gd name="T62" fmla="*/ 342 w 566"/>
                <a:gd name="T63" fmla="*/ 287 h 564"/>
                <a:gd name="T64" fmla="*/ 336 w 566"/>
                <a:gd name="T65" fmla="*/ 271 h 564"/>
                <a:gd name="T66" fmla="*/ 282 w 566"/>
                <a:gd name="T67" fmla="*/ 241 h 564"/>
                <a:gd name="T68" fmla="*/ 299 w 566"/>
                <a:gd name="T69" fmla="*/ 216 h 564"/>
                <a:gd name="T70" fmla="*/ 289 w 566"/>
                <a:gd name="T71" fmla="*/ 205 h 564"/>
                <a:gd name="T72" fmla="*/ 265 w 566"/>
                <a:gd name="T73" fmla="*/ 224 h 564"/>
                <a:gd name="T74" fmla="*/ 234 w 566"/>
                <a:gd name="T75" fmla="*/ 170 h 564"/>
                <a:gd name="T76" fmla="*/ 222 w 566"/>
                <a:gd name="T77" fmla="*/ 143 h 564"/>
                <a:gd name="T78" fmla="*/ 330 w 566"/>
                <a:gd name="T79" fmla="*/ 196 h 564"/>
                <a:gd name="T80" fmla="*/ 358 w 566"/>
                <a:gd name="T81" fmla="*/ 314 h 564"/>
                <a:gd name="T82" fmla="*/ 283 w 566"/>
                <a:gd name="T83" fmla="*/ 406 h 564"/>
                <a:gd name="T84" fmla="*/ 162 w 566"/>
                <a:gd name="T85" fmla="*/ 406 h 564"/>
                <a:gd name="T86" fmla="*/ 88 w 566"/>
                <a:gd name="T87" fmla="*/ 314 h 564"/>
                <a:gd name="T88" fmla="*/ 115 w 566"/>
                <a:gd name="T89" fmla="*/ 196 h 564"/>
                <a:gd name="T90" fmla="*/ 222 w 566"/>
                <a:gd name="T91" fmla="*/ 143 h 564"/>
                <a:gd name="T92" fmla="*/ 126 w 566"/>
                <a:gd name="T93" fmla="*/ 140 h 564"/>
                <a:gd name="T94" fmla="*/ 54 w 566"/>
                <a:gd name="T95" fmla="*/ 247 h 564"/>
                <a:gd name="T96" fmla="*/ 80 w 566"/>
                <a:gd name="T97" fmla="*/ 377 h 564"/>
                <a:gd name="T98" fmla="*/ 188 w 566"/>
                <a:gd name="T99" fmla="*/ 450 h 564"/>
                <a:gd name="T100" fmla="*/ 318 w 566"/>
                <a:gd name="T101" fmla="*/ 425 h 564"/>
                <a:gd name="T102" fmla="*/ 391 w 566"/>
                <a:gd name="T103" fmla="*/ 317 h 564"/>
                <a:gd name="T104" fmla="*/ 364 w 566"/>
                <a:gd name="T105" fmla="*/ 187 h 564"/>
                <a:gd name="T106" fmla="*/ 258 w 566"/>
                <a:gd name="T107" fmla="*/ 115 h 564"/>
                <a:gd name="T108" fmla="*/ 518 w 566"/>
                <a:gd name="T109" fmla="*/ 3 h 564"/>
                <a:gd name="T110" fmla="*/ 566 w 566"/>
                <a:gd name="T111" fmla="*/ 70 h 564"/>
                <a:gd name="T112" fmla="*/ 537 w 566"/>
                <a:gd name="T113" fmla="*/ 551 h 564"/>
                <a:gd name="T114" fmla="*/ 49 w 566"/>
                <a:gd name="T115" fmla="*/ 562 h 564"/>
                <a:gd name="T116" fmla="*/ 0 w 566"/>
                <a:gd name="T117" fmla="*/ 494 h 564"/>
                <a:gd name="T118" fmla="*/ 31 w 566"/>
                <a:gd name="T119" fmla="*/ 1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6" h="564">
                  <a:moveTo>
                    <a:pt x="222" y="230"/>
                  </a:moveTo>
                  <a:lnTo>
                    <a:pt x="240" y="233"/>
                  </a:lnTo>
                  <a:lnTo>
                    <a:pt x="254" y="239"/>
                  </a:lnTo>
                  <a:lnTo>
                    <a:pt x="265" y="251"/>
                  </a:lnTo>
                  <a:lnTo>
                    <a:pt x="272" y="266"/>
                  </a:lnTo>
                  <a:lnTo>
                    <a:pt x="275" y="281"/>
                  </a:lnTo>
                  <a:lnTo>
                    <a:pt x="272" y="299"/>
                  </a:lnTo>
                  <a:lnTo>
                    <a:pt x="265" y="313"/>
                  </a:lnTo>
                  <a:lnTo>
                    <a:pt x="254" y="325"/>
                  </a:lnTo>
                  <a:lnTo>
                    <a:pt x="240" y="331"/>
                  </a:lnTo>
                  <a:lnTo>
                    <a:pt x="222" y="334"/>
                  </a:lnTo>
                  <a:lnTo>
                    <a:pt x="207" y="331"/>
                  </a:lnTo>
                  <a:lnTo>
                    <a:pt x="192" y="325"/>
                  </a:lnTo>
                  <a:lnTo>
                    <a:pt x="180" y="313"/>
                  </a:lnTo>
                  <a:lnTo>
                    <a:pt x="172" y="299"/>
                  </a:lnTo>
                  <a:lnTo>
                    <a:pt x="170" y="281"/>
                  </a:lnTo>
                  <a:lnTo>
                    <a:pt x="172" y="266"/>
                  </a:lnTo>
                  <a:lnTo>
                    <a:pt x="180" y="251"/>
                  </a:lnTo>
                  <a:lnTo>
                    <a:pt x="192" y="239"/>
                  </a:lnTo>
                  <a:lnTo>
                    <a:pt x="207" y="233"/>
                  </a:lnTo>
                  <a:lnTo>
                    <a:pt x="222" y="230"/>
                  </a:lnTo>
                  <a:close/>
                  <a:moveTo>
                    <a:pt x="477" y="191"/>
                  </a:moveTo>
                  <a:lnTo>
                    <a:pt x="464" y="193"/>
                  </a:lnTo>
                  <a:lnTo>
                    <a:pt x="454" y="200"/>
                  </a:lnTo>
                  <a:lnTo>
                    <a:pt x="446" y="212"/>
                  </a:lnTo>
                  <a:lnTo>
                    <a:pt x="443" y="225"/>
                  </a:lnTo>
                  <a:lnTo>
                    <a:pt x="446" y="237"/>
                  </a:lnTo>
                  <a:lnTo>
                    <a:pt x="451" y="246"/>
                  </a:lnTo>
                  <a:lnTo>
                    <a:pt x="459" y="254"/>
                  </a:lnTo>
                  <a:lnTo>
                    <a:pt x="459" y="354"/>
                  </a:lnTo>
                  <a:lnTo>
                    <a:pt x="460" y="360"/>
                  </a:lnTo>
                  <a:lnTo>
                    <a:pt x="463" y="366"/>
                  </a:lnTo>
                  <a:lnTo>
                    <a:pt x="467" y="370"/>
                  </a:lnTo>
                  <a:lnTo>
                    <a:pt x="472" y="371"/>
                  </a:lnTo>
                  <a:lnTo>
                    <a:pt x="477" y="372"/>
                  </a:lnTo>
                  <a:lnTo>
                    <a:pt x="484" y="371"/>
                  </a:lnTo>
                  <a:lnTo>
                    <a:pt x="488" y="370"/>
                  </a:lnTo>
                  <a:lnTo>
                    <a:pt x="492" y="366"/>
                  </a:lnTo>
                  <a:lnTo>
                    <a:pt x="495" y="360"/>
                  </a:lnTo>
                  <a:lnTo>
                    <a:pt x="496" y="354"/>
                  </a:lnTo>
                  <a:lnTo>
                    <a:pt x="496" y="254"/>
                  </a:lnTo>
                  <a:lnTo>
                    <a:pt x="504" y="246"/>
                  </a:lnTo>
                  <a:lnTo>
                    <a:pt x="510" y="237"/>
                  </a:lnTo>
                  <a:lnTo>
                    <a:pt x="512" y="225"/>
                  </a:lnTo>
                  <a:lnTo>
                    <a:pt x="509" y="212"/>
                  </a:lnTo>
                  <a:lnTo>
                    <a:pt x="502" y="200"/>
                  </a:lnTo>
                  <a:lnTo>
                    <a:pt x="491" y="193"/>
                  </a:lnTo>
                  <a:lnTo>
                    <a:pt x="477" y="191"/>
                  </a:lnTo>
                  <a:close/>
                  <a:moveTo>
                    <a:pt x="222" y="162"/>
                  </a:moveTo>
                  <a:lnTo>
                    <a:pt x="219" y="163"/>
                  </a:lnTo>
                  <a:lnTo>
                    <a:pt x="215" y="166"/>
                  </a:lnTo>
                  <a:lnTo>
                    <a:pt x="212" y="170"/>
                  </a:lnTo>
                  <a:lnTo>
                    <a:pt x="211" y="175"/>
                  </a:lnTo>
                  <a:lnTo>
                    <a:pt x="211" y="212"/>
                  </a:lnTo>
                  <a:lnTo>
                    <a:pt x="195" y="216"/>
                  </a:lnTo>
                  <a:lnTo>
                    <a:pt x="182" y="224"/>
                  </a:lnTo>
                  <a:lnTo>
                    <a:pt x="166" y="208"/>
                  </a:lnTo>
                  <a:lnTo>
                    <a:pt x="163" y="207"/>
                  </a:lnTo>
                  <a:lnTo>
                    <a:pt x="159" y="205"/>
                  </a:lnTo>
                  <a:lnTo>
                    <a:pt x="155" y="205"/>
                  </a:lnTo>
                  <a:lnTo>
                    <a:pt x="153" y="207"/>
                  </a:lnTo>
                  <a:lnTo>
                    <a:pt x="149" y="208"/>
                  </a:lnTo>
                  <a:lnTo>
                    <a:pt x="148" y="212"/>
                  </a:lnTo>
                  <a:lnTo>
                    <a:pt x="146" y="214"/>
                  </a:lnTo>
                  <a:lnTo>
                    <a:pt x="146" y="218"/>
                  </a:lnTo>
                  <a:lnTo>
                    <a:pt x="148" y="222"/>
                  </a:lnTo>
                  <a:lnTo>
                    <a:pt x="149" y="225"/>
                  </a:lnTo>
                  <a:lnTo>
                    <a:pt x="165" y="241"/>
                  </a:lnTo>
                  <a:lnTo>
                    <a:pt x="157" y="255"/>
                  </a:lnTo>
                  <a:lnTo>
                    <a:pt x="153" y="270"/>
                  </a:lnTo>
                  <a:lnTo>
                    <a:pt x="115" y="270"/>
                  </a:lnTo>
                  <a:lnTo>
                    <a:pt x="111" y="271"/>
                  </a:lnTo>
                  <a:lnTo>
                    <a:pt x="107" y="274"/>
                  </a:lnTo>
                  <a:lnTo>
                    <a:pt x="104" y="278"/>
                  </a:lnTo>
                  <a:lnTo>
                    <a:pt x="103" y="281"/>
                  </a:lnTo>
                  <a:lnTo>
                    <a:pt x="104" y="287"/>
                  </a:lnTo>
                  <a:lnTo>
                    <a:pt x="107" y="291"/>
                  </a:lnTo>
                  <a:lnTo>
                    <a:pt x="111" y="293"/>
                  </a:lnTo>
                  <a:lnTo>
                    <a:pt x="115" y="295"/>
                  </a:lnTo>
                  <a:lnTo>
                    <a:pt x="153" y="295"/>
                  </a:lnTo>
                  <a:lnTo>
                    <a:pt x="157" y="309"/>
                  </a:lnTo>
                  <a:lnTo>
                    <a:pt x="165" y="324"/>
                  </a:lnTo>
                  <a:lnTo>
                    <a:pt x="149" y="338"/>
                  </a:lnTo>
                  <a:lnTo>
                    <a:pt x="148" y="341"/>
                  </a:lnTo>
                  <a:lnTo>
                    <a:pt x="146" y="345"/>
                  </a:lnTo>
                  <a:lnTo>
                    <a:pt x="146" y="349"/>
                  </a:lnTo>
                  <a:lnTo>
                    <a:pt x="148" y="352"/>
                  </a:lnTo>
                  <a:lnTo>
                    <a:pt x="149" y="355"/>
                  </a:lnTo>
                  <a:lnTo>
                    <a:pt x="151" y="356"/>
                  </a:lnTo>
                  <a:lnTo>
                    <a:pt x="155" y="358"/>
                  </a:lnTo>
                  <a:lnTo>
                    <a:pt x="158" y="359"/>
                  </a:lnTo>
                  <a:lnTo>
                    <a:pt x="161" y="358"/>
                  </a:lnTo>
                  <a:lnTo>
                    <a:pt x="163" y="356"/>
                  </a:lnTo>
                  <a:lnTo>
                    <a:pt x="166" y="355"/>
                  </a:lnTo>
                  <a:lnTo>
                    <a:pt x="182" y="341"/>
                  </a:lnTo>
                  <a:lnTo>
                    <a:pt x="195" y="349"/>
                  </a:lnTo>
                  <a:lnTo>
                    <a:pt x="211" y="352"/>
                  </a:lnTo>
                  <a:lnTo>
                    <a:pt x="211" y="389"/>
                  </a:lnTo>
                  <a:lnTo>
                    <a:pt x="212" y="395"/>
                  </a:lnTo>
                  <a:lnTo>
                    <a:pt x="215" y="399"/>
                  </a:lnTo>
                  <a:lnTo>
                    <a:pt x="219" y="401"/>
                  </a:lnTo>
                  <a:lnTo>
                    <a:pt x="222" y="402"/>
                  </a:lnTo>
                  <a:lnTo>
                    <a:pt x="228" y="401"/>
                  </a:lnTo>
                  <a:lnTo>
                    <a:pt x="232" y="399"/>
                  </a:lnTo>
                  <a:lnTo>
                    <a:pt x="234" y="395"/>
                  </a:lnTo>
                  <a:lnTo>
                    <a:pt x="234" y="389"/>
                  </a:lnTo>
                  <a:lnTo>
                    <a:pt x="234" y="352"/>
                  </a:lnTo>
                  <a:lnTo>
                    <a:pt x="250" y="349"/>
                  </a:lnTo>
                  <a:lnTo>
                    <a:pt x="263" y="341"/>
                  </a:lnTo>
                  <a:lnTo>
                    <a:pt x="279" y="355"/>
                  </a:lnTo>
                  <a:lnTo>
                    <a:pt x="282" y="358"/>
                  </a:lnTo>
                  <a:lnTo>
                    <a:pt x="284" y="359"/>
                  </a:lnTo>
                  <a:lnTo>
                    <a:pt x="287" y="359"/>
                  </a:lnTo>
                  <a:lnTo>
                    <a:pt x="291" y="359"/>
                  </a:lnTo>
                  <a:lnTo>
                    <a:pt x="293" y="358"/>
                  </a:lnTo>
                  <a:lnTo>
                    <a:pt x="296" y="355"/>
                  </a:lnTo>
                  <a:lnTo>
                    <a:pt x="299" y="352"/>
                  </a:lnTo>
                  <a:lnTo>
                    <a:pt x="299" y="349"/>
                  </a:lnTo>
                  <a:lnTo>
                    <a:pt x="299" y="345"/>
                  </a:lnTo>
                  <a:lnTo>
                    <a:pt x="299" y="342"/>
                  </a:lnTo>
                  <a:lnTo>
                    <a:pt x="296" y="338"/>
                  </a:lnTo>
                  <a:lnTo>
                    <a:pt x="282" y="324"/>
                  </a:lnTo>
                  <a:lnTo>
                    <a:pt x="288" y="309"/>
                  </a:lnTo>
                  <a:lnTo>
                    <a:pt x="293" y="295"/>
                  </a:lnTo>
                  <a:lnTo>
                    <a:pt x="330" y="295"/>
                  </a:lnTo>
                  <a:lnTo>
                    <a:pt x="336" y="293"/>
                  </a:lnTo>
                  <a:lnTo>
                    <a:pt x="339" y="291"/>
                  </a:lnTo>
                  <a:lnTo>
                    <a:pt x="342" y="287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4"/>
                  </a:lnTo>
                  <a:lnTo>
                    <a:pt x="336" y="271"/>
                  </a:lnTo>
                  <a:lnTo>
                    <a:pt x="330" y="270"/>
                  </a:lnTo>
                  <a:lnTo>
                    <a:pt x="293" y="270"/>
                  </a:lnTo>
                  <a:lnTo>
                    <a:pt x="288" y="255"/>
                  </a:lnTo>
                  <a:lnTo>
                    <a:pt x="282" y="241"/>
                  </a:lnTo>
                  <a:lnTo>
                    <a:pt x="296" y="226"/>
                  </a:lnTo>
                  <a:lnTo>
                    <a:pt x="299" y="222"/>
                  </a:lnTo>
                  <a:lnTo>
                    <a:pt x="299" y="220"/>
                  </a:lnTo>
                  <a:lnTo>
                    <a:pt x="299" y="216"/>
                  </a:lnTo>
                  <a:lnTo>
                    <a:pt x="299" y="212"/>
                  </a:lnTo>
                  <a:lnTo>
                    <a:pt x="296" y="209"/>
                  </a:lnTo>
                  <a:lnTo>
                    <a:pt x="292" y="207"/>
                  </a:lnTo>
                  <a:lnTo>
                    <a:pt x="289" y="205"/>
                  </a:lnTo>
                  <a:lnTo>
                    <a:pt x="286" y="205"/>
                  </a:lnTo>
                  <a:lnTo>
                    <a:pt x="282" y="207"/>
                  </a:lnTo>
                  <a:lnTo>
                    <a:pt x="279" y="209"/>
                  </a:lnTo>
                  <a:lnTo>
                    <a:pt x="265" y="224"/>
                  </a:lnTo>
                  <a:lnTo>
                    <a:pt x="250" y="216"/>
                  </a:lnTo>
                  <a:lnTo>
                    <a:pt x="234" y="212"/>
                  </a:lnTo>
                  <a:lnTo>
                    <a:pt x="234" y="175"/>
                  </a:lnTo>
                  <a:lnTo>
                    <a:pt x="234" y="170"/>
                  </a:lnTo>
                  <a:lnTo>
                    <a:pt x="232" y="166"/>
                  </a:lnTo>
                  <a:lnTo>
                    <a:pt x="228" y="163"/>
                  </a:lnTo>
                  <a:lnTo>
                    <a:pt x="222" y="162"/>
                  </a:lnTo>
                  <a:close/>
                  <a:moveTo>
                    <a:pt x="222" y="143"/>
                  </a:moveTo>
                  <a:lnTo>
                    <a:pt x="254" y="147"/>
                  </a:lnTo>
                  <a:lnTo>
                    <a:pt x="283" y="158"/>
                  </a:lnTo>
                  <a:lnTo>
                    <a:pt x="309" y="174"/>
                  </a:lnTo>
                  <a:lnTo>
                    <a:pt x="330" y="196"/>
                  </a:lnTo>
                  <a:lnTo>
                    <a:pt x="347" y="221"/>
                  </a:lnTo>
                  <a:lnTo>
                    <a:pt x="358" y="250"/>
                  </a:lnTo>
                  <a:lnTo>
                    <a:pt x="360" y="281"/>
                  </a:lnTo>
                  <a:lnTo>
                    <a:pt x="358" y="314"/>
                  </a:lnTo>
                  <a:lnTo>
                    <a:pt x="347" y="343"/>
                  </a:lnTo>
                  <a:lnTo>
                    <a:pt x="330" y="368"/>
                  </a:lnTo>
                  <a:lnTo>
                    <a:pt x="309" y="391"/>
                  </a:lnTo>
                  <a:lnTo>
                    <a:pt x="283" y="406"/>
                  </a:lnTo>
                  <a:lnTo>
                    <a:pt x="254" y="417"/>
                  </a:lnTo>
                  <a:lnTo>
                    <a:pt x="222" y="421"/>
                  </a:lnTo>
                  <a:lnTo>
                    <a:pt x="191" y="417"/>
                  </a:lnTo>
                  <a:lnTo>
                    <a:pt x="162" y="406"/>
                  </a:lnTo>
                  <a:lnTo>
                    <a:pt x="136" y="391"/>
                  </a:lnTo>
                  <a:lnTo>
                    <a:pt x="115" y="368"/>
                  </a:lnTo>
                  <a:lnTo>
                    <a:pt x="99" y="343"/>
                  </a:lnTo>
                  <a:lnTo>
                    <a:pt x="88" y="314"/>
                  </a:lnTo>
                  <a:lnTo>
                    <a:pt x="84" y="281"/>
                  </a:lnTo>
                  <a:lnTo>
                    <a:pt x="88" y="250"/>
                  </a:lnTo>
                  <a:lnTo>
                    <a:pt x="99" y="221"/>
                  </a:lnTo>
                  <a:lnTo>
                    <a:pt x="115" y="196"/>
                  </a:lnTo>
                  <a:lnTo>
                    <a:pt x="136" y="174"/>
                  </a:lnTo>
                  <a:lnTo>
                    <a:pt x="162" y="158"/>
                  </a:lnTo>
                  <a:lnTo>
                    <a:pt x="191" y="147"/>
                  </a:lnTo>
                  <a:lnTo>
                    <a:pt x="222" y="143"/>
                  </a:lnTo>
                  <a:close/>
                  <a:moveTo>
                    <a:pt x="222" y="111"/>
                  </a:moveTo>
                  <a:lnTo>
                    <a:pt x="188" y="115"/>
                  </a:lnTo>
                  <a:lnTo>
                    <a:pt x="155" y="124"/>
                  </a:lnTo>
                  <a:lnTo>
                    <a:pt x="126" y="140"/>
                  </a:lnTo>
                  <a:lnTo>
                    <a:pt x="102" y="161"/>
                  </a:lnTo>
                  <a:lnTo>
                    <a:pt x="80" y="187"/>
                  </a:lnTo>
                  <a:lnTo>
                    <a:pt x="65" y="216"/>
                  </a:lnTo>
                  <a:lnTo>
                    <a:pt x="54" y="247"/>
                  </a:lnTo>
                  <a:lnTo>
                    <a:pt x="52" y="281"/>
                  </a:lnTo>
                  <a:lnTo>
                    <a:pt x="54" y="317"/>
                  </a:lnTo>
                  <a:lnTo>
                    <a:pt x="65" y="349"/>
                  </a:lnTo>
                  <a:lnTo>
                    <a:pt x="80" y="377"/>
                  </a:lnTo>
                  <a:lnTo>
                    <a:pt x="102" y="404"/>
                  </a:lnTo>
                  <a:lnTo>
                    <a:pt x="126" y="425"/>
                  </a:lnTo>
                  <a:lnTo>
                    <a:pt x="155" y="441"/>
                  </a:lnTo>
                  <a:lnTo>
                    <a:pt x="188" y="450"/>
                  </a:lnTo>
                  <a:lnTo>
                    <a:pt x="222" y="454"/>
                  </a:lnTo>
                  <a:lnTo>
                    <a:pt x="258" y="450"/>
                  </a:lnTo>
                  <a:lnTo>
                    <a:pt x="289" y="441"/>
                  </a:lnTo>
                  <a:lnTo>
                    <a:pt x="318" y="425"/>
                  </a:lnTo>
                  <a:lnTo>
                    <a:pt x="345" y="404"/>
                  </a:lnTo>
                  <a:lnTo>
                    <a:pt x="364" y="377"/>
                  </a:lnTo>
                  <a:lnTo>
                    <a:pt x="380" y="349"/>
                  </a:lnTo>
                  <a:lnTo>
                    <a:pt x="391" y="317"/>
                  </a:lnTo>
                  <a:lnTo>
                    <a:pt x="395" y="281"/>
                  </a:lnTo>
                  <a:lnTo>
                    <a:pt x="391" y="247"/>
                  </a:lnTo>
                  <a:lnTo>
                    <a:pt x="380" y="216"/>
                  </a:lnTo>
                  <a:lnTo>
                    <a:pt x="364" y="187"/>
                  </a:lnTo>
                  <a:lnTo>
                    <a:pt x="345" y="161"/>
                  </a:lnTo>
                  <a:lnTo>
                    <a:pt x="318" y="140"/>
                  </a:lnTo>
                  <a:lnTo>
                    <a:pt x="289" y="124"/>
                  </a:lnTo>
                  <a:lnTo>
                    <a:pt x="258" y="115"/>
                  </a:lnTo>
                  <a:lnTo>
                    <a:pt x="222" y="111"/>
                  </a:lnTo>
                  <a:close/>
                  <a:moveTo>
                    <a:pt x="71" y="0"/>
                  </a:moveTo>
                  <a:lnTo>
                    <a:pt x="496" y="0"/>
                  </a:lnTo>
                  <a:lnTo>
                    <a:pt x="518" y="3"/>
                  </a:lnTo>
                  <a:lnTo>
                    <a:pt x="537" y="13"/>
                  </a:lnTo>
                  <a:lnTo>
                    <a:pt x="552" y="29"/>
                  </a:lnTo>
                  <a:lnTo>
                    <a:pt x="563" y="47"/>
                  </a:lnTo>
                  <a:lnTo>
                    <a:pt x="566" y="70"/>
                  </a:lnTo>
                  <a:lnTo>
                    <a:pt x="566" y="494"/>
                  </a:lnTo>
                  <a:lnTo>
                    <a:pt x="563" y="517"/>
                  </a:lnTo>
                  <a:lnTo>
                    <a:pt x="552" y="535"/>
                  </a:lnTo>
                  <a:lnTo>
                    <a:pt x="537" y="551"/>
                  </a:lnTo>
                  <a:lnTo>
                    <a:pt x="518" y="562"/>
                  </a:lnTo>
                  <a:lnTo>
                    <a:pt x="496" y="564"/>
                  </a:lnTo>
                  <a:lnTo>
                    <a:pt x="71" y="564"/>
                  </a:lnTo>
                  <a:lnTo>
                    <a:pt x="49" y="562"/>
                  </a:lnTo>
                  <a:lnTo>
                    <a:pt x="31" y="551"/>
                  </a:lnTo>
                  <a:lnTo>
                    <a:pt x="15" y="535"/>
                  </a:lnTo>
                  <a:lnTo>
                    <a:pt x="4" y="517"/>
                  </a:lnTo>
                  <a:lnTo>
                    <a:pt x="0" y="494"/>
                  </a:lnTo>
                  <a:lnTo>
                    <a:pt x="0" y="70"/>
                  </a:lnTo>
                  <a:lnTo>
                    <a:pt x="4" y="47"/>
                  </a:lnTo>
                  <a:lnTo>
                    <a:pt x="15" y="29"/>
                  </a:lnTo>
                  <a:lnTo>
                    <a:pt x="31" y="13"/>
                  </a:lnTo>
                  <a:lnTo>
                    <a:pt x="49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7178297" y="243211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78298" y="209835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52971" y="209835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42" y="2311710"/>
            <a:ext cx="304800" cy="304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178297" y="3420170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78298" y="30864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52971" y="308640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178297" y="440874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298" y="407498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252971" y="407498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178297" y="539433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78298" y="506057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252971" y="5060576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42" y="3299767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31" y="4288343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31" y="5291408"/>
            <a:ext cx="304800" cy="3048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6252971" y="975652"/>
            <a:ext cx="5131273" cy="738664"/>
            <a:chOff x="592428" y="600007"/>
            <a:chExt cx="3940935" cy="738664"/>
          </a:xfrm>
        </p:grpSpPr>
        <p:sp>
          <p:nvSpPr>
            <p:cNvPr id="49" name="TextBox 4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5333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02076" y="1696641"/>
            <a:ext cx="4417559" cy="4154610"/>
            <a:chOff x="4960938" y="3508375"/>
            <a:chExt cx="2533650" cy="2382838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5037138" y="5473700"/>
              <a:ext cx="414338" cy="417513"/>
            </a:xfrm>
            <a:custGeom>
              <a:avLst/>
              <a:gdLst>
                <a:gd name="T0" fmla="*/ 22 w 261"/>
                <a:gd name="T1" fmla="*/ 0 h 263"/>
                <a:gd name="T2" fmla="*/ 237 w 261"/>
                <a:gd name="T3" fmla="*/ 0 h 263"/>
                <a:gd name="T4" fmla="*/ 244 w 261"/>
                <a:gd name="T5" fmla="*/ 2 h 263"/>
                <a:gd name="T6" fmla="*/ 251 w 261"/>
                <a:gd name="T7" fmla="*/ 5 h 263"/>
                <a:gd name="T8" fmla="*/ 255 w 261"/>
                <a:gd name="T9" fmla="*/ 9 h 263"/>
                <a:gd name="T10" fmla="*/ 259 w 261"/>
                <a:gd name="T11" fmla="*/ 16 h 263"/>
                <a:gd name="T12" fmla="*/ 261 w 261"/>
                <a:gd name="T13" fmla="*/ 24 h 263"/>
                <a:gd name="T14" fmla="*/ 261 w 261"/>
                <a:gd name="T15" fmla="*/ 263 h 263"/>
                <a:gd name="T16" fmla="*/ 0 w 261"/>
                <a:gd name="T17" fmla="*/ 263 h 263"/>
                <a:gd name="T18" fmla="*/ 0 w 261"/>
                <a:gd name="T19" fmla="*/ 24 h 263"/>
                <a:gd name="T20" fmla="*/ 1 w 261"/>
                <a:gd name="T21" fmla="*/ 16 h 263"/>
                <a:gd name="T22" fmla="*/ 5 w 261"/>
                <a:gd name="T23" fmla="*/ 9 h 263"/>
                <a:gd name="T24" fmla="*/ 9 w 261"/>
                <a:gd name="T25" fmla="*/ 5 h 263"/>
                <a:gd name="T26" fmla="*/ 16 w 261"/>
                <a:gd name="T27" fmla="*/ 2 h 263"/>
                <a:gd name="T28" fmla="*/ 22 w 261"/>
                <a:gd name="T2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63">
                  <a:moveTo>
                    <a:pt x="22" y="0"/>
                  </a:moveTo>
                  <a:lnTo>
                    <a:pt x="237" y="0"/>
                  </a:lnTo>
                  <a:lnTo>
                    <a:pt x="244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6"/>
                  </a:lnTo>
                  <a:lnTo>
                    <a:pt x="261" y="24"/>
                  </a:lnTo>
                  <a:lnTo>
                    <a:pt x="261" y="263"/>
                  </a:lnTo>
                  <a:lnTo>
                    <a:pt x="0" y="263"/>
                  </a:lnTo>
                  <a:lnTo>
                    <a:pt x="0" y="24"/>
                  </a:lnTo>
                  <a:lnTo>
                    <a:pt x="1" y="16"/>
                  </a:lnTo>
                  <a:lnTo>
                    <a:pt x="5" y="9"/>
                  </a:lnTo>
                  <a:lnTo>
                    <a:pt x="9" y="5"/>
                  </a:lnTo>
                  <a:lnTo>
                    <a:pt x="16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5072063" y="5087938"/>
              <a:ext cx="341313" cy="341313"/>
            </a:xfrm>
            <a:custGeom>
              <a:avLst/>
              <a:gdLst>
                <a:gd name="T0" fmla="*/ 108 w 215"/>
                <a:gd name="T1" fmla="*/ 0 h 215"/>
                <a:gd name="T2" fmla="*/ 141 w 215"/>
                <a:gd name="T3" fmla="*/ 6 h 215"/>
                <a:gd name="T4" fmla="*/ 171 w 215"/>
                <a:gd name="T5" fmla="*/ 22 h 215"/>
                <a:gd name="T6" fmla="*/ 194 w 215"/>
                <a:gd name="T7" fmla="*/ 44 h 215"/>
                <a:gd name="T8" fmla="*/ 209 w 215"/>
                <a:gd name="T9" fmla="*/ 74 h 215"/>
                <a:gd name="T10" fmla="*/ 215 w 215"/>
                <a:gd name="T11" fmla="*/ 109 h 215"/>
                <a:gd name="T12" fmla="*/ 209 w 215"/>
                <a:gd name="T13" fmla="*/ 142 h 215"/>
                <a:gd name="T14" fmla="*/ 194 w 215"/>
                <a:gd name="T15" fmla="*/ 171 h 215"/>
                <a:gd name="T16" fmla="*/ 171 w 215"/>
                <a:gd name="T17" fmla="*/ 195 h 215"/>
                <a:gd name="T18" fmla="*/ 141 w 215"/>
                <a:gd name="T19" fmla="*/ 210 h 215"/>
                <a:gd name="T20" fmla="*/ 108 w 215"/>
                <a:gd name="T21" fmla="*/ 215 h 215"/>
                <a:gd name="T22" fmla="*/ 73 w 215"/>
                <a:gd name="T23" fmla="*/ 210 h 215"/>
                <a:gd name="T24" fmla="*/ 44 w 215"/>
                <a:gd name="T25" fmla="*/ 195 h 215"/>
                <a:gd name="T26" fmla="*/ 22 w 215"/>
                <a:gd name="T27" fmla="*/ 171 h 215"/>
                <a:gd name="T28" fmla="*/ 5 w 215"/>
                <a:gd name="T29" fmla="*/ 142 h 215"/>
                <a:gd name="T30" fmla="*/ 0 w 215"/>
                <a:gd name="T31" fmla="*/ 109 h 215"/>
                <a:gd name="T32" fmla="*/ 5 w 215"/>
                <a:gd name="T33" fmla="*/ 74 h 215"/>
                <a:gd name="T34" fmla="*/ 22 w 215"/>
                <a:gd name="T35" fmla="*/ 44 h 215"/>
                <a:gd name="T36" fmla="*/ 44 w 215"/>
                <a:gd name="T37" fmla="*/ 22 h 215"/>
                <a:gd name="T38" fmla="*/ 73 w 215"/>
                <a:gd name="T39" fmla="*/ 6 h 215"/>
                <a:gd name="T40" fmla="*/ 108 w 215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215">
                  <a:moveTo>
                    <a:pt x="108" y="0"/>
                  </a:moveTo>
                  <a:lnTo>
                    <a:pt x="141" y="6"/>
                  </a:lnTo>
                  <a:lnTo>
                    <a:pt x="171" y="22"/>
                  </a:lnTo>
                  <a:lnTo>
                    <a:pt x="194" y="44"/>
                  </a:lnTo>
                  <a:lnTo>
                    <a:pt x="209" y="74"/>
                  </a:lnTo>
                  <a:lnTo>
                    <a:pt x="215" y="109"/>
                  </a:lnTo>
                  <a:lnTo>
                    <a:pt x="209" y="142"/>
                  </a:lnTo>
                  <a:lnTo>
                    <a:pt x="194" y="171"/>
                  </a:lnTo>
                  <a:lnTo>
                    <a:pt x="171" y="195"/>
                  </a:lnTo>
                  <a:lnTo>
                    <a:pt x="141" y="210"/>
                  </a:lnTo>
                  <a:lnTo>
                    <a:pt x="108" y="215"/>
                  </a:lnTo>
                  <a:lnTo>
                    <a:pt x="73" y="210"/>
                  </a:lnTo>
                  <a:lnTo>
                    <a:pt x="44" y="195"/>
                  </a:lnTo>
                  <a:lnTo>
                    <a:pt x="22" y="171"/>
                  </a:lnTo>
                  <a:lnTo>
                    <a:pt x="5" y="142"/>
                  </a:lnTo>
                  <a:lnTo>
                    <a:pt x="0" y="109"/>
                  </a:lnTo>
                  <a:lnTo>
                    <a:pt x="5" y="74"/>
                  </a:lnTo>
                  <a:lnTo>
                    <a:pt x="22" y="44"/>
                  </a:lnTo>
                  <a:lnTo>
                    <a:pt x="44" y="22"/>
                  </a:lnTo>
                  <a:lnTo>
                    <a:pt x="73" y="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5"/>
            <p:cNvSpPr>
              <a:spLocks/>
            </p:cNvSpPr>
            <p:nvPr/>
          </p:nvSpPr>
          <p:spPr bwMode="auto">
            <a:xfrm>
              <a:off x="4960938" y="5502275"/>
              <a:ext cx="111125" cy="388938"/>
            </a:xfrm>
            <a:custGeom>
              <a:avLst/>
              <a:gdLst>
                <a:gd name="T0" fmla="*/ 33 w 70"/>
                <a:gd name="T1" fmla="*/ 0 h 245"/>
                <a:gd name="T2" fmla="*/ 36 w 70"/>
                <a:gd name="T3" fmla="*/ 0 h 245"/>
                <a:gd name="T4" fmla="*/ 53 w 70"/>
                <a:gd name="T5" fmla="*/ 4 h 245"/>
                <a:gd name="T6" fmla="*/ 66 w 70"/>
                <a:gd name="T7" fmla="*/ 17 h 245"/>
                <a:gd name="T8" fmla="*/ 70 w 70"/>
                <a:gd name="T9" fmla="*/ 33 h 245"/>
                <a:gd name="T10" fmla="*/ 70 w 70"/>
                <a:gd name="T11" fmla="*/ 245 h 245"/>
                <a:gd name="T12" fmla="*/ 0 w 70"/>
                <a:gd name="T13" fmla="*/ 245 h 245"/>
                <a:gd name="T14" fmla="*/ 0 w 70"/>
                <a:gd name="T15" fmla="*/ 33 h 245"/>
                <a:gd name="T16" fmla="*/ 3 w 70"/>
                <a:gd name="T17" fmla="*/ 17 h 245"/>
                <a:gd name="T18" fmla="*/ 16 w 70"/>
                <a:gd name="T19" fmla="*/ 4 h 245"/>
                <a:gd name="T20" fmla="*/ 33 w 70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245">
                  <a:moveTo>
                    <a:pt x="33" y="0"/>
                  </a:moveTo>
                  <a:lnTo>
                    <a:pt x="36" y="0"/>
                  </a:lnTo>
                  <a:lnTo>
                    <a:pt x="53" y="4"/>
                  </a:lnTo>
                  <a:lnTo>
                    <a:pt x="66" y="17"/>
                  </a:lnTo>
                  <a:lnTo>
                    <a:pt x="70" y="33"/>
                  </a:lnTo>
                  <a:lnTo>
                    <a:pt x="70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3" y="17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6"/>
            <p:cNvSpPr>
              <a:spLocks/>
            </p:cNvSpPr>
            <p:nvPr/>
          </p:nvSpPr>
          <p:spPr bwMode="auto">
            <a:xfrm>
              <a:off x="5413375" y="5502275"/>
              <a:ext cx="112713" cy="388938"/>
            </a:xfrm>
            <a:custGeom>
              <a:avLst/>
              <a:gdLst>
                <a:gd name="T0" fmla="*/ 35 w 71"/>
                <a:gd name="T1" fmla="*/ 0 h 245"/>
                <a:gd name="T2" fmla="*/ 38 w 71"/>
                <a:gd name="T3" fmla="*/ 0 h 245"/>
                <a:gd name="T4" fmla="*/ 55 w 71"/>
                <a:gd name="T5" fmla="*/ 4 h 245"/>
                <a:gd name="T6" fmla="*/ 68 w 71"/>
                <a:gd name="T7" fmla="*/ 17 h 245"/>
                <a:gd name="T8" fmla="*/ 71 w 71"/>
                <a:gd name="T9" fmla="*/ 33 h 245"/>
                <a:gd name="T10" fmla="*/ 71 w 71"/>
                <a:gd name="T11" fmla="*/ 245 h 245"/>
                <a:gd name="T12" fmla="*/ 0 w 71"/>
                <a:gd name="T13" fmla="*/ 245 h 245"/>
                <a:gd name="T14" fmla="*/ 0 w 71"/>
                <a:gd name="T15" fmla="*/ 33 h 245"/>
                <a:gd name="T16" fmla="*/ 5 w 71"/>
                <a:gd name="T17" fmla="*/ 17 h 245"/>
                <a:gd name="T18" fmla="*/ 16 w 71"/>
                <a:gd name="T19" fmla="*/ 4 h 245"/>
                <a:gd name="T20" fmla="*/ 35 w 71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245">
                  <a:moveTo>
                    <a:pt x="35" y="0"/>
                  </a:moveTo>
                  <a:lnTo>
                    <a:pt x="38" y="0"/>
                  </a:lnTo>
                  <a:lnTo>
                    <a:pt x="55" y="4"/>
                  </a:lnTo>
                  <a:lnTo>
                    <a:pt x="68" y="17"/>
                  </a:lnTo>
                  <a:lnTo>
                    <a:pt x="71" y="33"/>
                  </a:lnTo>
                  <a:lnTo>
                    <a:pt x="71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5" y="17"/>
                  </a:lnTo>
                  <a:lnTo>
                    <a:pt x="16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8"/>
            <p:cNvSpPr>
              <a:spLocks/>
            </p:cNvSpPr>
            <p:nvPr/>
          </p:nvSpPr>
          <p:spPr bwMode="auto">
            <a:xfrm>
              <a:off x="5211763" y="5473700"/>
              <a:ext cx="58738" cy="107950"/>
            </a:xfrm>
            <a:custGeom>
              <a:avLst/>
              <a:gdLst>
                <a:gd name="T0" fmla="*/ 0 w 37"/>
                <a:gd name="T1" fmla="*/ 0 h 68"/>
                <a:gd name="T2" fmla="*/ 37 w 37"/>
                <a:gd name="T3" fmla="*/ 0 h 68"/>
                <a:gd name="T4" fmla="*/ 18 w 37"/>
                <a:gd name="T5" fmla="*/ 68 h 68"/>
                <a:gd name="T6" fmla="*/ 0 w 3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8">
                  <a:moveTo>
                    <a:pt x="0" y="0"/>
                  </a:moveTo>
                  <a:lnTo>
                    <a:pt x="37" y="0"/>
                  </a:lnTo>
                  <a:lnTo>
                    <a:pt x="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9"/>
            <p:cNvSpPr>
              <a:spLocks/>
            </p:cNvSpPr>
            <p:nvPr/>
          </p:nvSpPr>
          <p:spPr bwMode="auto">
            <a:xfrm>
              <a:off x="6019800" y="5473700"/>
              <a:ext cx="414338" cy="417513"/>
            </a:xfrm>
            <a:custGeom>
              <a:avLst/>
              <a:gdLst>
                <a:gd name="T0" fmla="*/ 22 w 261"/>
                <a:gd name="T1" fmla="*/ 0 h 263"/>
                <a:gd name="T2" fmla="*/ 237 w 261"/>
                <a:gd name="T3" fmla="*/ 0 h 263"/>
                <a:gd name="T4" fmla="*/ 245 w 261"/>
                <a:gd name="T5" fmla="*/ 2 h 263"/>
                <a:gd name="T6" fmla="*/ 252 w 261"/>
                <a:gd name="T7" fmla="*/ 5 h 263"/>
                <a:gd name="T8" fmla="*/ 256 w 261"/>
                <a:gd name="T9" fmla="*/ 9 h 263"/>
                <a:gd name="T10" fmla="*/ 259 w 261"/>
                <a:gd name="T11" fmla="*/ 16 h 263"/>
                <a:gd name="T12" fmla="*/ 261 w 261"/>
                <a:gd name="T13" fmla="*/ 24 h 263"/>
                <a:gd name="T14" fmla="*/ 261 w 261"/>
                <a:gd name="T15" fmla="*/ 263 h 263"/>
                <a:gd name="T16" fmla="*/ 0 w 261"/>
                <a:gd name="T17" fmla="*/ 263 h 263"/>
                <a:gd name="T18" fmla="*/ 0 w 261"/>
                <a:gd name="T19" fmla="*/ 24 h 263"/>
                <a:gd name="T20" fmla="*/ 2 w 261"/>
                <a:gd name="T21" fmla="*/ 16 h 263"/>
                <a:gd name="T22" fmla="*/ 6 w 261"/>
                <a:gd name="T23" fmla="*/ 9 h 263"/>
                <a:gd name="T24" fmla="*/ 9 w 261"/>
                <a:gd name="T25" fmla="*/ 5 h 263"/>
                <a:gd name="T26" fmla="*/ 17 w 261"/>
                <a:gd name="T27" fmla="*/ 2 h 263"/>
                <a:gd name="T28" fmla="*/ 22 w 261"/>
                <a:gd name="T2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63">
                  <a:moveTo>
                    <a:pt x="22" y="0"/>
                  </a:moveTo>
                  <a:lnTo>
                    <a:pt x="237" y="0"/>
                  </a:lnTo>
                  <a:lnTo>
                    <a:pt x="245" y="2"/>
                  </a:lnTo>
                  <a:lnTo>
                    <a:pt x="252" y="5"/>
                  </a:lnTo>
                  <a:lnTo>
                    <a:pt x="256" y="9"/>
                  </a:lnTo>
                  <a:lnTo>
                    <a:pt x="259" y="16"/>
                  </a:lnTo>
                  <a:lnTo>
                    <a:pt x="261" y="24"/>
                  </a:lnTo>
                  <a:lnTo>
                    <a:pt x="261" y="263"/>
                  </a:lnTo>
                  <a:lnTo>
                    <a:pt x="0" y="263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6" y="9"/>
                  </a:lnTo>
                  <a:lnTo>
                    <a:pt x="9" y="5"/>
                  </a:lnTo>
                  <a:lnTo>
                    <a:pt x="17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6054725" y="5087938"/>
              <a:ext cx="341313" cy="341313"/>
            </a:xfrm>
            <a:custGeom>
              <a:avLst/>
              <a:gdLst>
                <a:gd name="T0" fmla="*/ 109 w 215"/>
                <a:gd name="T1" fmla="*/ 0 h 215"/>
                <a:gd name="T2" fmla="*/ 142 w 215"/>
                <a:gd name="T3" fmla="*/ 6 h 215"/>
                <a:gd name="T4" fmla="*/ 171 w 215"/>
                <a:gd name="T5" fmla="*/ 22 h 215"/>
                <a:gd name="T6" fmla="*/ 195 w 215"/>
                <a:gd name="T7" fmla="*/ 44 h 215"/>
                <a:gd name="T8" fmla="*/ 210 w 215"/>
                <a:gd name="T9" fmla="*/ 74 h 215"/>
                <a:gd name="T10" fmla="*/ 215 w 215"/>
                <a:gd name="T11" fmla="*/ 109 h 215"/>
                <a:gd name="T12" fmla="*/ 210 w 215"/>
                <a:gd name="T13" fmla="*/ 142 h 215"/>
                <a:gd name="T14" fmla="*/ 195 w 215"/>
                <a:gd name="T15" fmla="*/ 171 h 215"/>
                <a:gd name="T16" fmla="*/ 171 w 215"/>
                <a:gd name="T17" fmla="*/ 195 h 215"/>
                <a:gd name="T18" fmla="*/ 142 w 215"/>
                <a:gd name="T19" fmla="*/ 210 h 215"/>
                <a:gd name="T20" fmla="*/ 109 w 215"/>
                <a:gd name="T21" fmla="*/ 215 h 215"/>
                <a:gd name="T22" fmla="*/ 74 w 215"/>
                <a:gd name="T23" fmla="*/ 210 h 215"/>
                <a:gd name="T24" fmla="*/ 44 w 215"/>
                <a:gd name="T25" fmla="*/ 195 h 215"/>
                <a:gd name="T26" fmla="*/ 22 w 215"/>
                <a:gd name="T27" fmla="*/ 171 h 215"/>
                <a:gd name="T28" fmla="*/ 6 w 215"/>
                <a:gd name="T29" fmla="*/ 142 h 215"/>
                <a:gd name="T30" fmla="*/ 0 w 215"/>
                <a:gd name="T31" fmla="*/ 109 h 215"/>
                <a:gd name="T32" fmla="*/ 6 w 215"/>
                <a:gd name="T33" fmla="*/ 74 h 215"/>
                <a:gd name="T34" fmla="*/ 22 w 215"/>
                <a:gd name="T35" fmla="*/ 44 h 215"/>
                <a:gd name="T36" fmla="*/ 44 w 215"/>
                <a:gd name="T37" fmla="*/ 22 h 215"/>
                <a:gd name="T38" fmla="*/ 74 w 215"/>
                <a:gd name="T39" fmla="*/ 6 h 215"/>
                <a:gd name="T40" fmla="*/ 109 w 215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215">
                  <a:moveTo>
                    <a:pt x="109" y="0"/>
                  </a:moveTo>
                  <a:lnTo>
                    <a:pt x="142" y="6"/>
                  </a:lnTo>
                  <a:lnTo>
                    <a:pt x="171" y="22"/>
                  </a:lnTo>
                  <a:lnTo>
                    <a:pt x="195" y="44"/>
                  </a:lnTo>
                  <a:lnTo>
                    <a:pt x="210" y="74"/>
                  </a:lnTo>
                  <a:lnTo>
                    <a:pt x="215" y="109"/>
                  </a:lnTo>
                  <a:lnTo>
                    <a:pt x="210" y="142"/>
                  </a:lnTo>
                  <a:lnTo>
                    <a:pt x="195" y="171"/>
                  </a:lnTo>
                  <a:lnTo>
                    <a:pt x="171" y="195"/>
                  </a:lnTo>
                  <a:lnTo>
                    <a:pt x="142" y="210"/>
                  </a:lnTo>
                  <a:lnTo>
                    <a:pt x="109" y="215"/>
                  </a:lnTo>
                  <a:lnTo>
                    <a:pt x="74" y="210"/>
                  </a:lnTo>
                  <a:lnTo>
                    <a:pt x="44" y="195"/>
                  </a:lnTo>
                  <a:lnTo>
                    <a:pt x="22" y="171"/>
                  </a:lnTo>
                  <a:lnTo>
                    <a:pt x="6" y="142"/>
                  </a:lnTo>
                  <a:lnTo>
                    <a:pt x="0" y="109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5943600" y="5502275"/>
              <a:ext cx="111125" cy="388938"/>
            </a:xfrm>
            <a:custGeom>
              <a:avLst/>
              <a:gdLst>
                <a:gd name="T0" fmla="*/ 33 w 70"/>
                <a:gd name="T1" fmla="*/ 0 h 245"/>
                <a:gd name="T2" fmla="*/ 37 w 70"/>
                <a:gd name="T3" fmla="*/ 0 h 245"/>
                <a:gd name="T4" fmla="*/ 54 w 70"/>
                <a:gd name="T5" fmla="*/ 4 h 245"/>
                <a:gd name="T6" fmla="*/ 67 w 70"/>
                <a:gd name="T7" fmla="*/ 17 h 245"/>
                <a:gd name="T8" fmla="*/ 70 w 70"/>
                <a:gd name="T9" fmla="*/ 33 h 245"/>
                <a:gd name="T10" fmla="*/ 70 w 70"/>
                <a:gd name="T11" fmla="*/ 245 h 245"/>
                <a:gd name="T12" fmla="*/ 0 w 70"/>
                <a:gd name="T13" fmla="*/ 245 h 245"/>
                <a:gd name="T14" fmla="*/ 0 w 70"/>
                <a:gd name="T15" fmla="*/ 33 h 245"/>
                <a:gd name="T16" fmla="*/ 4 w 70"/>
                <a:gd name="T17" fmla="*/ 17 h 245"/>
                <a:gd name="T18" fmla="*/ 17 w 70"/>
                <a:gd name="T19" fmla="*/ 4 h 245"/>
                <a:gd name="T20" fmla="*/ 33 w 70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245">
                  <a:moveTo>
                    <a:pt x="33" y="0"/>
                  </a:moveTo>
                  <a:lnTo>
                    <a:pt x="37" y="0"/>
                  </a:lnTo>
                  <a:lnTo>
                    <a:pt x="54" y="4"/>
                  </a:lnTo>
                  <a:lnTo>
                    <a:pt x="67" y="17"/>
                  </a:lnTo>
                  <a:lnTo>
                    <a:pt x="70" y="33"/>
                  </a:lnTo>
                  <a:lnTo>
                    <a:pt x="70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6396038" y="5502275"/>
              <a:ext cx="114300" cy="388938"/>
            </a:xfrm>
            <a:custGeom>
              <a:avLst/>
              <a:gdLst>
                <a:gd name="T0" fmla="*/ 35 w 72"/>
                <a:gd name="T1" fmla="*/ 0 h 245"/>
                <a:gd name="T2" fmla="*/ 39 w 72"/>
                <a:gd name="T3" fmla="*/ 0 h 245"/>
                <a:gd name="T4" fmla="*/ 56 w 72"/>
                <a:gd name="T5" fmla="*/ 4 h 245"/>
                <a:gd name="T6" fmla="*/ 68 w 72"/>
                <a:gd name="T7" fmla="*/ 17 h 245"/>
                <a:gd name="T8" fmla="*/ 72 w 72"/>
                <a:gd name="T9" fmla="*/ 33 h 245"/>
                <a:gd name="T10" fmla="*/ 72 w 72"/>
                <a:gd name="T11" fmla="*/ 245 h 245"/>
                <a:gd name="T12" fmla="*/ 0 w 72"/>
                <a:gd name="T13" fmla="*/ 245 h 245"/>
                <a:gd name="T14" fmla="*/ 0 w 72"/>
                <a:gd name="T15" fmla="*/ 33 h 245"/>
                <a:gd name="T16" fmla="*/ 6 w 72"/>
                <a:gd name="T17" fmla="*/ 17 h 245"/>
                <a:gd name="T18" fmla="*/ 17 w 72"/>
                <a:gd name="T19" fmla="*/ 4 h 245"/>
                <a:gd name="T20" fmla="*/ 35 w 72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245">
                  <a:moveTo>
                    <a:pt x="35" y="0"/>
                  </a:moveTo>
                  <a:lnTo>
                    <a:pt x="39" y="0"/>
                  </a:lnTo>
                  <a:lnTo>
                    <a:pt x="56" y="4"/>
                  </a:lnTo>
                  <a:lnTo>
                    <a:pt x="68" y="17"/>
                  </a:lnTo>
                  <a:lnTo>
                    <a:pt x="72" y="33"/>
                  </a:lnTo>
                  <a:lnTo>
                    <a:pt x="72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6162675" y="5473700"/>
              <a:ext cx="120650" cy="195263"/>
            </a:xfrm>
            <a:custGeom>
              <a:avLst/>
              <a:gdLst>
                <a:gd name="T0" fmla="*/ 0 w 76"/>
                <a:gd name="T1" fmla="*/ 0 h 123"/>
                <a:gd name="T2" fmla="*/ 76 w 76"/>
                <a:gd name="T3" fmla="*/ 0 h 123"/>
                <a:gd name="T4" fmla="*/ 41 w 76"/>
                <a:gd name="T5" fmla="*/ 123 h 123"/>
                <a:gd name="T6" fmla="*/ 0 w 76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3">
                  <a:moveTo>
                    <a:pt x="0" y="0"/>
                  </a:moveTo>
                  <a:lnTo>
                    <a:pt x="76" y="0"/>
                  </a:lnTo>
                  <a:lnTo>
                    <a:pt x="41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5"/>
            <p:cNvSpPr>
              <a:spLocks/>
            </p:cNvSpPr>
            <p:nvPr/>
          </p:nvSpPr>
          <p:spPr bwMode="auto">
            <a:xfrm>
              <a:off x="5949950" y="4024313"/>
              <a:ext cx="552450" cy="555625"/>
            </a:xfrm>
            <a:custGeom>
              <a:avLst/>
              <a:gdLst>
                <a:gd name="T0" fmla="*/ 31 w 348"/>
                <a:gd name="T1" fmla="*/ 0 h 350"/>
                <a:gd name="T2" fmla="*/ 318 w 348"/>
                <a:gd name="T3" fmla="*/ 0 h 350"/>
                <a:gd name="T4" fmla="*/ 333 w 348"/>
                <a:gd name="T5" fmla="*/ 4 h 350"/>
                <a:gd name="T6" fmla="*/ 344 w 348"/>
                <a:gd name="T7" fmla="*/ 15 h 350"/>
                <a:gd name="T8" fmla="*/ 348 w 348"/>
                <a:gd name="T9" fmla="*/ 30 h 350"/>
                <a:gd name="T10" fmla="*/ 348 w 348"/>
                <a:gd name="T11" fmla="*/ 350 h 350"/>
                <a:gd name="T12" fmla="*/ 0 w 348"/>
                <a:gd name="T13" fmla="*/ 350 h 350"/>
                <a:gd name="T14" fmla="*/ 0 w 348"/>
                <a:gd name="T15" fmla="*/ 30 h 350"/>
                <a:gd name="T16" fmla="*/ 6 w 348"/>
                <a:gd name="T17" fmla="*/ 15 h 350"/>
                <a:gd name="T18" fmla="*/ 15 w 348"/>
                <a:gd name="T19" fmla="*/ 4 h 350"/>
                <a:gd name="T20" fmla="*/ 31 w 348"/>
                <a:gd name="T2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" h="350">
                  <a:moveTo>
                    <a:pt x="31" y="0"/>
                  </a:moveTo>
                  <a:lnTo>
                    <a:pt x="318" y="0"/>
                  </a:lnTo>
                  <a:lnTo>
                    <a:pt x="333" y="4"/>
                  </a:lnTo>
                  <a:lnTo>
                    <a:pt x="344" y="15"/>
                  </a:lnTo>
                  <a:lnTo>
                    <a:pt x="348" y="30"/>
                  </a:lnTo>
                  <a:lnTo>
                    <a:pt x="348" y="350"/>
                  </a:lnTo>
                  <a:lnTo>
                    <a:pt x="0" y="350"/>
                  </a:lnTo>
                  <a:lnTo>
                    <a:pt x="0" y="30"/>
                  </a:lnTo>
                  <a:lnTo>
                    <a:pt x="6" y="15"/>
                  </a:lnTo>
                  <a:lnTo>
                    <a:pt x="15" y="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6"/>
            <p:cNvSpPr>
              <a:spLocks/>
            </p:cNvSpPr>
            <p:nvPr/>
          </p:nvSpPr>
          <p:spPr bwMode="auto">
            <a:xfrm>
              <a:off x="5999163" y="3508375"/>
              <a:ext cx="455613" cy="455613"/>
            </a:xfrm>
            <a:custGeom>
              <a:avLst/>
              <a:gdLst>
                <a:gd name="T0" fmla="*/ 144 w 287"/>
                <a:gd name="T1" fmla="*/ 0 h 287"/>
                <a:gd name="T2" fmla="*/ 182 w 287"/>
                <a:gd name="T3" fmla="*/ 5 h 287"/>
                <a:gd name="T4" fmla="*/ 215 w 287"/>
                <a:gd name="T5" fmla="*/ 20 h 287"/>
                <a:gd name="T6" fmla="*/ 245 w 287"/>
                <a:gd name="T7" fmla="*/ 42 h 287"/>
                <a:gd name="T8" fmla="*/ 267 w 287"/>
                <a:gd name="T9" fmla="*/ 71 h 287"/>
                <a:gd name="T10" fmla="*/ 282 w 287"/>
                <a:gd name="T11" fmla="*/ 105 h 287"/>
                <a:gd name="T12" fmla="*/ 287 w 287"/>
                <a:gd name="T13" fmla="*/ 143 h 287"/>
                <a:gd name="T14" fmla="*/ 282 w 287"/>
                <a:gd name="T15" fmla="*/ 182 h 287"/>
                <a:gd name="T16" fmla="*/ 267 w 287"/>
                <a:gd name="T17" fmla="*/ 217 h 287"/>
                <a:gd name="T18" fmla="*/ 245 w 287"/>
                <a:gd name="T19" fmla="*/ 246 h 287"/>
                <a:gd name="T20" fmla="*/ 215 w 287"/>
                <a:gd name="T21" fmla="*/ 268 h 287"/>
                <a:gd name="T22" fmla="*/ 182 w 287"/>
                <a:gd name="T23" fmla="*/ 283 h 287"/>
                <a:gd name="T24" fmla="*/ 144 w 287"/>
                <a:gd name="T25" fmla="*/ 287 h 287"/>
                <a:gd name="T26" fmla="*/ 105 w 287"/>
                <a:gd name="T27" fmla="*/ 283 h 287"/>
                <a:gd name="T28" fmla="*/ 70 w 287"/>
                <a:gd name="T29" fmla="*/ 268 h 287"/>
                <a:gd name="T30" fmla="*/ 43 w 287"/>
                <a:gd name="T31" fmla="*/ 246 h 287"/>
                <a:gd name="T32" fmla="*/ 19 w 287"/>
                <a:gd name="T33" fmla="*/ 217 h 287"/>
                <a:gd name="T34" fmla="*/ 4 w 287"/>
                <a:gd name="T35" fmla="*/ 182 h 287"/>
                <a:gd name="T36" fmla="*/ 0 w 287"/>
                <a:gd name="T37" fmla="*/ 143 h 287"/>
                <a:gd name="T38" fmla="*/ 4 w 287"/>
                <a:gd name="T39" fmla="*/ 105 h 287"/>
                <a:gd name="T40" fmla="*/ 19 w 287"/>
                <a:gd name="T41" fmla="*/ 71 h 287"/>
                <a:gd name="T42" fmla="*/ 43 w 287"/>
                <a:gd name="T43" fmla="*/ 42 h 287"/>
                <a:gd name="T44" fmla="*/ 70 w 287"/>
                <a:gd name="T45" fmla="*/ 20 h 287"/>
                <a:gd name="T46" fmla="*/ 105 w 287"/>
                <a:gd name="T47" fmla="*/ 5 h 287"/>
                <a:gd name="T48" fmla="*/ 144 w 287"/>
                <a:gd name="T4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287">
                  <a:moveTo>
                    <a:pt x="144" y="0"/>
                  </a:moveTo>
                  <a:lnTo>
                    <a:pt x="182" y="5"/>
                  </a:lnTo>
                  <a:lnTo>
                    <a:pt x="215" y="20"/>
                  </a:lnTo>
                  <a:lnTo>
                    <a:pt x="245" y="42"/>
                  </a:lnTo>
                  <a:lnTo>
                    <a:pt x="267" y="71"/>
                  </a:lnTo>
                  <a:lnTo>
                    <a:pt x="282" y="105"/>
                  </a:lnTo>
                  <a:lnTo>
                    <a:pt x="287" y="143"/>
                  </a:lnTo>
                  <a:lnTo>
                    <a:pt x="282" y="182"/>
                  </a:lnTo>
                  <a:lnTo>
                    <a:pt x="267" y="217"/>
                  </a:lnTo>
                  <a:lnTo>
                    <a:pt x="245" y="246"/>
                  </a:lnTo>
                  <a:lnTo>
                    <a:pt x="215" y="268"/>
                  </a:lnTo>
                  <a:lnTo>
                    <a:pt x="182" y="283"/>
                  </a:lnTo>
                  <a:lnTo>
                    <a:pt x="144" y="287"/>
                  </a:lnTo>
                  <a:lnTo>
                    <a:pt x="105" y="283"/>
                  </a:lnTo>
                  <a:lnTo>
                    <a:pt x="70" y="268"/>
                  </a:lnTo>
                  <a:lnTo>
                    <a:pt x="43" y="246"/>
                  </a:lnTo>
                  <a:lnTo>
                    <a:pt x="19" y="217"/>
                  </a:lnTo>
                  <a:lnTo>
                    <a:pt x="4" y="182"/>
                  </a:lnTo>
                  <a:lnTo>
                    <a:pt x="0" y="143"/>
                  </a:lnTo>
                  <a:lnTo>
                    <a:pt x="4" y="105"/>
                  </a:lnTo>
                  <a:lnTo>
                    <a:pt x="19" y="71"/>
                  </a:lnTo>
                  <a:lnTo>
                    <a:pt x="43" y="42"/>
                  </a:lnTo>
                  <a:lnTo>
                    <a:pt x="70" y="20"/>
                  </a:lnTo>
                  <a:lnTo>
                    <a:pt x="105" y="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7"/>
            <p:cNvSpPr>
              <a:spLocks/>
            </p:cNvSpPr>
            <p:nvPr/>
          </p:nvSpPr>
          <p:spPr bwMode="auto">
            <a:xfrm>
              <a:off x="5848350" y="4059238"/>
              <a:ext cx="150813" cy="520700"/>
            </a:xfrm>
            <a:custGeom>
              <a:avLst/>
              <a:gdLst>
                <a:gd name="T0" fmla="*/ 44 w 95"/>
                <a:gd name="T1" fmla="*/ 0 h 328"/>
                <a:gd name="T2" fmla="*/ 49 w 95"/>
                <a:gd name="T3" fmla="*/ 0 h 328"/>
                <a:gd name="T4" fmla="*/ 68 w 95"/>
                <a:gd name="T5" fmla="*/ 4 h 328"/>
                <a:gd name="T6" fmla="*/ 81 w 95"/>
                <a:gd name="T7" fmla="*/ 13 h 328"/>
                <a:gd name="T8" fmla="*/ 92 w 95"/>
                <a:gd name="T9" fmla="*/ 28 h 328"/>
                <a:gd name="T10" fmla="*/ 95 w 95"/>
                <a:gd name="T11" fmla="*/ 45 h 328"/>
                <a:gd name="T12" fmla="*/ 95 w 95"/>
                <a:gd name="T13" fmla="*/ 328 h 328"/>
                <a:gd name="T14" fmla="*/ 0 w 95"/>
                <a:gd name="T15" fmla="*/ 328 h 328"/>
                <a:gd name="T16" fmla="*/ 0 w 95"/>
                <a:gd name="T17" fmla="*/ 45 h 328"/>
                <a:gd name="T18" fmla="*/ 2 w 95"/>
                <a:gd name="T19" fmla="*/ 28 h 328"/>
                <a:gd name="T20" fmla="*/ 13 w 95"/>
                <a:gd name="T21" fmla="*/ 13 h 328"/>
                <a:gd name="T22" fmla="*/ 25 w 95"/>
                <a:gd name="T23" fmla="*/ 4 h 328"/>
                <a:gd name="T24" fmla="*/ 44 w 95"/>
                <a:gd name="T2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328">
                  <a:moveTo>
                    <a:pt x="44" y="0"/>
                  </a:moveTo>
                  <a:lnTo>
                    <a:pt x="49" y="0"/>
                  </a:lnTo>
                  <a:lnTo>
                    <a:pt x="68" y="4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5" y="45"/>
                  </a:lnTo>
                  <a:lnTo>
                    <a:pt x="95" y="328"/>
                  </a:lnTo>
                  <a:lnTo>
                    <a:pt x="0" y="328"/>
                  </a:lnTo>
                  <a:lnTo>
                    <a:pt x="0" y="45"/>
                  </a:lnTo>
                  <a:lnTo>
                    <a:pt x="2" y="28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>
              <a:off x="6454775" y="4059238"/>
              <a:ext cx="152400" cy="520700"/>
            </a:xfrm>
            <a:custGeom>
              <a:avLst/>
              <a:gdLst>
                <a:gd name="T0" fmla="*/ 44 w 96"/>
                <a:gd name="T1" fmla="*/ 0 h 328"/>
                <a:gd name="T2" fmla="*/ 52 w 96"/>
                <a:gd name="T3" fmla="*/ 0 h 328"/>
                <a:gd name="T4" fmla="*/ 68 w 96"/>
                <a:gd name="T5" fmla="*/ 4 h 328"/>
                <a:gd name="T6" fmla="*/ 83 w 96"/>
                <a:gd name="T7" fmla="*/ 13 h 328"/>
                <a:gd name="T8" fmla="*/ 92 w 96"/>
                <a:gd name="T9" fmla="*/ 28 h 328"/>
                <a:gd name="T10" fmla="*/ 96 w 96"/>
                <a:gd name="T11" fmla="*/ 45 h 328"/>
                <a:gd name="T12" fmla="*/ 96 w 96"/>
                <a:gd name="T13" fmla="*/ 328 h 328"/>
                <a:gd name="T14" fmla="*/ 0 w 96"/>
                <a:gd name="T15" fmla="*/ 328 h 328"/>
                <a:gd name="T16" fmla="*/ 0 w 96"/>
                <a:gd name="T17" fmla="*/ 45 h 328"/>
                <a:gd name="T18" fmla="*/ 4 w 96"/>
                <a:gd name="T19" fmla="*/ 28 h 328"/>
                <a:gd name="T20" fmla="*/ 13 w 96"/>
                <a:gd name="T21" fmla="*/ 13 h 328"/>
                <a:gd name="T22" fmla="*/ 28 w 96"/>
                <a:gd name="T23" fmla="*/ 4 h 328"/>
                <a:gd name="T24" fmla="*/ 44 w 96"/>
                <a:gd name="T2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328">
                  <a:moveTo>
                    <a:pt x="44" y="0"/>
                  </a:moveTo>
                  <a:lnTo>
                    <a:pt x="52" y="0"/>
                  </a:lnTo>
                  <a:lnTo>
                    <a:pt x="68" y="4"/>
                  </a:lnTo>
                  <a:lnTo>
                    <a:pt x="83" y="13"/>
                  </a:lnTo>
                  <a:lnTo>
                    <a:pt x="92" y="28"/>
                  </a:lnTo>
                  <a:lnTo>
                    <a:pt x="96" y="45"/>
                  </a:lnTo>
                  <a:lnTo>
                    <a:pt x="96" y="328"/>
                  </a:lnTo>
                  <a:lnTo>
                    <a:pt x="0" y="328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6183313" y="4024313"/>
              <a:ext cx="79375" cy="141288"/>
            </a:xfrm>
            <a:custGeom>
              <a:avLst/>
              <a:gdLst>
                <a:gd name="T0" fmla="*/ 0 w 50"/>
                <a:gd name="T1" fmla="*/ 0 h 89"/>
                <a:gd name="T2" fmla="*/ 50 w 50"/>
                <a:gd name="T3" fmla="*/ 0 h 89"/>
                <a:gd name="T4" fmla="*/ 24 w 50"/>
                <a:gd name="T5" fmla="*/ 89 h 89"/>
                <a:gd name="T6" fmla="*/ 0 w 50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9">
                  <a:moveTo>
                    <a:pt x="0" y="0"/>
                  </a:moveTo>
                  <a:lnTo>
                    <a:pt x="50" y="0"/>
                  </a:lnTo>
                  <a:lnTo>
                    <a:pt x="2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7004050" y="5473700"/>
              <a:ext cx="414338" cy="417513"/>
            </a:xfrm>
            <a:custGeom>
              <a:avLst/>
              <a:gdLst>
                <a:gd name="T0" fmla="*/ 22 w 261"/>
                <a:gd name="T1" fmla="*/ 0 h 263"/>
                <a:gd name="T2" fmla="*/ 237 w 261"/>
                <a:gd name="T3" fmla="*/ 0 h 263"/>
                <a:gd name="T4" fmla="*/ 244 w 261"/>
                <a:gd name="T5" fmla="*/ 2 h 263"/>
                <a:gd name="T6" fmla="*/ 252 w 261"/>
                <a:gd name="T7" fmla="*/ 5 h 263"/>
                <a:gd name="T8" fmla="*/ 255 w 261"/>
                <a:gd name="T9" fmla="*/ 9 h 263"/>
                <a:gd name="T10" fmla="*/ 259 w 261"/>
                <a:gd name="T11" fmla="*/ 16 h 263"/>
                <a:gd name="T12" fmla="*/ 261 w 261"/>
                <a:gd name="T13" fmla="*/ 24 h 263"/>
                <a:gd name="T14" fmla="*/ 261 w 261"/>
                <a:gd name="T15" fmla="*/ 263 h 263"/>
                <a:gd name="T16" fmla="*/ 0 w 261"/>
                <a:gd name="T17" fmla="*/ 263 h 263"/>
                <a:gd name="T18" fmla="*/ 0 w 261"/>
                <a:gd name="T19" fmla="*/ 24 h 263"/>
                <a:gd name="T20" fmla="*/ 2 w 261"/>
                <a:gd name="T21" fmla="*/ 16 h 263"/>
                <a:gd name="T22" fmla="*/ 4 w 261"/>
                <a:gd name="T23" fmla="*/ 9 h 263"/>
                <a:gd name="T24" fmla="*/ 9 w 261"/>
                <a:gd name="T25" fmla="*/ 5 h 263"/>
                <a:gd name="T26" fmla="*/ 15 w 261"/>
                <a:gd name="T27" fmla="*/ 2 h 263"/>
                <a:gd name="T28" fmla="*/ 22 w 261"/>
                <a:gd name="T2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63">
                  <a:moveTo>
                    <a:pt x="22" y="0"/>
                  </a:moveTo>
                  <a:lnTo>
                    <a:pt x="237" y="0"/>
                  </a:lnTo>
                  <a:lnTo>
                    <a:pt x="244" y="2"/>
                  </a:lnTo>
                  <a:lnTo>
                    <a:pt x="252" y="5"/>
                  </a:lnTo>
                  <a:lnTo>
                    <a:pt x="255" y="9"/>
                  </a:lnTo>
                  <a:lnTo>
                    <a:pt x="259" y="16"/>
                  </a:lnTo>
                  <a:lnTo>
                    <a:pt x="261" y="24"/>
                  </a:lnTo>
                  <a:lnTo>
                    <a:pt x="261" y="263"/>
                  </a:lnTo>
                  <a:lnTo>
                    <a:pt x="0" y="263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4" y="9"/>
                  </a:lnTo>
                  <a:lnTo>
                    <a:pt x="9" y="5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7038975" y="5087938"/>
              <a:ext cx="341313" cy="341313"/>
            </a:xfrm>
            <a:custGeom>
              <a:avLst/>
              <a:gdLst>
                <a:gd name="T0" fmla="*/ 108 w 215"/>
                <a:gd name="T1" fmla="*/ 0 h 215"/>
                <a:gd name="T2" fmla="*/ 142 w 215"/>
                <a:gd name="T3" fmla="*/ 6 h 215"/>
                <a:gd name="T4" fmla="*/ 171 w 215"/>
                <a:gd name="T5" fmla="*/ 22 h 215"/>
                <a:gd name="T6" fmla="*/ 195 w 215"/>
                <a:gd name="T7" fmla="*/ 44 h 215"/>
                <a:gd name="T8" fmla="*/ 210 w 215"/>
                <a:gd name="T9" fmla="*/ 74 h 215"/>
                <a:gd name="T10" fmla="*/ 215 w 215"/>
                <a:gd name="T11" fmla="*/ 109 h 215"/>
                <a:gd name="T12" fmla="*/ 210 w 215"/>
                <a:gd name="T13" fmla="*/ 142 h 215"/>
                <a:gd name="T14" fmla="*/ 195 w 215"/>
                <a:gd name="T15" fmla="*/ 171 h 215"/>
                <a:gd name="T16" fmla="*/ 171 w 215"/>
                <a:gd name="T17" fmla="*/ 195 h 215"/>
                <a:gd name="T18" fmla="*/ 142 w 215"/>
                <a:gd name="T19" fmla="*/ 210 h 215"/>
                <a:gd name="T20" fmla="*/ 108 w 215"/>
                <a:gd name="T21" fmla="*/ 215 h 215"/>
                <a:gd name="T22" fmla="*/ 73 w 215"/>
                <a:gd name="T23" fmla="*/ 210 h 215"/>
                <a:gd name="T24" fmla="*/ 44 w 215"/>
                <a:gd name="T25" fmla="*/ 195 h 215"/>
                <a:gd name="T26" fmla="*/ 22 w 215"/>
                <a:gd name="T27" fmla="*/ 171 h 215"/>
                <a:gd name="T28" fmla="*/ 5 w 215"/>
                <a:gd name="T29" fmla="*/ 142 h 215"/>
                <a:gd name="T30" fmla="*/ 0 w 215"/>
                <a:gd name="T31" fmla="*/ 109 h 215"/>
                <a:gd name="T32" fmla="*/ 5 w 215"/>
                <a:gd name="T33" fmla="*/ 74 h 215"/>
                <a:gd name="T34" fmla="*/ 22 w 215"/>
                <a:gd name="T35" fmla="*/ 44 h 215"/>
                <a:gd name="T36" fmla="*/ 44 w 215"/>
                <a:gd name="T37" fmla="*/ 22 h 215"/>
                <a:gd name="T38" fmla="*/ 73 w 215"/>
                <a:gd name="T39" fmla="*/ 6 h 215"/>
                <a:gd name="T40" fmla="*/ 108 w 215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215">
                  <a:moveTo>
                    <a:pt x="108" y="0"/>
                  </a:moveTo>
                  <a:lnTo>
                    <a:pt x="142" y="6"/>
                  </a:lnTo>
                  <a:lnTo>
                    <a:pt x="171" y="22"/>
                  </a:lnTo>
                  <a:lnTo>
                    <a:pt x="195" y="44"/>
                  </a:lnTo>
                  <a:lnTo>
                    <a:pt x="210" y="74"/>
                  </a:lnTo>
                  <a:lnTo>
                    <a:pt x="215" y="109"/>
                  </a:lnTo>
                  <a:lnTo>
                    <a:pt x="210" y="142"/>
                  </a:lnTo>
                  <a:lnTo>
                    <a:pt x="195" y="171"/>
                  </a:lnTo>
                  <a:lnTo>
                    <a:pt x="171" y="195"/>
                  </a:lnTo>
                  <a:lnTo>
                    <a:pt x="142" y="210"/>
                  </a:lnTo>
                  <a:lnTo>
                    <a:pt x="108" y="215"/>
                  </a:lnTo>
                  <a:lnTo>
                    <a:pt x="73" y="210"/>
                  </a:lnTo>
                  <a:lnTo>
                    <a:pt x="44" y="195"/>
                  </a:lnTo>
                  <a:lnTo>
                    <a:pt x="22" y="171"/>
                  </a:lnTo>
                  <a:lnTo>
                    <a:pt x="5" y="142"/>
                  </a:lnTo>
                  <a:lnTo>
                    <a:pt x="0" y="109"/>
                  </a:lnTo>
                  <a:lnTo>
                    <a:pt x="5" y="74"/>
                  </a:lnTo>
                  <a:lnTo>
                    <a:pt x="22" y="44"/>
                  </a:lnTo>
                  <a:lnTo>
                    <a:pt x="44" y="22"/>
                  </a:lnTo>
                  <a:lnTo>
                    <a:pt x="73" y="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3"/>
            <p:cNvSpPr>
              <a:spLocks/>
            </p:cNvSpPr>
            <p:nvPr/>
          </p:nvSpPr>
          <p:spPr bwMode="auto">
            <a:xfrm>
              <a:off x="6924675" y="5502275"/>
              <a:ext cx="114300" cy="388938"/>
            </a:xfrm>
            <a:custGeom>
              <a:avLst/>
              <a:gdLst>
                <a:gd name="T0" fmla="*/ 35 w 72"/>
                <a:gd name="T1" fmla="*/ 0 h 245"/>
                <a:gd name="T2" fmla="*/ 39 w 72"/>
                <a:gd name="T3" fmla="*/ 0 h 245"/>
                <a:gd name="T4" fmla="*/ 55 w 72"/>
                <a:gd name="T5" fmla="*/ 4 h 245"/>
                <a:gd name="T6" fmla="*/ 68 w 72"/>
                <a:gd name="T7" fmla="*/ 17 h 245"/>
                <a:gd name="T8" fmla="*/ 72 w 72"/>
                <a:gd name="T9" fmla="*/ 33 h 245"/>
                <a:gd name="T10" fmla="*/ 72 w 72"/>
                <a:gd name="T11" fmla="*/ 245 h 245"/>
                <a:gd name="T12" fmla="*/ 0 w 72"/>
                <a:gd name="T13" fmla="*/ 245 h 245"/>
                <a:gd name="T14" fmla="*/ 0 w 72"/>
                <a:gd name="T15" fmla="*/ 33 h 245"/>
                <a:gd name="T16" fmla="*/ 6 w 72"/>
                <a:gd name="T17" fmla="*/ 17 h 245"/>
                <a:gd name="T18" fmla="*/ 17 w 72"/>
                <a:gd name="T19" fmla="*/ 4 h 245"/>
                <a:gd name="T20" fmla="*/ 35 w 72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245">
                  <a:moveTo>
                    <a:pt x="35" y="0"/>
                  </a:moveTo>
                  <a:lnTo>
                    <a:pt x="39" y="0"/>
                  </a:lnTo>
                  <a:lnTo>
                    <a:pt x="55" y="4"/>
                  </a:lnTo>
                  <a:lnTo>
                    <a:pt x="68" y="17"/>
                  </a:lnTo>
                  <a:lnTo>
                    <a:pt x="72" y="33"/>
                  </a:lnTo>
                  <a:lnTo>
                    <a:pt x="72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4"/>
            <p:cNvSpPr>
              <a:spLocks/>
            </p:cNvSpPr>
            <p:nvPr/>
          </p:nvSpPr>
          <p:spPr bwMode="auto">
            <a:xfrm>
              <a:off x="7380288" y="5502275"/>
              <a:ext cx="114300" cy="388938"/>
            </a:xfrm>
            <a:custGeom>
              <a:avLst/>
              <a:gdLst>
                <a:gd name="T0" fmla="*/ 35 w 72"/>
                <a:gd name="T1" fmla="*/ 0 h 245"/>
                <a:gd name="T2" fmla="*/ 39 w 72"/>
                <a:gd name="T3" fmla="*/ 0 h 245"/>
                <a:gd name="T4" fmla="*/ 55 w 72"/>
                <a:gd name="T5" fmla="*/ 4 h 245"/>
                <a:gd name="T6" fmla="*/ 68 w 72"/>
                <a:gd name="T7" fmla="*/ 17 h 245"/>
                <a:gd name="T8" fmla="*/ 72 w 72"/>
                <a:gd name="T9" fmla="*/ 33 h 245"/>
                <a:gd name="T10" fmla="*/ 72 w 72"/>
                <a:gd name="T11" fmla="*/ 245 h 245"/>
                <a:gd name="T12" fmla="*/ 0 w 72"/>
                <a:gd name="T13" fmla="*/ 245 h 245"/>
                <a:gd name="T14" fmla="*/ 0 w 72"/>
                <a:gd name="T15" fmla="*/ 33 h 245"/>
                <a:gd name="T16" fmla="*/ 6 w 72"/>
                <a:gd name="T17" fmla="*/ 17 h 245"/>
                <a:gd name="T18" fmla="*/ 17 w 72"/>
                <a:gd name="T19" fmla="*/ 4 h 245"/>
                <a:gd name="T20" fmla="*/ 35 w 72"/>
                <a:gd name="T2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245">
                  <a:moveTo>
                    <a:pt x="35" y="0"/>
                  </a:moveTo>
                  <a:lnTo>
                    <a:pt x="39" y="0"/>
                  </a:lnTo>
                  <a:lnTo>
                    <a:pt x="55" y="4"/>
                  </a:lnTo>
                  <a:lnTo>
                    <a:pt x="68" y="17"/>
                  </a:lnTo>
                  <a:lnTo>
                    <a:pt x="72" y="33"/>
                  </a:lnTo>
                  <a:lnTo>
                    <a:pt x="72" y="245"/>
                  </a:lnTo>
                  <a:lnTo>
                    <a:pt x="0" y="245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6"/>
            <p:cNvSpPr>
              <a:spLocks/>
            </p:cNvSpPr>
            <p:nvPr/>
          </p:nvSpPr>
          <p:spPr bwMode="auto">
            <a:xfrm>
              <a:off x="7178675" y="5473700"/>
              <a:ext cx="58738" cy="107950"/>
            </a:xfrm>
            <a:custGeom>
              <a:avLst/>
              <a:gdLst>
                <a:gd name="T0" fmla="*/ 0 w 37"/>
                <a:gd name="T1" fmla="*/ 0 h 68"/>
                <a:gd name="T2" fmla="*/ 37 w 37"/>
                <a:gd name="T3" fmla="*/ 0 h 68"/>
                <a:gd name="T4" fmla="*/ 19 w 37"/>
                <a:gd name="T5" fmla="*/ 68 h 68"/>
                <a:gd name="T6" fmla="*/ 0 w 3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8">
                  <a:moveTo>
                    <a:pt x="0" y="0"/>
                  </a:moveTo>
                  <a:lnTo>
                    <a:pt x="37" y="0"/>
                  </a:lnTo>
                  <a:lnTo>
                    <a:pt x="19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5202238" y="4646613"/>
              <a:ext cx="2041525" cy="371475"/>
            </a:xfrm>
            <a:custGeom>
              <a:avLst/>
              <a:gdLst>
                <a:gd name="T0" fmla="*/ 653 w 1286"/>
                <a:gd name="T1" fmla="*/ 2 h 234"/>
                <a:gd name="T2" fmla="*/ 666 w 1286"/>
                <a:gd name="T3" fmla="*/ 11 h 234"/>
                <a:gd name="T4" fmla="*/ 671 w 1286"/>
                <a:gd name="T5" fmla="*/ 26 h 234"/>
                <a:gd name="T6" fmla="*/ 1153 w 1286"/>
                <a:gd name="T7" fmla="*/ 68 h 234"/>
                <a:gd name="T8" fmla="*/ 1218 w 1286"/>
                <a:gd name="T9" fmla="*/ 77 h 234"/>
                <a:gd name="T10" fmla="*/ 1262 w 1286"/>
                <a:gd name="T11" fmla="*/ 109 h 234"/>
                <a:gd name="T12" fmla="*/ 1284 w 1286"/>
                <a:gd name="T13" fmla="*/ 155 h 234"/>
                <a:gd name="T14" fmla="*/ 1286 w 1286"/>
                <a:gd name="T15" fmla="*/ 186 h 234"/>
                <a:gd name="T16" fmla="*/ 1284 w 1286"/>
                <a:gd name="T17" fmla="*/ 217 h 234"/>
                <a:gd name="T18" fmla="*/ 1275 w 1286"/>
                <a:gd name="T19" fmla="*/ 230 h 234"/>
                <a:gd name="T20" fmla="*/ 1260 w 1286"/>
                <a:gd name="T21" fmla="*/ 234 h 234"/>
                <a:gd name="T22" fmla="*/ 1245 w 1286"/>
                <a:gd name="T23" fmla="*/ 230 h 234"/>
                <a:gd name="T24" fmla="*/ 1236 w 1286"/>
                <a:gd name="T25" fmla="*/ 217 h 234"/>
                <a:gd name="T26" fmla="*/ 1236 w 1286"/>
                <a:gd name="T27" fmla="*/ 182 h 234"/>
                <a:gd name="T28" fmla="*/ 1236 w 1286"/>
                <a:gd name="T29" fmla="*/ 173 h 234"/>
                <a:gd name="T30" fmla="*/ 1225 w 1286"/>
                <a:gd name="T31" fmla="*/ 142 h 234"/>
                <a:gd name="T32" fmla="*/ 1183 w 1286"/>
                <a:gd name="T33" fmla="*/ 122 h 234"/>
                <a:gd name="T34" fmla="*/ 671 w 1286"/>
                <a:gd name="T35" fmla="*/ 118 h 234"/>
                <a:gd name="T36" fmla="*/ 670 w 1286"/>
                <a:gd name="T37" fmla="*/ 168 h 234"/>
                <a:gd name="T38" fmla="*/ 660 w 1286"/>
                <a:gd name="T39" fmla="*/ 181 h 234"/>
                <a:gd name="T40" fmla="*/ 646 w 1286"/>
                <a:gd name="T41" fmla="*/ 186 h 234"/>
                <a:gd name="T42" fmla="*/ 631 w 1286"/>
                <a:gd name="T43" fmla="*/ 181 h 234"/>
                <a:gd name="T44" fmla="*/ 622 w 1286"/>
                <a:gd name="T45" fmla="*/ 168 h 234"/>
                <a:gd name="T46" fmla="*/ 620 w 1286"/>
                <a:gd name="T47" fmla="*/ 118 h 234"/>
                <a:gd name="T48" fmla="*/ 103 w 1286"/>
                <a:gd name="T49" fmla="*/ 122 h 234"/>
                <a:gd name="T50" fmla="*/ 63 w 1286"/>
                <a:gd name="T51" fmla="*/ 142 h 234"/>
                <a:gd name="T52" fmla="*/ 50 w 1286"/>
                <a:gd name="T53" fmla="*/ 173 h 234"/>
                <a:gd name="T54" fmla="*/ 52 w 1286"/>
                <a:gd name="T55" fmla="*/ 182 h 234"/>
                <a:gd name="T56" fmla="*/ 52 w 1286"/>
                <a:gd name="T57" fmla="*/ 210 h 234"/>
                <a:gd name="T58" fmla="*/ 46 w 1286"/>
                <a:gd name="T59" fmla="*/ 225 h 234"/>
                <a:gd name="T60" fmla="*/ 33 w 1286"/>
                <a:gd name="T61" fmla="*/ 234 h 234"/>
                <a:gd name="T62" fmla="*/ 19 w 1286"/>
                <a:gd name="T63" fmla="*/ 234 h 234"/>
                <a:gd name="T64" fmla="*/ 6 w 1286"/>
                <a:gd name="T65" fmla="*/ 225 h 234"/>
                <a:gd name="T66" fmla="*/ 0 w 1286"/>
                <a:gd name="T67" fmla="*/ 210 h 234"/>
                <a:gd name="T68" fmla="*/ 0 w 1286"/>
                <a:gd name="T69" fmla="*/ 173 h 234"/>
                <a:gd name="T70" fmla="*/ 10 w 1286"/>
                <a:gd name="T71" fmla="*/ 133 h 234"/>
                <a:gd name="T72" fmla="*/ 44 w 1286"/>
                <a:gd name="T73" fmla="*/ 90 h 234"/>
                <a:gd name="T74" fmla="*/ 98 w 1286"/>
                <a:gd name="T75" fmla="*/ 70 h 234"/>
                <a:gd name="T76" fmla="*/ 620 w 1286"/>
                <a:gd name="T77" fmla="*/ 68 h 234"/>
                <a:gd name="T78" fmla="*/ 622 w 1286"/>
                <a:gd name="T79" fmla="*/ 19 h 234"/>
                <a:gd name="T80" fmla="*/ 631 w 1286"/>
                <a:gd name="T81" fmla="*/ 6 h 234"/>
                <a:gd name="T82" fmla="*/ 646 w 1286"/>
                <a:gd name="T8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6" h="234">
                  <a:moveTo>
                    <a:pt x="646" y="0"/>
                  </a:moveTo>
                  <a:lnTo>
                    <a:pt x="653" y="2"/>
                  </a:lnTo>
                  <a:lnTo>
                    <a:pt x="660" y="6"/>
                  </a:lnTo>
                  <a:lnTo>
                    <a:pt x="666" y="11"/>
                  </a:lnTo>
                  <a:lnTo>
                    <a:pt x="670" y="19"/>
                  </a:lnTo>
                  <a:lnTo>
                    <a:pt x="671" y="26"/>
                  </a:lnTo>
                  <a:lnTo>
                    <a:pt x="671" y="68"/>
                  </a:lnTo>
                  <a:lnTo>
                    <a:pt x="1153" y="68"/>
                  </a:lnTo>
                  <a:lnTo>
                    <a:pt x="1188" y="70"/>
                  </a:lnTo>
                  <a:lnTo>
                    <a:pt x="1218" y="77"/>
                  </a:lnTo>
                  <a:lnTo>
                    <a:pt x="1243" y="90"/>
                  </a:lnTo>
                  <a:lnTo>
                    <a:pt x="1262" y="109"/>
                  </a:lnTo>
                  <a:lnTo>
                    <a:pt x="1278" y="133"/>
                  </a:lnTo>
                  <a:lnTo>
                    <a:pt x="1284" y="155"/>
                  </a:lnTo>
                  <a:lnTo>
                    <a:pt x="1286" y="173"/>
                  </a:lnTo>
                  <a:lnTo>
                    <a:pt x="1286" y="186"/>
                  </a:lnTo>
                  <a:lnTo>
                    <a:pt x="1286" y="210"/>
                  </a:lnTo>
                  <a:lnTo>
                    <a:pt x="1284" y="217"/>
                  </a:lnTo>
                  <a:lnTo>
                    <a:pt x="1280" y="225"/>
                  </a:lnTo>
                  <a:lnTo>
                    <a:pt x="1275" y="230"/>
                  </a:lnTo>
                  <a:lnTo>
                    <a:pt x="1269" y="234"/>
                  </a:lnTo>
                  <a:lnTo>
                    <a:pt x="1260" y="234"/>
                  </a:lnTo>
                  <a:lnTo>
                    <a:pt x="1253" y="234"/>
                  </a:lnTo>
                  <a:lnTo>
                    <a:pt x="1245" y="230"/>
                  </a:lnTo>
                  <a:lnTo>
                    <a:pt x="1240" y="225"/>
                  </a:lnTo>
                  <a:lnTo>
                    <a:pt x="1236" y="217"/>
                  </a:lnTo>
                  <a:lnTo>
                    <a:pt x="1236" y="210"/>
                  </a:lnTo>
                  <a:lnTo>
                    <a:pt x="1236" y="182"/>
                  </a:lnTo>
                  <a:lnTo>
                    <a:pt x="1236" y="181"/>
                  </a:lnTo>
                  <a:lnTo>
                    <a:pt x="1236" y="173"/>
                  </a:lnTo>
                  <a:lnTo>
                    <a:pt x="1234" y="158"/>
                  </a:lnTo>
                  <a:lnTo>
                    <a:pt x="1225" y="142"/>
                  </a:lnTo>
                  <a:lnTo>
                    <a:pt x="1207" y="129"/>
                  </a:lnTo>
                  <a:lnTo>
                    <a:pt x="1183" y="122"/>
                  </a:lnTo>
                  <a:lnTo>
                    <a:pt x="1153" y="118"/>
                  </a:lnTo>
                  <a:lnTo>
                    <a:pt x="671" y="118"/>
                  </a:lnTo>
                  <a:lnTo>
                    <a:pt x="671" y="160"/>
                  </a:lnTo>
                  <a:lnTo>
                    <a:pt x="670" y="168"/>
                  </a:lnTo>
                  <a:lnTo>
                    <a:pt x="666" y="175"/>
                  </a:lnTo>
                  <a:lnTo>
                    <a:pt x="660" y="181"/>
                  </a:lnTo>
                  <a:lnTo>
                    <a:pt x="653" y="184"/>
                  </a:lnTo>
                  <a:lnTo>
                    <a:pt x="646" y="186"/>
                  </a:lnTo>
                  <a:lnTo>
                    <a:pt x="638" y="184"/>
                  </a:lnTo>
                  <a:lnTo>
                    <a:pt x="631" y="181"/>
                  </a:lnTo>
                  <a:lnTo>
                    <a:pt x="626" y="175"/>
                  </a:lnTo>
                  <a:lnTo>
                    <a:pt x="622" y="168"/>
                  </a:lnTo>
                  <a:lnTo>
                    <a:pt x="620" y="160"/>
                  </a:lnTo>
                  <a:lnTo>
                    <a:pt x="620" y="118"/>
                  </a:lnTo>
                  <a:lnTo>
                    <a:pt x="133" y="118"/>
                  </a:lnTo>
                  <a:lnTo>
                    <a:pt x="103" y="122"/>
                  </a:lnTo>
                  <a:lnTo>
                    <a:pt x="79" y="129"/>
                  </a:lnTo>
                  <a:lnTo>
                    <a:pt x="63" y="142"/>
                  </a:lnTo>
                  <a:lnTo>
                    <a:pt x="54" y="158"/>
                  </a:lnTo>
                  <a:lnTo>
                    <a:pt x="50" y="173"/>
                  </a:lnTo>
                  <a:lnTo>
                    <a:pt x="50" y="181"/>
                  </a:lnTo>
                  <a:lnTo>
                    <a:pt x="52" y="182"/>
                  </a:lnTo>
                  <a:lnTo>
                    <a:pt x="52" y="184"/>
                  </a:lnTo>
                  <a:lnTo>
                    <a:pt x="52" y="210"/>
                  </a:lnTo>
                  <a:lnTo>
                    <a:pt x="50" y="217"/>
                  </a:lnTo>
                  <a:lnTo>
                    <a:pt x="46" y="225"/>
                  </a:lnTo>
                  <a:lnTo>
                    <a:pt x="41" y="230"/>
                  </a:lnTo>
                  <a:lnTo>
                    <a:pt x="33" y="234"/>
                  </a:lnTo>
                  <a:lnTo>
                    <a:pt x="26" y="234"/>
                  </a:lnTo>
                  <a:lnTo>
                    <a:pt x="19" y="234"/>
                  </a:lnTo>
                  <a:lnTo>
                    <a:pt x="11" y="230"/>
                  </a:lnTo>
                  <a:lnTo>
                    <a:pt x="6" y="225"/>
                  </a:lnTo>
                  <a:lnTo>
                    <a:pt x="2" y="217"/>
                  </a:lnTo>
                  <a:lnTo>
                    <a:pt x="0" y="210"/>
                  </a:lnTo>
                  <a:lnTo>
                    <a:pt x="0" y="186"/>
                  </a:lnTo>
                  <a:lnTo>
                    <a:pt x="0" y="173"/>
                  </a:lnTo>
                  <a:lnTo>
                    <a:pt x="2" y="155"/>
                  </a:lnTo>
                  <a:lnTo>
                    <a:pt x="10" y="133"/>
                  </a:lnTo>
                  <a:lnTo>
                    <a:pt x="24" y="109"/>
                  </a:lnTo>
                  <a:lnTo>
                    <a:pt x="44" y="90"/>
                  </a:lnTo>
                  <a:lnTo>
                    <a:pt x="68" y="77"/>
                  </a:lnTo>
                  <a:lnTo>
                    <a:pt x="98" y="70"/>
                  </a:lnTo>
                  <a:lnTo>
                    <a:pt x="133" y="68"/>
                  </a:lnTo>
                  <a:lnTo>
                    <a:pt x="620" y="68"/>
                  </a:lnTo>
                  <a:lnTo>
                    <a:pt x="620" y="26"/>
                  </a:lnTo>
                  <a:lnTo>
                    <a:pt x="622" y="19"/>
                  </a:lnTo>
                  <a:lnTo>
                    <a:pt x="626" y="11"/>
                  </a:lnTo>
                  <a:lnTo>
                    <a:pt x="631" y="6"/>
                  </a:lnTo>
                  <a:lnTo>
                    <a:pt x="638" y="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347591" y="2115537"/>
            <a:ext cx="4681607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07756" y="852434"/>
            <a:ext cx="10576488" cy="738664"/>
            <a:chOff x="592428" y="600007"/>
            <a:chExt cx="3940935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4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415497" y="1736045"/>
            <a:ext cx="5361006" cy="4055155"/>
            <a:chOff x="4683125" y="966788"/>
            <a:chExt cx="3030538" cy="2292350"/>
          </a:xfrm>
        </p:grpSpPr>
        <p:sp>
          <p:nvSpPr>
            <p:cNvPr id="4" name="Freeform 31"/>
            <p:cNvSpPr>
              <a:spLocks/>
            </p:cNvSpPr>
            <p:nvPr/>
          </p:nvSpPr>
          <p:spPr bwMode="auto">
            <a:xfrm>
              <a:off x="4995863" y="966788"/>
              <a:ext cx="439738" cy="441325"/>
            </a:xfrm>
            <a:custGeom>
              <a:avLst/>
              <a:gdLst>
                <a:gd name="T0" fmla="*/ 140 w 277"/>
                <a:gd name="T1" fmla="*/ 0 h 278"/>
                <a:gd name="T2" fmla="*/ 176 w 277"/>
                <a:gd name="T3" fmla="*/ 6 h 278"/>
                <a:gd name="T4" fmla="*/ 209 w 277"/>
                <a:gd name="T5" fmla="*/ 18 h 278"/>
                <a:gd name="T6" fmla="*/ 237 w 277"/>
                <a:gd name="T7" fmla="*/ 40 h 278"/>
                <a:gd name="T8" fmla="*/ 259 w 277"/>
                <a:gd name="T9" fmla="*/ 70 h 278"/>
                <a:gd name="T10" fmla="*/ 274 w 277"/>
                <a:gd name="T11" fmla="*/ 103 h 278"/>
                <a:gd name="T12" fmla="*/ 277 w 277"/>
                <a:gd name="T13" fmla="*/ 140 h 278"/>
                <a:gd name="T14" fmla="*/ 274 w 277"/>
                <a:gd name="T15" fmla="*/ 177 h 278"/>
                <a:gd name="T16" fmla="*/ 259 w 277"/>
                <a:gd name="T17" fmla="*/ 210 h 278"/>
                <a:gd name="T18" fmla="*/ 237 w 277"/>
                <a:gd name="T19" fmla="*/ 237 h 278"/>
                <a:gd name="T20" fmla="*/ 209 w 277"/>
                <a:gd name="T21" fmla="*/ 259 h 278"/>
                <a:gd name="T22" fmla="*/ 176 w 277"/>
                <a:gd name="T23" fmla="*/ 272 h 278"/>
                <a:gd name="T24" fmla="*/ 140 w 277"/>
                <a:gd name="T25" fmla="*/ 278 h 278"/>
                <a:gd name="T26" fmla="*/ 103 w 277"/>
                <a:gd name="T27" fmla="*/ 272 h 278"/>
                <a:gd name="T28" fmla="*/ 70 w 277"/>
                <a:gd name="T29" fmla="*/ 259 h 278"/>
                <a:gd name="T30" fmla="*/ 40 w 277"/>
                <a:gd name="T31" fmla="*/ 237 h 278"/>
                <a:gd name="T32" fmla="*/ 20 w 277"/>
                <a:gd name="T33" fmla="*/ 210 h 278"/>
                <a:gd name="T34" fmla="*/ 5 w 277"/>
                <a:gd name="T35" fmla="*/ 177 h 278"/>
                <a:gd name="T36" fmla="*/ 0 w 277"/>
                <a:gd name="T37" fmla="*/ 140 h 278"/>
                <a:gd name="T38" fmla="*/ 5 w 277"/>
                <a:gd name="T39" fmla="*/ 103 h 278"/>
                <a:gd name="T40" fmla="*/ 20 w 277"/>
                <a:gd name="T41" fmla="*/ 70 h 278"/>
                <a:gd name="T42" fmla="*/ 40 w 277"/>
                <a:gd name="T43" fmla="*/ 40 h 278"/>
                <a:gd name="T44" fmla="*/ 70 w 277"/>
                <a:gd name="T45" fmla="*/ 18 h 278"/>
                <a:gd name="T46" fmla="*/ 103 w 277"/>
                <a:gd name="T47" fmla="*/ 6 h 278"/>
                <a:gd name="T48" fmla="*/ 140 w 277"/>
                <a:gd name="T4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7" h="278">
                  <a:moveTo>
                    <a:pt x="140" y="0"/>
                  </a:moveTo>
                  <a:lnTo>
                    <a:pt x="176" y="6"/>
                  </a:lnTo>
                  <a:lnTo>
                    <a:pt x="209" y="18"/>
                  </a:lnTo>
                  <a:lnTo>
                    <a:pt x="237" y="40"/>
                  </a:lnTo>
                  <a:lnTo>
                    <a:pt x="259" y="70"/>
                  </a:lnTo>
                  <a:lnTo>
                    <a:pt x="274" y="103"/>
                  </a:lnTo>
                  <a:lnTo>
                    <a:pt x="277" y="140"/>
                  </a:lnTo>
                  <a:lnTo>
                    <a:pt x="274" y="177"/>
                  </a:lnTo>
                  <a:lnTo>
                    <a:pt x="259" y="210"/>
                  </a:lnTo>
                  <a:lnTo>
                    <a:pt x="237" y="237"/>
                  </a:lnTo>
                  <a:lnTo>
                    <a:pt x="209" y="259"/>
                  </a:lnTo>
                  <a:lnTo>
                    <a:pt x="176" y="272"/>
                  </a:lnTo>
                  <a:lnTo>
                    <a:pt x="140" y="278"/>
                  </a:lnTo>
                  <a:lnTo>
                    <a:pt x="103" y="272"/>
                  </a:lnTo>
                  <a:lnTo>
                    <a:pt x="70" y="259"/>
                  </a:lnTo>
                  <a:lnTo>
                    <a:pt x="40" y="237"/>
                  </a:lnTo>
                  <a:lnTo>
                    <a:pt x="20" y="210"/>
                  </a:lnTo>
                  <a:lnTo>
                    <a:pt x="5" y="177"/>
                  </a:lnTo>
                  <a:lnTo>
                    <a:pt x="0" y="140"/>
                  </a:lnTo>
                  <a:lnTo>
                    <a:pt x="5" y="103"/>
                  </a:lnTo>
                  <a:lnTo>
                    <a:pt x="20" y="70"/>
                  </a:lnTo>
                  <a:lnTo>
                    <a:pt x="40" y="40"/>
                  </a:lnTo>
                  <a:lnTo>
                    <a:pt x="70" y="18"/>
                  </a:lnTo>
                  <a:lnTo>
                    <a:pt x="103" y="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3"/>
            <p:cNvSpPr>
              <a:spLocks/>
            </p:cNvSpPr>
            <p:nvPr/>
          </p:nvSpPr>
          <p:spPr bwMode="auto">
            <a:xfrm>
              <a:off x="5176838" y="1466850"/>
              <a:ext cx="73025" cy="133350"/>
            </a:xfrm>
            <a:custGeom>
              <a:avLst/>
              <a:gdLst>
                <a:gd name="T0" fmla="*/ 0 w 46"/>
                <a:gd name="T1" fmla="*/ 0 h 84"/>
                <a:gd name="T2" fmla="*/ 46 w 46"/>
                <a:gd name="T3" fmla="*/ 0 h 84"/>
                <a:gd name="T4" fmla="*/ 22 w 46"/>
                <a:gd name="T5" fmla="*/ 84 h 84"/>
                <a:gd name="T6" fmla="*/ 0 w 4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4">
                  <a:moveTo>
                    <a:pt x="0" y="0"/>
                  </a:moveTo>
                  <a:lnTo>
                    <a:pt x="46" y="0"/>
                  </a:lnTo>
                  <a:lnTo>
                    <a:pt x="22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4"/>
            <p:cNvSpPr>
              <a:spLocks/>
            </p:cNvSpPr>
            <p:nvPr/>
          </p:nvSpPr>
          <p:spPr bwMode="auto">
            <a:xfrm>
              <a:off x="4849813" y="1466850"/>
              <a:ext cx="731838" cy="1792288"/>
            </a:xfrm>
            <a:custGeom>
              <a:avLst/>
              <a:gdLst>
                <a:gd name="T0" fmla="*/ 178 w 461"/>
                <a:gd name="T1" fmla="*/ 0 h 1129"/>
                <a:gd name="T2" fmla="*/ 277 w 461"/>
                <a:gd name="T3" fmla="*/ 0 h 1129"/>
                <a:gd name="T4" fmla="*/ 379 w 461"/>
                <a:gd name="T5" fmla="*/ 0 h 1129"/>
                <a:gd name="T6" fmla="*/ 391 w 461"/>
                <a:gd name="T7" fmla="*/ 9 h 1129"/>
                <a:gd name="T8" fmla="*/ 399 w 461"/>
                <a:gd name="T9" fmla="*/ 24 h 1129"/>
                <a:gd name="T10" fmla="*/ 414 w 461"/>
                <a:gd name="T11" fmla="*/ 22 h 1129"/>
                <a:gd name="T12" fmla="*/ 436 w 461"/>
                <a:gd name="T13" fmla="*/ 24 h 1129"/>
                <a:gd name="T14" fmla="*/ 460 w 461"/>
                <a:gd name="T15" fmla="*/ 47 h 1129"/>
                <a:gd name="T16" fmla="*/ 461 w 461"/>
                <a:gd name="T17" fmla="*/ 412 h 1129"/>
                <a:gd name="T18" fmla="*/ 450 w 461"/>
                <a:gd name="T19" fmla="*/ 443 h 1129"/>
                <a:gd name="T20" fmla="*/ 419 w 461"/>
                <a:gd name="T21" fmla="*/ 456 h 1129"/>
                <a:gd name="T22" fmla="*/ 406 w 461"/>
                <a:gd name="T23" fmla="*/ 454 h 1129"/>
                <a:gd name="T24" fmla="*/ 399 w 461"/>
                <a:gd name="T25" fmla="*/ 1054 h 1129"/>
                <a:gd name="T26" fmla="*/ 384 w 461"/>
                <a:gd name="T27" fmla="*/ 1098 h 1129"/>
                <a:gd name="T28" fmla="*/ 347 w 461"/>
                <a:gd name="T29" fmla="*/ 1126 h 1129"/>
                <a:gd name="T30" fmla="*/ 300 w 461"/>
                <a:gd name="T31" fmla="*/ 1126 h 1129"/>
                <a:gd name="T32" fmla="*/ 263 w 461"/>
                <a:gd name="T33" fmla="*/ 1098 h 1129"/>
                <a:gd name="T34" fmla="*/ 248 w 461"/>
                <a:gd name="T35" fmla="*/ 1054 h 1129"/>
                <a:gd name="T36" fmla="*/ 213 w 461"/>
                <a:gd name="T37" fmla="*/ 507 h 1129"/>
                <a:gd name="T38" fmla="*/ 209 w 461"/>
                <a:gd name="T39" fmla="*/ 1078 h 1129"/>
                <a:gd name="T40" fmla="*/ 184 w 461"/>
                <a:gd name="T41" fmla="*/ 1115 h 1129"/>
                <a:gd name="T42" fmla="*/ 138 w 461"/>
                <a:gd name="T43" fmla="*/ 1129 h 1129"/>
                <a:gd name="T44" fmla="*/ 94 w 461"/>
                <a:gd name="T45" fmla="*/ 1115 h 1129"/>
                <a:gd name="T46" fmla="*/ 68 w 461"/>
                <a:gd name="T47" fmla="*/ 1078 h 1129"/>
                <a:gd name="T48" fmla="*/ 64 w 461"/>
                <a:gd name="T49" fmla="*/ 640 h 1129"/>
                <a:gd name="T50" fmla="*/ 167 w 461"/>
                <a:gd name="T51" fmla="*/ 432 h 1129"/>
                <a:gd name="T52" fmla="*/ 2 w 461"/>
                <a:gd name="T53" fmla="*/ 423 h 1129"/>
                <a:gd name="T54" fmla="*/ 0 w 461"/>
                <a:gd name="T55" fmla="*/ 64 h 1129"/>
                <a:gd name="T56" fmla="*/ 13 w 461"/>
                <a:gd name="T57" fmla="*/ 35 h 1129"/>
                <a:gd name="T58" fmla="*/ 44 w 461"/>
                <a:gd name="T59" fmla="*/ 22 h 1129"/>
                <a:gd name="T60" fmla="*/ 57 w 461"/>
                <a:gd name="T61" fmla="*/ 22 h 1129"/>
                <a:gd name="T62" fmla="*/ 66 w 461"/>
                <a:gd name="T63" fmla="*/ 16 h 1129"/>
                <a:gd name="T64" fmla="*/ 77 w 461"/>
                <a:gd name="T65" fmla="*/ 3 h 1129"/>
                <a:gd name="T66" fmla="*/ 92 w 461"/>
                <a:gd name="T67" fmla="*/ 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1" h="1129">
                  <a:moveTo>
                    <a:pt x="92" y="0"/>
                  </a:moveTo>
                  <a:lnTo>
                    <a:pt x="178" y="0"/>
                  </a:lnTo>
                  <a:lnTo>
                    <a:pt x="232" y="158"/>
                  </a:lnTo>
                  <a:lnTo>
                    <a:pt x="277" y="0"/>
                  </a:lnTo>
                  <a:lnTo>
                    <a:pt x="369" y="0"/>
                  </a:lnTo>
                  <a:lnTo>
                    <a:pt x="379" y="0"/>
                  </a:lnTo>
                  <a:lnTo>
                    <a:pt x="386" y="3"/>
                  </a:lnTo>
                  <a:lnTo>
                    <a:pt x="391" y="9"/>
                  </a:lnTo>
                  <a:lnTo>
                    <a:pt x="395" y="16"/>
                  </a:lnTo>
                  <a:lnTo>
                    <a:pt x="399" y="24"/>
                  </a:lnTo>
                  <a:lnTo>
                    <a:pt x="406" y="22"/>
                  </a:lnTo>
                  <a:lnTo>
                    <a:pt x="414" y="22"/>
                  </a:lnTo>
                  <a:lnTo>
                    <a:pt x="419" y="22"/>
                  </a:lnTo>
                  <a:lnTo>
                    <a:pt x="436" y="24"/>
                  </a:lnTo>
                  <a:lnTo>
                    <a:pt x="450" y="35"/>
                  </a:lnTo>
                  <a:lnTo>
                    <a:pt x="460" y="47"/>
                  </a:lnTo>
                  <a:lnTo>
                    <a:pt x="461" y="64"/>
                  </a:lnTo>
                  <a:lnTo>
                    <a:pt x="461" y="412"/>
                  </a:lnTo>
                  <a:lnTo>
                    <a:pt x="460" y="428"/>
                  </a:lnTo>
                  <a:lnTo>
                    <a:pt x="450" y="443"/>
                  </a:lnTo>
                  <a:lnTo>
                    <a:pt x="436" y="452"/>
                  </a:lnTo>
                  <a:lnTo>
                    <a:pt x="419" y="456"/>
                  </a:lnTo>
                  <a:lnTo>
                    <a:pt x="414" y="456"/>
                  </a:lnTo>
                  <a:lnTo>
                    <a:pt x="406" y="454"/>
                  </a:lnTo>
                  <a:lnTo>
                    <a:pt x="399" y="452"/>
                  </a:lnTo>
                  <a:lnTo>
                    <a:pt x="399" y="1054"/>
                  </a:lnTo>
                  <a:lnTo>
                    <a:pt x="395" y="1078"/>
                  </a:lnTo>
                  <a:lnTo>
                    <a:pt x="384" y="1098"/>
                  </a:lnTo>
                  <a:lnTo>
                    <a:pt x="368" y="1115"/>
                  </a:lnTo>
                  <a:lnTo>
                    <a:pt x="347" y="1126"/>
                  </a:lnTo>
                  <a:lnTo>
                    <a:pt x="323" y="1129"/>
                  </a:lnTo>
                  <a:lnTo>
                    <a:pt x="300" y="1126"/>
                  </a:lnTo>
                  <a:lnTo>
                    <a:pt x="279" y="1115"/>
                  </a:lnTo>
                  <a:lnTo>
                    <a:pt x="263" y="1098"/>
                  </a:lnTo>
                  <a:lnTo>
                    <a:pt x="252" y="1078"/>
                  </a:lnTo>
                  <a:lnTo>
                    <a:pt x="248" y="1054"/>
                  </a:lnTo>
                  <a:lnTo>
                    <a:pt x="248" y="507"/>
                  </a:lnTo>
                  <a:lnTo>
                    <a:pt x="213" y="507"/>
                  </a:lnTo>
                  <a:lnTo>
                    <a:pt x="213" y="1054"/>
                  </a:lnTo>
                  <a:lnTo>
                    <a:pt x="209" y="1078"/>
                  </a:lnTo>
                  <a:lnTo>
                    <a:pt x="198" y="1098"/>
                  </a:lnTo>
                  <a:lnTo>
                    <a:pt x="184" y="1115"/>
                  </a:lnTo>
                  <a:lnTo>
                    <a:pt x="162" y="1126"/>
                  </a:lnTo>
                  <a:lnTo>
                    <a:pt x="138" y="1129"/>
                  </a:lnTo>
                  <a:lnTo>
                    <a:pt x="114" y="1126"/>
                  </a:lnTo>
                  <a:lnTo>
                    <a:pt x="94" y="1115"/>
                  </a:lnTo>
                  <a:lnTo>
                    <a:pt x="77" y="1098"/>
                  </a:lnTo>
                  <a:lnTo>
                    <a:pt x="68" y="1078"/>
                  </a:lnTo>
                  <a:lnTo>
                    <a:pt x="64" y="1054"/>
                  </a:lnTo>
                  <a:lnTo>
                    <a:pt x="64" y="640"/>
                  </a:lnTo>
                  <a:lnTo>
                    <a:pt x="167" y="640"/>
                  </a:lnTo>
                  <a:lnTo>
                    <a:pt x="167" y="432"/>
                  </a:lnTo>
                  <a:lnTo>
                    <a:pt x="5" y="432"/>
                  </a:lnTo>
                  <a:lnTo>
                    <a:pt x="2" y="423"/>
                  </a:lnTo>
                  <a:lnTo>
                    <a:pt x="0" y="412"/>
                  </a:lnTo>
                  <a:lnTo>
                    <a:pt x="0" y="64"/>
                  </a:lnTo>
                  <a:lnTo>
                    <a:pt x="4" y="47"/>
                  </a:lnTo>
                  <a:lnTo>
                    <a:pt x="13" y="35"/>
                  </a:lnTo>
                  <a:lnTo>
                    <a:pt x="26" y="24"/>
                  </a:lnTo>
                  <a:lnTo>
                    <a:pt x="44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4" y="24"/>
                  </a:lnTo>
                  <a:lnTo>
                    <a:pt x="66" y="16"/>
                  </a:lnTo>
                  <a:lnTo>
                    <a:pt x="70" y="9"/>
                  </a:lnTo>
                  <a:lnTo>
                    <a:pt x="77" y="3"/>
                  </a:lnTo>
                  <a:lnTo>
                    <a:pt x="84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4683125" y="2181225"/>
              <a:ext cx="407988" cy="27463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6"/>
            <p:cNvSpPr>
              <a:spLocks/>
            </p:cNvSpPr>
            <p:nvPr/>
          </p:nvSpPr>
          <p:spPr bwMode="auto">
            <a:xfrm>
              <a:off x="6959600" y="966788"/>
              <a:ext cx="441325" cy="441325"/>
            </a:xfrm>
            <a:custGeom>
              <a:avLst/>
              <a:gdLst>
                <a:gd name="T0" fmla="*/ 140 w 278"/>
                <a:gd name="T1" fmla="*/ 0 h 278"/>
                <a:gd name="T2" fmla="*/ 177 w 278"/>
                <a:gd name="T3" fmla="*/ 6 h 278"/>
                <a:gd name="T4" fmla="*/ 210 w 278"/>
                <a:gd name="T5" fmla="*/ 18 h 278"/>
                <a:gd name="T6" fmla="*/ 237 w 278"/>
                <a:gd name="T7" fmla="*/ 40 h 278"/>
                <a:gd name="T8" fmla="*/ 260 w 278"/>
                <a:gd name="T9" fmla="*/ 70 h 278"/>
                <a:gd name="T10" fmla="*/ 272 w 278"/>
                <a:gd name="T11" fmla="*/ 103 h 278"/>
                <a:gd name="T12" fmla="*/ 278 w 278"/>
                <a:gd name="T13" fmla="*/ 140 h 278"/>
                <a:gd name="T14" fmla="*/ 272 w 278"/>
                <a:gd name="T15" fmla="*/ 177 h 278"/>
                <a:gd name="T16" fmla="*/ 260 w 278"/>
                <a:gd name="T17" fmla="*/ 210 h 278"/>
                <a:gd name="T18" fmla="*/ 237 w 278"/>
                <a:gd name="T19" fmla="*/ 237 h 278"/>
                <a:gd name="T20" fmla="*/ 210 w 278"/>
                <a:gd name="T21" fmla="*/ 259 h 278"/>
                <a:gd name="T22" fmla="*/ 177 w 278"/>
                <a:gd name="T23" fmla="*/ 272 h 278"/>
                <a:gd name="T24" fmla="*/ 140 w 278"/>
                <a:gd name="T25" fmla="*/ 278 h 278"/>
                <a:gd name="T26" fmla="*/ 103 w 278"/>
                <a:gd name="T27" fmla="*/ 272 h 278"/>
                <a:gd name="T28" fmla="*/ 68 w 278"/>
                <a:gd name="T29" fmla="*/ 259 h 278"/>
                <a:gd name="T30" fmla="*/ 41 w 278"/>
                <a:gd name="T31" fmla="*/ 237 h 278"/>
                <a:gd name="T32" fmla="*/ 19 w 278"/>
                <a:gd name="T33" fmla="*/ 210 h 278"/>
                <a:gd name="T34" fmla="*/ 6 w 278"/>
                <a:gd name="T35" fmla="*/ 177 h 278"/>
                <a:gd name="T36" fmla="*/ 0 w 278"/>
                <a:gd name="T37" fmla="*/ 140 h 278"/>
                <a:gd name="T38" fmla="*/ 6 w 278"/>
                <a:gd name="T39" fmla="*/ 103 h 278"/>
                <a:gd name="T40" fmla="*/ 19 w 278"/>
                <a:gd name="T41" fmla="*/ 70 h 278"/>
                <a:gd name="T42" fmla="*/ 41 w 278"/>
                <a:gd name="T43" fmla="*/ 40 h 278"/>
                <a:gd name="T44" fmla="*/ 68 w 278"/>
                <a:gd name="T45" fmla="*/ 18 h 278"/>
                <a:gd name="T46" fmla="*/ 103 w 278"/>
                <a:gd name="T47" fmla="*/ 6 h 278"/>
                <a:gd name="T48" fmla="*/ 140 w 278"/>
                <a:gd name="T4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78">
                  <a:moveTo>
                    <a:pt x="140" y="0"/>
                  </a:moveTo>
                  <a:lnTo>
                    <a:pt x="177" y="6"/>
                  </a:lnTo>
                  <a:lnTo>
                    <a:pt x="210" y="18"/>
                  </a:lnTo>
                  <a:lnTo>
                    <a:pt x="237" y="40"/>
                  </a:lnTo>
                  <a:lnTo>
                    <a:pt x="260" y="70"/>
                  </a:lnTo>
                  <a:lnTo>
                    <a:pt x="272" y="103"/>
                  </a:lnTo>
                  <a:lnTo>
                    <a:pt x="278" y="140"/>
                  </a:lnTo>
                  <a:lnTo>
                    <a:pt x="272" y="177"/>
                  </a:lnTo>
                  <a:lnTo>
                    <a:pt x="260" y="210"/>
                  </a:lnTo>
                  <a:lnTo>
                    <a:pt x="237" y="237"/>
                  </a:lnTo>
                  <a:lnTo>
                    <a:pt x="210" y="259"/>
                  </a:lnTo>
                  <a:lnTo>
                    <a:pt x="177" y="272"/>
                  </a:lnTo>
                  <a:lnTo>
                    <a:pt x="140" y="278"/>
                  </a:lnTo>
                  <a:lnTo>
                    <a:pt x="103" y="272"/>
                  </a:lnTo>
                  <a:lnTo>
                    <a:pt x="68" y="259"/>
                  </a:lnTo>
                  <a:lnTo>
                    <a:pt x="41" y="237"/>
                  </a:lnTo>
                  <a:lnTo>
                    <a:pt x="19" y="210"/>
                  </a:lnTo>
                  <a:lnTo>
                    <a:pt x="6" y="177"/>
                  </a:lnTo>
                  <a:lnTo>
                    <a:pt x="0" y="140"/>
                  </a:lnTo>
                  <a:lnTo>
                    <a:pt x="6" y="103"/>
                  </a:lnTo>
                  <a:lnTo>
                    <a:pt x="19" y="70"/>
                  </a:lnTo>
                  <a:lnTo>
                    <a:pt x="41" y="40"/>
                  </a:lnTo>
                  <a:lnTo>
                    <a:pt x="68" y="18"/>
                  </a:lnTo>
                  <a:lnTo>
                    <a:pt x="103" y="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8"/>
            <p:cNvSpPr>
              <a:spLocks/>
            </p:cNvSpPr>
            <p:nvPr/>
          </p:nvSpPr>
          <p:spPr bwMode="auto">
            <a:xfrm>
              <a:off x="7146925" y="1466850"/>
              <a:ext cx="76200" cy="133350"/>
            </a:xfrm>
            <a:custGeom>
              <a:avLst/>
              <a:gdLst>
                <a:gd name="T0" fmla="*/ 0 w 48"/>
                <a:gd name="T1" fmla="*/ 0 h 84"/>
                <a:gd name="T2" fmla="*/ 48 w 48"/>
                <a:gd name="T3" fmla="*/ 0 h 84"/>
                <a:gd name="T4" fmla="*/ 24 w 48"/>
                <a:gd name="T5" fmla="*/ 84 h 84"/>
                <a:gd name="T6" fmla="*/ 0 w 4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4">
                  <a:moveTo>
                    <a:pt x="0" y="0"/>
                  </a:move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6813550" y="1466850"/>
              <a:ext cx="733425" cy="1792288"/>
            </a:xfrm>
            <a:custGeom>
              <a:avLst/>
              <a:gdLst>
                <a:gd name="T0" fmla="*/ 184 w 462"/>
                <a:gd name="T1" fmla="*/ 0 h 1129"/>
                <a:gd name="T2" fmla="*/ 284 w 462"/>
                <a:gd name="T3" fmla="*/ 0 h 1129"/>
                <a:gd name="T4" fmla="*/ 379 w 462"/>
                <a:gd name="T5" fmla="*/ 0 h 1129"/>
                <a:gd name="T6" fmla="*/ 392 w 462"/>
                <a:gd name="T7" fmla="*/ 9 h 1129"/>
                <a:gd name="T8" fmla="*/ 399 w 462"/>
                <a:gd name="T9" fmla="*/ 24 h 1129"/>
                <a:gd name="T10" fmla="*/ 414 w 462"/>
                <a:gd name="T11" fmla="*/ 22 h 1129"/>
                <a:gd name="T12" fmla="*/ 436 w 462"/>
                <a:gd name="T13" fmla="*/ 24 h 1129"/>
                <a:gd name="T14" fmla="*/ 458 w 462"/>
                <a:gd name="T15" fmla="*/ 47 h 1129"/>
                <a:gd name="T16" fmla="*/ 462 w 462"/>
                <a:gd name="T17" fmla="*/ 412 h 1129"/>
                <a:gd name="T18" fmla="*/ 456 w 462"/>
                <a:gd name="T19" fmla="*/ 432 h 1129"/>
                <a:gd name="T20" fmla="*/ 295 w 462"/>
                <a:gd name="T21" fmla="*/ 640 h 1129"/>
                <a:gd name="T22" fmla="*/ 399 w 462"/>
                <a:gd name="T23" fmla="*/ 1054 h 1129"/>
                <a:gd name="T24" fmla="*/ 385 w 462"/>
                <a:gd name="T25" fmla="*/ 1098 h 1129"/>
                <a:gd name="T26" fmla="*/ 348 w 462"/>
                <a:gd name="T27" fmla="*/ 1126 h 1129"/>
                <a:gd name="T28" fmla="*/ 300 w 462"/>
                <a:gd name="T29" fmla="*/ 1126 h 1129"/>
                <a:gd name="T30" fmla="*/ 263 w 462"/>
                <a:gd name="T31" fmla="*/ 1098 h 1129"/>
                <a:gd name="T32" fmla="*/ 249 w 462"/>
                <a:gd name="T33" fmla="*/ 1054 h 1129"/>
                <a:gd name="T34" fmla="*/ 214 w 462"/>
                <a:gd name="T35" fmla="*/ 507 h 1129"/>
                <a:gd name="T36" fmla="*/ 210 w 462"/>
                <a:gd name="T37" fmla="*/ 1078 h 1129"/>
                <a:gd name="T38" fmla="*/ 182 w 462"/>
                <a:gd name="T39" fmla="*/ 1115 h 1129"/>
                <a:gd name="T40" fmla="*/ 138 w 462"/>
                <a:gd name="T41" fmla="*/ 1129 h 1129"/>
                <a:gd name="T42" fmla="*/ 94 w 462"/>
                <a:gd name="T43" fmla="*/ 1115 h 1129"/>
                <a:gd name="T44" fmla="*/ 67 w 462"/>
                <a:gd name="T45" fmla="*/ 1078 h 1129"/>
                <a:gd name="T46" fmla="*/ 63 w 462"/>
                <a:gd name="T47" fmla="*/ 452 h 1129"/>
                <a:gd name="T48" fmla="*/ 50 w 462"/>
                <a:gd name="T49" fmla="*/ 456 h 1129"/>
                <a:gd name="T50" fmla="*/ 26 w 462"/>
                <a:gd name="T51" fmla="*/ 452 h 1129"/>
                <a:gd name="T52" fmla="*/ 4 w 462"/>
                <a:gd name="T53" fmla="*/ 428 h 1129"/>
                <a:gd name="T54" fmla="*/ 0 w 462"/>
                <a:gd name="T55" fmla="*/ 64 h 1129"/>
                <a:gd name="T56" fmla="*/ 13 w 462"/>
                <a:gd name="T57" fmla="*/ 35 h 1129"/>
                <a:gd name="T58" fmla="*/ 43 w 462"/>
                <a:gd name="T59" fmla="*/ 22 h 1129"/>
                <a:gd name="T60" fmla="*/ 57 w 462"/>
                <a:gd name="T61" fmla="*/ 22 h 1129"/>
                <a:gd name="T62" fmla="*/ 67 w 462"/>
                <a:gd name="T63" fmla="*/ 16 h 1129"/>
                <a:gd name="T64" fmla="*/ 78 w 462"/>
                <a:gd name="T65" fmla="*/ 3 h 1129"/>
                <a:gd name="T66" fmla="*/ 92 w 462"/>
                <a:gd name="T67" fmla="*/ 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2" h="1129">
                  <a:moveTo>
                    <a:pt x="92" y="0"/>
                  </a:moveTo>
                  <a:lnTo>
                    <a:pt x="184" y="0"/>
                  </a:lnTo>
                  <a:lnTo>
                    <a:pt x="232" y="158"/>
                  </a:lnTo>
                  <a:lnTo>
                    <a:pt x="284" y="0"/>
                  </a:lnTo>
                  <a:lnTo>
                    <a:pt x="370" y="0"/>
                  </a:lnTo>
                  <a:lnTo>
                    <a:pt x="379" y="0"/>
                  </a:lnTo>
                  <a:lnTo>
                    <a:pt x="386" y="3"/>
                  </a:lnTo>
                  <a:lnTo>
                    <a:pt x="392" y="9"/>
                  </a:lnTo>
                  <a:lnTo>
                    <a:pt x="396" y="16"/>
                  </a:lnTo>
                  <a:lnTo>
                    <a:pt x="399" y="24"/>
                  </a:lnTo>
                  <a:lnTo>
                    <a:pt x="405" y="22"/>
                  </a:lnTo>
                  <a:lnTo>
                    <a:pt x="414" y="22"/>
                  </a:lnTo>
                  <a:lnTo>
                    <a:pt x="420" y="22"/>
                  </a:lnTo>
                  <a:lnTo>
                    <a:pt x="436" y="24"/>
                  </a:lnTo>
                  <a:lnTo>
                    <a:pt x="449" y="35"/>
                  </a:lnTo>
                  <a:lnTo>
                    <a:pt x="458" y="47"/>
                  </a:lnTo>
                  <a:lnTo>
                    <a:pt x="462" y="64"/>
                  </a:lnTo>
                  <a:lnTo>
                    <a:pt x="462" y="412"/>
                  </a:lnTo>
                  <a:lnTo>
                    <a:pt x="462" y="423"/>
                  </a:lnTo>
                  <a:lnTo>
                    <a:pt x="456" y="432"/>
                  </a:lnTo>
                  <a:lnTo>
                    <a:pt x="295" y="432"/>
                  </a:lnTo>
                  <a:lnTo>
                    <a:pt x="295" y="640"/>
                  </a:lnTo>
                  <a:lnTo>
                    <a:pt x="399" y="640"/>
                  </a:lnTo>
                  <a:lnTo>
                    <a:pt x="399" y="1054"/>
                  </a:lnTo>
                  <a:lnTo>
                    <a:pt x="396" y="1078"/>
                  </a:lnTo>
                  <a:lnTo>
                    <a:pt x="385" y="1098"/>
                  </a:lnTo>
                  <a:lnTo>
                    <a:pt x="368" y="1115"/>
                  </a:lnTo>
                  <a:lnTo>
                    <a:pt x="348" y="1126"/>
                  </a:lnTo>
                  <a:lnTo>
                    <a:pt x="324" y="1129"/>
                  </a:lnTo>
                  <a:lnTo>
                    <a:pt x="300" y="1126"/>
                  </a:lnTo>
                  <a:lnTo>
                    <a:pt x="280" y="1115"/>
                  </a:lnTo>
                  <a:lnTo>
                    <a:pt x="263" y="1098"/>
                  </a:lnTo>
                  <a:lnTo>
                    <a:pt x="252" y="1078"/>
                  </a:lnTo>
                  <a:lnTo>
                    <a:pt x="249" y="1054"/>
                  </a:lnTo>
                  <a:lnTo>
                    <a:pt x="249" y="507"/>
                  </a:lnTo>
                  <a:lnTo>
                    <a:pt x="214" y="507"/>
                  </a:lnTo>
                  <a:lnTo>
                    <a:pt x="214" y="1054"/>
                  </a:lnTo>
                  <a:lnTo>
                    <a:pt x="210" y="1078"/>
                  </a:lnTo>
                  <a:lnTo>
                    <a:pt x="199" y="1098"/>
                  </a:lnTo>
                  <a:lnTo>
                    <a:pt x="182" y="1115"/>
                  </a:lnTo>
                  <a:lnTo>
                    <a:pt x="162" y="1126"/>
                  </a:lnTo>
                  <a:lnTo>
                    <a:pt x="138" y="1129"/>
                  </a:lnTo>
                  <a:lnTo>
                    <a:pt x="114" y="1126"/>
                  </a:lnTo>
                  <a:lnTo>
                    <a:pt x="94" y="1115"/>
                  </a:lnTo>
                  <a:lnTo>
                    <a:pt x="78" y="1098"/>
                  </a:lnTo>
                  <a:lnTo>
                    <a:pt x="67" y="1078"/>
                  </a:lnTo>
                  <a:lnTo>
                    <a:pt x="63" y="1054"/>
                  </a:lnTo>
                  <a:lnTo>
                    <a:pt x="63" y="452"/>
                  </a:lnTo>
                  <a:lnTo>
                    <a:pt x="57" y="454"/>
                  </a:lnTo>
                  <a:lnTo>
                    <a:pt x="50" y="456"/>
                  </a:lnTo>
                  <a:lnTo>
                    <a:pt x="43" y="456"/>
                  </a:lnTo>
                  <a:lnTo>
                    <a:pt x="26" y="452"/>
                  </a:lnTo>
                  <a:lnTo>
                    <a:pt x="13" y="443"/>
                  </a:lnTo>
                  <a:lnTo>
                    <a:pt x="4" y="428"/>
                  </a:lnTo>
                  <a:lnTo>
                    <a:pt x="0" y="412"/>
                  </a:lnTo>
                  <a:lnTo>
                    <a:pt x="0" y="64"/>
                  </a:lnTo>
                  <a:lnTo>
                    <a:pt x="4" y="47"/>
                  </a:lnTo>
                  <a:lnTo>
                    <a:pt x="13" y="35"/>
                  </a:lnTo>
                  <a:lnTo>
                    <a:pt x="26" y="24"/>
                  </a:lnTo>
                  <a:lnTo>
                    <a:pt x="43" y="22"/>
                  </a:lnTo>
                  <a:lnTo>
                    <a:pt x="50" y="22"/>
                  </a:lnTo>
                  <a:lnTo>
                    <a:pt x="57" y="22"/>
                  </a:lnTo>
                  <a:lnTo>
                    <a:pt x="65" y="24"/>
                  </a:lnTo>
                  <a:lnTo>
                    <a:pt x="67" y="16"/>
                  </a:lnTo>
                  <a:lnTo>
                    <a:pt x="70" y="9"/>
                  </a:lnTo>
                  <a:lnTo>
                    <a:pt x="78" y="3"/>
                  </a:lnTo>
                  <a:lnTo>
                    <a:pt x="85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40"/>
            <p:cNvSpPr>
              <a:spLocks noChangeArrowheads="1"/>
            </p:cNvSpPr>
            <p:nvPr/>
          </p:nvSpPr>
          <p:spPr bwMode="auto">
            <a:xfrm>
              <a:off x="7304088" y="2181225"/>
              <a:ext cx="409575" cy="27463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0">
              <a:solidFill>
                <a:srgbClr val="3B3A3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5772150" y="1606550"/>
              <a:ext cx="911225" cy="427038"/>
            </a:xfrm>
            <a:custGeom>
              <a:avLst/>
              <a:gdLst>
                <a:gd name="T0" fmla="*/ 342 w 574"/>
                <a:gd name="T1" fmla="*/ 0 h 269"/>
                <a:gd name="T2" fmla="*/ 574 w 574"/>
                <a:gd name="T3" fmla="*/ 134 h 269"/>
                <a:gd name="T4" fmla="*/ 342 w 574"/>
                <a:gd name="T5" fmla="*/ 269 h 269"/>
                <a:gd name="T6" fmla="*/ 342 w 574"/>
                <a:gd name="T7" fmla="*/ 224 h 269"/>
                <a:gd name="T8" fmla="*/ 0 w 574"/>
                <a:gd name="T9" fmla="*/ 224 h 269"/>
                <a:gd name="T10" fmla="*/ 0 w 574"/>
                <a:gd name="T11" fmla="*/ 46 h 269"/>
                <a:gd name="T12" fmla="*/ 342 w 574"/>
                <a:gd name="T13" fmla="*/ 46 h 269"/>
                <a:gd name="T14" fmla="*/ 342 w 574"/>
                <a:gd name="T1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269">
                  <a:moveTo>
                    <a:pt x="342" y="0"/>
                  </a:moveTo>
                  <a:lnTo>
                    <a:pt x="574" y="134"/>
                  </a:lnTo>
                  <a:lnTo>
                    <a:pt x="342" y="269"/>
                  </a:lnTo>
                  <a:lnTo>
                    <a:pt x="342" y="224"/>
                  </a:lnTo>
                  <a:lnTo>
                    <a:pt x="0" y="224"/>
                  </a:lnTo>
                  <a:lnTo>
                    <a:pt x="0" y="46"/>
                  </a:lnTo>
                  <a:lnTo>
                    <a:pt x="342" y="4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5772150" y="2219325"/>
              <a:ext cx="911225" cy="423863"/>
            </a:xfrm>
            <a:custGeom>
              <a:avLst/>
              <a:gdLst>
                <a:gd name="T0" fmla="*/ 232 w 574"/>
                <a:gd name="T1" fmla="*/ 0 h 267"/>
                <a:gd name="T2" fmla="*/ 232 w 574"/>
                <a:gd name="T3" fmla="*/ 44 h 267"/>
                <a:gd name="T4" fmla="*/ 574 w 574"/>
                <a:gd name="T5" fmla="*/ 44 h 267"/>
                <a:gd name="T6" fmla="*/ 574 w 574"/>
                <a:gd name="T7" fmla="*/ 223 h 267"/>
                <a:gd name="T8" fmla="*/ 232 w 574"/>
                <a:gd name="T9" fmla="*/ 223 h 267"/>
                <a:gd name="T10" fmla="*/ 232 w 574"/>
                <a:gd name="T11" fmla="*/ 267 h 267"/>
                <a:gd name="T12" fmla="*/ 0 w 574"/>
                <a:gd name="T13" fmla="*/ 135 h 267"/>
                <a:gd name="T14" fmla="*/ 232 w 574"/>
                <a:gd name="T1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267">
                  <a:moveTo>
                    <a:pt x="232" y="0"/>
                  </a:moveTo>
                  <a:lnTo>
                    <a:pt x="232" y="44"/>
                  </a:lnTo>
                  <a:lnTo>
                    <a:pt x="574" y="44"/>
                  </a:lnTo>
                  <a:lnTo>
                    <a:pt x="574" y="223"/>
                  </a:lnTo>
                  <a:lnTo>
                    <a:pt x="232" y="223"/>
                  </a:lnTo>
                  <a:lnTo>
                    <a:pt x="232" y="267"/>
                  </a:lnTo>
                  <a:lnTo>
                    <a:pt x="0" y="13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7756" y="818487"/>
            <a:ext cx="10576488" cy="738664"/>
            <a:chOff x="592428" y="600007"/>
            <a:chExt cx="3940935" cy="738664"/>
          </a:xfrm>
        </p:grpSpPr>
        <p:sp>
          <p:nvSpPr>
            <p:cNvPr id="23" name="TextBox 22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8351055" y="543246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51056" y="509870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2680" y="5432466"/>
            <a:ext cx="374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681" y="5098703"/>
            <a:ext cx="374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69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79777" y="170617"/>
            <a:ext cx="5074024" cy="6170735"/>
            <a:chOff x="1878013" y="3513138"/>
            <a:chExt cx="2320925" cy="2822575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2528888" y="3513138"/>
              <a:ext cx="1260475" cy="1639888"/>
            </a:xfrm>
            <a:custGeom>
              <a:avLst/>
              <a:gdLst>
                <a:gd name="T0" fmla="*/ 794 w 794"/>
                <a:gd name="T1" fmla="*/ 199 h 1033"/>
                <a:gd name="T2" fmla="*/ 719 w 794"/>
                <a:gd name="T3" fmla="*/ 628 h 1033"/>
                <a:gd name="T4" fmla="*/ 708 w 794"/>
                <a:gd name="T5" fmla="*/ 641 h 1033"/>
                <a:gd name="T6" fmla="*/ 677 w 794"/>
                <a:gd name="T7" fmla="*/ 672 h 1033"/>
                <a:gd name="T8" fmla="*/ 638 w 794"/>
                <a:gd name="T9" fmla="*/ 712 h 1033"/>
                <a:gd name="T10" fmla="*/ 596 w 794"/>
                <a:gd name="T11" fmla="*/ 753 h 1033"/>
                <a:gd name="T12" fmla="*/ 563 w 794"/>
                <a:gd name="T13" fmla="*/ 786 h 1033"/>
                <a:gd name="T14" fmla="*/ 542 w 794"/>
                <a:gd name="T15" fmla="*/ 806 h 1033"/>
                <a:gd name="T16" fmla="*/ 520 w 794"/>
                <a:gd name="T17" fmla="*/ 841 h 1033"/>
                <a:gd name="T18" fmla="*/ 493 w 794"/>
                <a:gd name="T19" fmla="*/ 880 h 1033"/>
                <a:gd name="T20" fmla="*/ 462 w 794"/>
                <a:gd name="T21" fmla="*/ 909 h 1033"/>
                <a:gd name="T22" fmla="*/ 430 w 794"/>
                <a:gd name="T23" fmla="*/ 915 h 1033"/>
                <a:gd name="T24" fmla="*/ 397 w 794"/>
                <a:gd name="T25" fmla="*/ 878 h 1033"/>
                <a:gd name="T26" fmla="*/ 379 w 794"/>
                <a:gd name="T27" fmla="*/ 817 h 1033"/>
                <a:gd name="T28" fmla="*/ 390 w 794"/>
                <a:gd name="T29" fmla="*/ 764 h 1033"/>
                <a:gd name="T30" fmla="*/ 416 w 794"/>
                <a:gd name="T31" fmla="*/ 718 h 1033"/>
                <a:gd name="T32" fmla="*/ 441 w 794"/>
                <a:gd name="T33" fmla="*/ 677 h 1033"/>
                <a:gd name="T34" fmla="*/ 458 w 794"/>
                <a:gd name="T35" fmla="*/ 644 h 1033"/>
                <a:gd name="T36" fmla="*/ 443 w 794"/>
                <a:gd name="T37" fmla="*/ 600 h 1033"/>
                <a:gd name="T38" fmla="*/ 401 w 794"/>
                <a:gd name="T39" fmla="*/ 558 h 1033"/>
                <a:gd name="T40" fmla="*/ 353 w 794"/>
                <a:gd name="T41" fmla="*/ 527 h 1033"/>
                <a:gd name="T42" fmla="*/ 324 w 794"/>
                <a:gd name="T43" fmla="*/ 517 h 1033"/>
                <a:gd name="T44" fmla="*/ 292 w 794"/>
                <a:gd name="T45" fmla="*/ 541 h 1033"/>
                <a:gd name="T46" fmla="*/ 259 w 794"/>
                <a:gd name="T47" fmla="*/ 584 h 1033"/>
                <a:gd name="T48" fmla="*/ 226 w 794"/>
                <a:gd name="T49" fmla="*/ 633 h 1033"/>
                <a:gd name="T50" fmla="*/ 199 w 794"/>
                <a:gd name="T51" fmla="*/ 679 h 1033"/>
                <a:gd name="T52" fmla="*/ 182 w 794"/>
                <a:gd name="T53" fmla="*/ 707 h 1033"/>
                <a:gd name="T54" fmla="*/ 180 w 794"/>
                <a:gd name="T55" fmla="*/ 712 h 1033"/>
                <a:gd name="T56" fmla="*/ 178 w 794"/>
                <a:gd name="T57" fmla="*/ 716 h 1033"/>
                <a:gd name="T58" fmla="*/ 177 w 794"/>
                <a:gd name="T59" fmla="*/ 734 h 1033"/>
                <a:gd name="T60" fmla="*/ 171 w 794"/>
                <a:gd name="T61" fmla="*/ 777 h 1033"/>
                <a:gd name="T62" fmla="*/ 162 w 794"/>
                <a:gd name="T63" fmla="*/ 849 h 1033"/>
                <a:gd name="T64" fmla="*/ 147 w 794"/>
                <a:gd name="T65" fmla="*/ 941 h 1033"/>
                <a:gd name="T66" fmla="*/ 125 w 794"/>
                <a:gd name="T67" fmla="*/ 998 h 1033"/>
                <a:gd name="T68" fmla="*/ 96 w 794"/>
                <a:gd name="T69" fmla="*/ 1025 h 1033"/>
                <a:gd name="T70" fmla="*/ 64 w 794"/>
                <a:gd name="T71" fmla="*/ 1033 h 1033"/>
                <a:gd name="T72" fmla="*/ 35 w 794"/>
                <a:gd name="T73" fmla="*/ 1029 h 1033"/>
                <a:gd name="T74" fmla="*/ 15 w 794"/>
                <a:gd name="T75" fmla="*/ 1020 h 1033"/>
                <a:gd name="T76" fmla="*/ 6 w 794"/>
                <a:gd name="T77" fmla="*/ 1010 h 1033"/>
                <a:gd name="T78" fmla="*/ 2 w 794"/>
                <a:gd name="T79" fmla="*/ 964 h 1033"/>
                <a:gd name="T80" fmla="*/ 0 w 794"/>
                <a:gd name="T81" fmla="*/ 895 h 1033"/>
                <a:gd name="T82" fmla="*/ 0 w 794"/>
                <a:gd name="T83" fmla="*/ 814 h 1033"/>
                <a:gd name="T84" fmla="*/ 4 w 794"/>
                <a:gd name="T85" fmla="*/ 740 h 1033"/>
                <a:gd name="T86" fmla="*/ 7 w 794"/>
                <a:gd name="T87" fmla="*/ 688 h 1033"/>
                <a:gd name="T88" fmla="*/ 11 w 794"/>
                <a:gd name="T89" fmla="*/ 665 h 1033"/>
                <a:gd name="T90" fmla="*/ 24 w 794"/>
                <a:gd name="T91" fmla="*/ 617 h 1033"/>
                <a:gd name="T92" fmla="*/ 40 w 794"/>
                <a:gd name="T93" fmla="*/ 550 h 1033"/>
                <a:gd name="T94" fmla="*/ 57 w 794"/>
                <a:gd name="T95" fmla="*/ 475 h 1033"/>
                <a:gd name="T96" fmla="*/ 74 w 794"/>
                <a:gd name="T97" fmla="*/ 407 h 1033"/>
                <a:gd name="T98" fmla="*/ 85 w 794"/>
                <a:gd name="T99" fmla="*/ 359 h 1033"/>
                <a:gd name="T100" fmla="*/ 96 w 794"/>
                <a:gd name="T101" fmla="*/ 337 h 1033"/>
                <a:gd name="T102" fmla="*/ 132 w 794"/>
                <a:gd name="T103" fmla="*/ 311 h 1033"/>
                <a:gd name="T104" fmla="*/ 191 w 794"/>
                <a:gd name="T105" fmla="*/ 280 h 1033"/>
                <a:gd name="T106" fmla="*/ 252 w 794"/>
                <a:gd name="T107" fmla="*/ 252 h 1033"/>
                <a:gd name="T108" fmla="*/ 303 w 794"/>
                <a:gd name="T109" fmla="*/ 232 h 1033"/>
                <a:gd name="T110" fmla="*/ 331 w 794"/>
                <a:gd name="T111" fmla="*/ 223 h 1033"/>
                <a:gd name="T112" fmla="*/ 342 w 794"/>
                <a:gd name="T113" fmla="*/ 206 h 1033"/>
                <a:gd name="T114" fmla="*/ 360 w 794"/>
                <a:gd name="T115" fmla="*/ 166 h 1033"/>
                <a:gd name="T116" fmla="*/ 382 w 794"/>
                <a:gd name="T117" fmla="*/ 113 h 1033"/>
                <a:gd name="T118" fmla="*/ 401 w 794"/>
                <a:gd name="T119" fmla="*/ 59 h 1033"/>
                <a:gd name="T120" fmla="*/ 416 w 794"/>
                <a:gd name="T121" fmla="*/ 17 h 1033"/>
                <a:gd name="T122" fmla="*/ 421 w 794"/>
                <a:gd name="T123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1033">
                  <a:moveTo>
                    <a:pt x="421" y="0"/>
                  </a:moveTo>
                  <a:lnTo>
                    <a:pt x="794" y="199"/>
                  </a:lnTo>
                  <a:lnTo>
                    <a:pt x="667" y="350"/>
                  </a:lnTo>
                  <a:lnTo>
                    <a:pt x="719" y="628"/>
                  </a:lnTo>
                  <a:lnTo>
                    <a:pt x="715" y="631"/>
                  </a:lnTo>
                  <a:lnTo>
                    <a:pt x="708" y="641"/>
                  </a:lnTo>
                  <a:lnTo>
                    <a:pt x="693" y="655"/>
                  </a:lnTo>
                  <a:lnTo>
                    <a:pt x="677" y="672"/>
                  </a:lnTo>
                  <a:lnTo>
                    <a:pt x="658" y="690"/>
                  </a:lnTo>
                  <a:lnTo>
                    <a:pt x="638" y="712"/>
                  </a:lnTo>
                  <a:lnTo>
                    <a:pt x="616" y="733"/>
                  </a:lnTo>
                  <a:lnTo>
                    <a:pt x="596" y="753"/>
                  </a:lnTo>
                  <a:lnTo>
                    <a:pt x="579" y="771"/>
                  </a:lnTo>
                  <a:lnTo>
                    <a:pt x="563" y="786"/>
                  </a:lnTo>
                  <a:lnTo>
                    <a:pt x="552" y="795"/>
                  </a:lnTo>
                  <a:lnTo>
                    <a:pt x="542" y="806"/>
                  </a:lnTo>
                  <a:lnTo>
                    <a:pt x="531" y="821"/>
                  </a:lnTo>
                  <a:lnTo>
                    <a:pt x="520" y="841"/>
                  </a:lnTo>
                  <a:lnTo>
                    <a:pt x="508" y="861"/>
                  </a:lnTo>
                  <a:lnTo>
                    <a:pt x="493" y="880"/>
                  </a:lnTo>
                  <a:lnTo>
                    <a:pt x="478" y="896"/>
                  </a:lnTo>
                  <a:lnTo>
                    <a:pt x="462" y="909"/>
                  </a:lnTo>
                  <a:lnTo>
                    <a:pt x="447" y="917"/>
                  </a:lnTo>
                  <a:lnTo>
                    <a:pt x="430" y="915"/>
                  </a:lnTo>
                  <a:lnTo>
                    <a:pt x="414" y="902"/>
                  </a:lnTo>
                  <a:lnTo>
                    <a:pt x="397" y="878"/>
                  </a:lnTo>
                  <a:lnTo>
                    <a:pt x="384" y="847"/>
                  </a:lnTo>
                  <a:lnTo>
                    <a:pt x="379" y="817"/>
                  </a:lnTo>
                  <a:lnTo>
                    <a:pt x="382" y="790"/>
                  </a:lnTo>
                  <a:lnTo>
                    <a:pt x="390" y="764"/>
                  </a:lnTo>
                  <a:lnTo>
                    <a:pt x="401" y="740"/>
                  </a:lnTo>
                  <a:lnTo>
                    <a:pt x="416" y="718"/>
                  </a:lnTo>
                  <a:lnTo>
                    <a:pt x="428" y="696"/>
                  </a:lnTo>
                  <a:lnTo>
                    <a:pt x="441" y="677"/>
                  </a:lnTo>
                  <a:lnTo>
                    <a:pt x="452" y="661"/>
                  </a:lnTo>
                  <a:lnTo>
                    <a:pt x="458" y="644"/>
                  </a:lnTo>
                  <a:lnTo>
                    <a:pt x="454" y="622"/>
                  </a:lnTo>
                  <a:lnTo>
                    <a:pt x="443" y="600"/>
                  </a:lnTo>
                  <a:lnTo>
                    <a:pt x="425" y="578"/>
                  </a:lnTo>
                  <a:lnTo>
                    <a:pt x="401" y="558"/>
                  </a:lnTo>
                  <a:lnTo>
                    <a:pt x="377" y="539"/>
                  </a:lnTo>
                  <a:lnTo>
                    <a:pt x="353" y="527"/>
                  </a:lnTo>
                  <a:lnTo>
                    <a:pt x="335" y="517"/>
                  </a:lnTo>
                  <a:lnTo>
                    <a:pt x="324" y="517"/>
                  </a:lnTo>
                  <a:lnTo>
                    <a:pt x="309" y="527"/>
                  </a:lnTo>
                  <a:lnTo>
                    <a:pt x="292" y="541"/>
                  </a:lnTo>
                  <a:lnTo>
                    <a:pt x="276" y="560"/>
                  </a:lnTo>
                  <a:lnTo>
                    <a:pt x="259" y="584"/>
                  </a:lnTo>
                  <a:lnTo>
                    <a:pt x="243" y="608"/>
                  </a:lnTo>
                  <a:lnTo>
                    <a:pt x="226" y="633"/>
                  </a:lnTo>
                  <a:lnTo>
                    <a:pt x="211" y="657"/>
                  </a:lnTo>
                  <a:lnTo>
                    <a:pt x="199" y="679"/>
                  </a:lnTo>
                  <a:lnTo>
                    <a:pt x="188" y="696"/>
                  </a:lnTo>
                  <a:lnTo>
                    <a:pt x="182" y="707"/>
                  </a:lnTo>
                  <a:lnTo>
                    <a:pt x="180" y="712"/>
                  </a:lnTo>
                  <a:lnTo>
                    <a:pt x="180" y="712"/>
                  </a:lnTo>
                  <a:lnTo>
                    <a:pt x="178" y="714"/>
                  </a:lnTo>
                  <a:lnTo>
                    <a:pt x="178" y="716"/>
                  </a:lnTo>
                  <a:lnTo>
                    <a:pt x="178" y="723"/>
                  </a:lnTo>
                  <a:lnTo>
                    <a:pt x="177" y="734"/>
                  </a:lnTo>
                  <a:lnTo>
                    <a:pt x="175" y="753"/>
                  </a:lnTo>
                  <a:lnTo>
                    <a:pt x="171" y="777"/>
                  </a:lnTo>
                  <a:lnTo>
                    <a:pt x="167" y="808"/>
                  </a:lnTo>
                  <a:lnTo>
                    <a:pt x="162" y="849"/>
                  </a:lnTo>
                  <a:lnTo>
                    <a:pt x="156" y="898"/>
                  </a:lnTo>
                  <a:lnTo>
                    <a:pt x="147" y="941"/>
                  </a:lnTo>
                  <a:lnTo>
                    <a:pt x="138" y="972"/>
                  </a:lnTo>
                  <a:lnTo>
                    <a:pt x="125" y="998"/>
                  </a:lnTo>
                  <a:lnTo>
                    <a:pt x="110" y="1014"/>
                  </a:lnTo>
                  <a:lnTo>
                    <a:pt x="96" y="1025"/>
                  </a:lnTo>
                  <a:lnTo>
                    <a:pt x="79" y="1031"/>
                  </a:lnTo>
                  <a:lnTo>
                    <a:pt x="64" y="1033"/>
                  </a:lnTo>
                  <a:lnTo>
                    <a:pt x="48" y="1033"/>
                  </a:lnTo>
                  <a:lnTo>
                    <a:pt x="35" y="1029"/>
                  </a:lnTo>
                  <a:lnTo>
                    <a:pt x="24" y="1025"/>
                  </a:lnTo>
                  <a:lnTo>
                    <a:pt x="15" y="1020"/>
                  </a:lnTo>
                  <a:lnTo>
                    <a:pt x="9" y="1018"/>
                  </a:lnTo>
                  <a:lnTo>
                    <a:pt x="6" y="1010"/>
                  </a:lnTo>
                  <a:lnTo>
                    <a:pt x="2" y="992"/>
                  </a:lnTo>
                  <a:lnTo>
                    <a:pt x="2" y="964"/>
                  </a:lnTo>
                  <a:lnTo>
                    <a:pt x="0" y="931"/>
                  </a:lnTo>
                  <a:lnTo>
                    <a:pt x="0" y="895"/>
                  </a:lnTo>
                  <a:lnTo>
                    <a:pt x="0" y="854"/>
                  </a:lnTo>
                  <a:lnTo>
                    <a:pt x="0" y="814"/>
                  </a:lnTo>
                  <a:lnTo>
                    <a:pt x="2" y="775"/>
                  </a:lnTo>
                  <a:lnTo>
                    <a:pt x="4" y="740"/>
                  </a:lnTo>
                  <a:lnTo>
                    <a:pt x="6" y="711"/>
                  </a:lnTo>
                  <a:lnTo>
                    <a:pt x="7" y="688"/>
                  </a:lnTo>
                  <a:lnTo>
                    <a:pt x="9" y="676"/>
                  </a:lnTo>
                  <a:lnTo>
                    <a:pt x="11" y="665"/>
                  </a:lnTo>
                  <a:lnTo>
                    <a:pt x="17" y="644"/>
                  </a:lnTo>
                  <a:lnTo>
                    <a:pt x="24" y="617"/>
                  </a:lnTo>
                  <a:lnTo>
                    <a:pt x="31" y="585"/>
                  </a:lnTo>
                  <a:lnTo>
                    <a:pt x="40" y="550"/>
                  </a:lnTo>
                  <a:lnTo>
                    <a:pt x="48" y="514"/>
                  </a:lnTo>
                  <a:lnTo>
                    <a:pt x="57" y="475"/>
                  </a:lnTo>
                  <a:lnTo>
                    <a:pt x="66" y="440"/>
                  </a:lnTo>
                  <a:lnTo>
                    <a:pt x="74" y="407"/>
                  </a:lnTo>
                  <a:lnTo>
                    <a:pt x="81" y="379"/>
                  </a:lnTo>
                  <a:lnTo>
                    <a:pt x="85" y="359"/>
                  </a:lnTo>
                  <a:lnTo>
                    <a:pt x="88" y="346"/>
                  </a:lnTo>
                  <a:lnTo>
                    <a:pt x="96" y="337"/>
                  </a:lnTo>
                  <a:lnTo>
                    <a:pt x="110" y="324"/>
                  </a:lnTo>
                  <a:lnTo>
                    <a:pt x="132" y="311"/>
                  </a:lnTo>
                  <a:lnTo>
                    <a:pt x="160" y="295"/>
                  </a:lnTo>
                  <a:lnTo>
                    <a:pt x="191" y="280"/>
                  </a:lnTo>
                  <a:lnTo>
                    <a:pt x="222" y="265"/>
                  </a:lnTo>
                  <a:lnTo>
                    <a:pt x="252" y="252"/>
                  </a:lnTo>
                  <a:lnTo>
                    <a:pt x="279" y="241"/>
                  </a:lnTo>
                  <a:lnTo>
                    <a:pt x="303" y="232"/>
                  </a:lnTo>
                  <a:lnTo>
                    <a:pt x="322" y="225"/>
                  </a:lnTo>
                  <a:lnTo>
                    <a:pt x="331" y="223"/>
                  </a:lnTo>
                  <a:lnTo>
                    <a:pt x="335" y="219"/>
                  </a:lnTo>
                  <a:lnTo>
                    <a:pt x="342" y="206"/>
                  </a:lnTo>
                  <a:lnTo>
                    <a:pt x="351" y="188"/>
                  </a:lnTo>
                  <a:lnTo>
                    <a:pt x="360" y="166"/>
                  </a:lnTo>
                  <a:lnTo>
                    <a:pt x="371" y="140"/>
                  </a:lnTo>
                  <a:lnTo>
                    <a:pt x="382" y="113"/>
                  </a:lnTo>
                  <a:lnTo>
                    <a:pt x="392" y="85"/>
                  </a:lnTo>
                  <a:lnTo>
                    <a:pt x="401" y="59"/>
                  </a:lnTo>
                  <a:lnTo>
                    <a:pt x="410" y="35"/>
                  </a:lnTo>
                  <a:lnTo>
                    <a:pt x="416" y="17"/>
                  </a:lnTo>
                  <a:lnTo>
                    <a:pt x="419" y="6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951038" y="4132263"/>
              <a:ext cx="615950" cy="663575"/>
            </a:xfrm>
            <a:custGeom>
              <a:avLst/>
              <a:gdLst>
                <a:gd name="T0" fmla="*/ 388 w 388"/>
                <a:gd name="T1" fmla="*/ 0 h 418"/>
                <a:gd name="T2" fmla="*/ 388 w 388"/>
                <a:gd name="T3" fmla="*/ 6 h 418"/>
                <a:gd name="T4" fmla="*/ 384 w 388"/>
                <a:gd name="T5" fmla="*/ 21 h 418"/>
                <a:gd name="T6" fmla="*/ 381 w 388"/>
                <a:gd name="T7" fmla="*/ 41 h 418"/>
                <a:gd name="T8" fmla="*/ 375 w 388"/>
                <a:gd name="T9" fmla="*/ 68 h 418"/>
                <a:gd name="T10" fmla="*/ 370 w 388"/>
                <a:gd name="T11" fmla="*/ 98 h 418"/>
                <a:gd name="T12" fmla="*/ 364 w 388"/>
                <a:gd name="T13" fmla="*/ 129 h 418"/>
                <a:gd name="T14" fmla="*/ 358 w 388"/>
                <a:gd name="T15" fmla="*/ 159 h 418"/>
                <a:gd name="T16" fmla="*/ 353 w 388"/>
                <a:gd name="T17" fmla="*/ 186 h 418"/>
                <a:gd name="T18" fmla="*/ 347 w 388"/>
                <a:gd name="T19" fmla="*/ 210 h 418"/>
                <a:gd name="T20" fmla="*/ 344 w 388"/>
                <a:gd name="T21" fmla="*/ 225 h 418"/>
                <a:gd name="T22" fmla="*/ 344 w 388"/>
                <a:gd name="T23" fmla="*/ 232 h 418"/>
                <a:gd name="T24" fmla="*/ 338 w 388"/>
                <a:gd name="T25" fmla="*/ 236 h 418"/>
                <a:gd name="T26" fmla="*/ 325 w 388"/>
                <a:gd name="T27" fmla="*/ 238 h 418"/>
                <a:gd name="T28" fmla="*/ 311 w 388"/>
                <a:gd name="T29" fmla="*/ 238 h 418"/>
                <a:gd name="T30" fmla="*/ 294 w 388"/>
                <a:gd name="T31" fmla="*/ 240 h 418"/>
                <a:gd name="T32" fmla="*/ 281 w 388"/>
                <a:gd name="T33" fmla="*/ 247 h 418"/>
                <a:gd name="T34" fmla="*/ 274 w 388"/>
                <a:gd name="T35" fmla="*/ 256 h 418"/>
                <a:gd name="T36" fmla="*/ 259 w 388"/>
                <a:gd name="T37" fmla="*/ 273 h 418"/>
                <a:gd name="T38" fmla="*/ 243 w 388"/>
                <a:gd name="T39" fmla="*/ 295 h 418"/>
                <a:gd name="T40" fmla="*/ 221 w 388"/>
                <a:gd name="T41" fmla="*/ 321 h 418"/>
                <a:gd name="T42" fmla="*/ 193 w 388"/>
                <a:gd name="T43" fmla="*/ 346 h 418"/>
                <a:gd name="T44" fmla="*/ 162 w 388"/>
                <a:gd name="T45" fmla="*/ 372 h 418"/>
                <a:gd name="T46" fmla="*/ 127 w 388"/>
                <a:gd name="T47" fmla="*/ 392 h 418"/>
                <a:gd name="T48" fmla="*/ 86 w 388"/>
                <a:gd name="T49" fmla="*/ 409 h 418"/>
                <a:gd name="T50" fmla="*/ 44 w 388"/>
                <a:gd name="T51" fmla="*/ 418 h 418"/>
                <a:gd name="T52" fmla="*/ 24 w 388"/>
                <a:gd name="T53" fmla="*/ 416 h 418"/>
                <a:gd name="T54" fmla="*/ 9 w 388"/>
                <a:gd name="T55" fmla="*/ 411 h 418"/>
                <a:gd name="T56" fmla="*/ 2 w 388"/>
                <a:gd name="T57" fmla="*/ 403 h 418"/>
                <a:gd name="T58" fmla="*/ 0 w 388"/>
                <a:gd name="T59" fmla="*/ 392 h 418"/>
                <a:gd name="T60" fmla="*/ 4 w 388"/>
                <a:gd name="T61" fmla="*/ 379 h 418"/>
                <a:gd name="T62" fmla="*/ 9 w 388"/>
                <a:gd name="T63" fmla="*/ 365 h 418"/>
                <a:gd name="T64" fmla="*/ 18 w 388"/>
                <a:gd name="T65" fmla="*/ 350 h 418"/>
                <a:gd name="T66" fmla="*/ 29 w 388"/>
                <a:gd name="T67" fmla="*/ 335 h 418"/>
                <a:gd name="T68" fmla="*/ 44 w 388"/>
                <a:gd name="T69" fmla="*/ 322 h 418"/>
                <a:gd name="T70" fmla="*/ 59 w 388"/>
                <a:gd name="T71" fmla="*/ 306 h 418"/>
                <a:gd name="T72" fmla="*/ 77 w 388"/>
                <a:gd name="T73" fmla="*/ 282 h 418"/>
                <a:gd name="T74" fmla="*/ 97 w 388"/>
                <a:gd name="T75" fmla="*/ 254 h 418"/>
                <a:gd name="T76" fmla="*/ 118 w 388"/>
                <a:gd name="T77" fmla="*/ 225 h 418"/>
                <a:gd name="T78" fmla="*/ 138 w 388"/>
                <a:gd name="T79" fmla="*/ 194 h 418"/>
                <a:gd name="T80" fmla="*/ 158 w 388"/>
                <a:gd name="T81" fmla="*/ 166 h 418"/>
                <a:gd name="T82" fmla="*/ 175 w 388"/>
                <a:gd name="T83" fmla="*/ 138 h 418"/>
                <a:gd name="T84" fmla="*/ 186 w 388"/>
                <a:gd name="T85" fmla="*/ 118 h 418"/>
                <a:gd name="T86" fmla="*/ 195 w 388"/>
                <a:gd name="T87" fmla="*/ 103 h 418"/>
                <a:gd name="T88" fmla="*/ 202 w 388"/>
                <a:gd name="T89" fmla="*/ 94 h 418"/>
                <a:gd name="T90" fmla="*/ 217 w 388"/>
                <a:gd name="T91" fmla="*/ 83 h 418"/>
                <a:gd name="T92" fmla="*/ 237 w 388"/>
                <a:gd name="T93" fmla="*/ 68 h 418"/>
                <a:gd name="T94" fmla="*/ 261 w 388"/>
                <a:gd name="T95" fmla="*/ 56 h 418"/>
                <a:gd name="T96" fmla="*/ 287 w 388"/>
                <a:gd name="T97" fmla="*/ 43 h 418"/>
                <a:gd name="T98" fmla="*/ 313 w 388"/>
                <a:gd name="T99" fmla="*/ 30 h 418"/>
                <a:gd name="T100" fmla="*/ 336 w 388"/>
                <a:gd name="T101" fmla="*/ 17 h 418"/>
                <a:gd name="T102" fmla="*/ 358 w 388"/>
                <a:gd name="T103" fmla="*/ 10 h 418"/>
                <a:gd name="T104" fmla="*/ 377 w 388"/>
                <a:gd name="T105" fmla="*/ 2 h 418"/>
                <a:gd name="T106" fmla="*/ 388 w 388"/>
                <a:gd name="T10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8" h="418">
                  <a:moveTo>
                    <a:pt x="388" y="0"/>
                  </a:moveTo>
                  <a:lnTo>
                    <a:pt x="388" y="6"/>
                  </a:lnTo>
                  <a:lnTo>
                    <a:pt x="384" y="21"/>
                  </a:lnTo>
                  <a:lnTo>
                    <a:pt x="381" y="41"/>
                  </a:lnTo>
                  <a:lnTo>
                    <a:pt x="375" y="68"/>
                  </a:lnTo>
                  <a:lnTo>
                    <a:pt x="370" y="98"/>
                  </a:lnTo>
                  <a:lnTo>
                    <a:pt x="364" y="129"/>
                  </a:lnTo>
                  <a:lnTo>
                    <a:pt x="358" y="159"/>
                  </a:lnTo>
                  <a:lnTo>
                    <a:pt x="353" y="186"/>
                  </a:lnTo>
                  <a:lnTo>
                    <a:pt x="347" y="210"/>
                  </a:lnTo>
                  <a:lnTo>
                    <a:pt x="344" y="225"/>
                  </a:lnTo>
                  <a:lnTo>
                    <a:pt x="344" y="232"/>
                  </a:lnTo>
                  <a:lnTo>
                    <a:pt x="338" y="236"/>
                  </a:lnTo>
                  <a:lnTo>
                    <a:pt x="325" y="238"/>
                  </a:lnTo>
                  <a:lnTo>
                    <a:pt x="311" y="238"/>
                  </a:lnTo>
                  <a:lnTo>
                    <a:pt x="294" y="240"/>
                  </a:lnTo>
                  <a:lnTo>
                    <a:pt x="281" y="247"/>
                  </a:lnTo>
                  <a:lnTo>
                    <a:pt x="274" y="256"/>
                  </a:lnTo>
                  <a:lnTo>
                    <a:pt x="259" y="273"/>
                  </a:lnTo>
                  <a:lnTo>
                    <a:pt x="243" y="295"/>
                  </a:lnTo>
                  <a:lnTo>
                    <a:pt x="221" y="321"/>
                  </a:lnTo>
                  <a:lnTo>
                    <a:pt x="193" y="346"/>
                  </a:lnTo>
                  <a:lnTo>
                    <a:pt x="162" y="372"/>
                  </a:lnTo>
                  <a:lnTo>
                    <a:pt x="127" y="392"/>
                  </a:lnTo>
                  <a:lnTo>
                    <a:pt x="86" y="409"/>
                  </a:lnTo>
                  <a:lnTo>
                    <a:pt x="44" y="418"/>
                  </a:lnTo>
                  <a:lnTo>
                    <a:pt x="24" y="416"/>
                  </a:lnTo>
                  <a:lnTo>
                    <a:pt x="9" y="411"/>
                  </a:lnTo>
                  <a:lnTo>
                    <a:pt x="2" y="403"/>
                  </a:lnTo>
                  <a:lnTo>
                    <a:pt x="0" y="392"/>
                  </a:lnTo>
                  <a:lnTo>
                    <a:pt x="4" y="379"/>
                  </a:lnTo>
                  <a:lnTo>
                    <a:pt x="9" y="365"/>
                  </a:lnTo>
                  <a:lnTo>
                    <a:pt x="18" y="350"/>
                  </a:lnTo>
                  <a:lnTo>
                    <a:pt x="29" y="335"/>
                  </a:lnTo>
                  <a:lnTo>
                    <a:pt x="44" y="322"/>
                  </a:lnTo>
                  <a:lnTo>
                    <a:pt x="59" y="306"/>
                  </a:lnTo>
                  <a:lnTo>
                    <a:pt x="77" y="282"/>
                  </a:lnTo>
                  <a:lnTo>
                    <a:pt x="97" y="254"/>
                  </a:lnTo>
                  <a:lnTo>
                    <a:pt x="118" y="225"/>
                  </a:lnTo>
                  <a:lnTo>
                    <a:pt x="138" y="194"/>
                  </a:lnTo>
                  <a:lnTo>
                    <a:pt x="158" y="166"/>
                  </a:lnTo>
                  <a:lnTo>
                    <a:pt x="175" y="138"/>
                  </a:lnTo>
                  <a:lnTo>
                    <a:pt x="186" y="118"/>
                  </a:lnTo>
                  <a:lnTo>
                    <a:pt x="195" y="103"/>
                  </a:lnTo>
                  <a:lnTo>
                    <a:pt x="202" y="94"/>
                  </a:lnTo>
                  <a:lnTo>
                    <a:pt x="217" y="83"/>
                  </a:lnTo>
                  <a:lnTo>
                    <a:pt x="237" y="68"/>
                  </a:lnTo>
                  <a:lnTo>
                    <a:pt x="261" y="56"/>
                  </a:lnTo>
                  <a:lnTo>
                    <a:pt x="287" y="43"/>
                  </a:lnTo>
                  <a:lnTo>
                    <a:pt x="313" y="30"/>
                  </a:lnTo>
                  <a:lnTo>
                    <a:pt x="336" y="17"/>
                  </a:lnTo>
                  <a:lnTo>
                    <a:pt x="358" y="10"/>
                  </a:lnTo>
                  <a:lnTo>
                    <a:pt x="377" y="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2776538" y="4994275"/>
              <a:ext cx="511175" cy="520700"/>
            </a:xfrm>
            <a:custGeom>
              <a:avLst/>
              <a:gdLst>
                <a:gd name="T0" fmla="*/ 160 w 322"/>
                <a:gd name="T1" fmla="*/ 0 h 328"/>
                <a:gd name="T2" fmla="*/ 197 w 322"/>
                <a:gd name="T3" fmla="*/ 4 h 328"/>
                <a:gd name="T4" fmla="*/ 232 w 322"/>
                <a:gd name="T5" fmla="*/ 17 h 328"/>
                <a:gd name="T6" fmla="*/ 261 w 322"/>
                <a:gd name="T7" fmla="*/ 35 h 328"/>
                <a:gd name="T8" fmla="*/ 287 w 322"/>
                <a:gd name="T9" fmla="*/ 61 h 328"/>
                <a:gd name="T10" fmla="*/ 306 w 322"/>
                <a:gd name="T11" fmla="*/ 92 h 328"/>
                <a:gd name="T12" fmla="*/ 318 w 322"/>
                <a:gd name="T13" fmla="*/ 127 h 328"/>
                <a:gd name="T14" fmla="*/ 322 w 322"/>
                <a:gd name="T15" fmla="*/ 164 h 328"/>
                <a:gd name="T16" fmla="*/ 318 w 322"/>
                <a:gd name="T17" fmla="*/ 201 h 328"/>
                <a:gd name="T18" fmla="*/ 306 w 322"/>
                <a:gd name="T19" fmla="*/ 236 h 328"/>
                <a:gd name="T20" fmla="*/ 287 w 322"/>
                <a:gd name="T21" fmla="*/ 267 h 328"/>
                <a:gd name="T22" fmla="*/ 261 w 322"/>
                <a:gd name="T23" fmla="*/ 293 h 328"/>
                <a:gd name="T24" fmla="*/ 232 w 322"/>
                <a:gd name="T25" fmla="*/ 311 h 328"/>
                <a:gd name="T26" fmla="*/ 197 w 322"/>
                <a:gd name="T27" fmla="*/ 324 h 328"/>
                <a:gd name="T28" fmla="*/ 160 w 322"/>
                <a:gd name="T29" fmla="*/ 328 h 328"/>
                <a:gd name="T30" fmla="*/ 123 w 322"/>
                <a:gd name="T31" fmla="*/ 324 h 328"/>
                <a:gd name="T32" fmla="*/ 90 w 322"/>
                <a:gd name="T33" fmla="*/ 311 h 328"/>
                <a:gd name="T34" fmla="*/ 59 w 322"/>
                <a:gd name="T35" fmla="*/ 293 h 328"/>
                <a:gd name="T36" fmla="*/ 35 w 322"/>
                <a:gd name="T37" fmla="*/ 267 h 328"/>
                <a:gd name="T38" fmla="*/ 17 w 322"/>
                <a:gd name="T39" fmla="*/ 236 h 328"/>
                <a:gd name="T40" fmla="*/ 4 w 322"/>
                <a:gd name="T41" fmla="*/ 201 h 328"/>
                <a:gd name="T42" fmla="*/ 0 w 322"/>
                <a:gd name="T43" fmla="*/ 164 h 328"/>
                <a:gd name="T44" fmla="*/ 4 w 322"/>
                <a:gd name="T45" fmla="*/ 127 h 328"/>
                <a:gd name="T46" fmla="*/ 17 w 322"/>
                <a:gd name="T47" fmla="*/ 92 h 328"/>
                <a:gd name="T48" fmla="*/ 35 w 322"/>
                <a:gd name="T49" fmla="*/ 61 h 328"/>
                <a:gd name="T50" fmla="*/ 59 w 322"/>
                <a:gd name="T51" fmla="*/ 35 h 328"/>
                <a:gd name="T52" fmla="*/ 90 w 322"/>
                <a:gd name="T53" fmla="*/ 17 h 328"/>
                <a:gd name="T54" fmla="*/ 123 w 322"/>
                <a:gd name="T55" fmla="*/ 4 h 328"/>
                <a:gd name="T56" fmla="*/ 160 w 322"/>
                <a:gd name="T5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2" h="328">
                  <a:moveTo>
                    <a:pt x="160" y="0"/>
                  </a:moveTo>
                  <a:lnTo>
                    <a:pt x="197" y="4"/>
                  </a:lnTo>
                  <a:lnTo>
                    <a:pt x="232" y="17"/>
                  </a:lnTo>
                  <a:lnTo>
                    <a:pt x="261" y="35"/>
                  </a:lnTo>
                  <a:lnTo>
                    <a:pt x="287" y="61"/>
                  </a:lnTo>
                  <a:lnTo>
                    <a:pt x="306" y="92"/>
                  </a:lnTo>
                  <a:lnTo>
                    <a:pt x="318" y="127"/>
                  </a:lnTo>
                  <a:lnTo>
                    <a:pt x="322" y="164"/>
                  </a:lnTo>
                  <a:lnTo>
                    <a:pt x="318" y="201"/>
                  </a:lnTo>
                  <a:lnTo>
                    <a:pt x="306" y="236"/>
                  </a:lnTo>
                  <a:lnTo>
                    <a:pt x="287" y="267"/>
                  </a:lnTo>
                  <a:lnTo>
                    <a:pt x="261" y="293"/>
                  </a:lnTo>
                  <a:lnTo>
                    <a:pt x="232" y="311"/>
                  </a:lnTo>
                  <a:lnTo>
                    <a:pt x="197" y="324"/>
                  </a:lnTo>
                  <a:lnTo>
                    <a:pt x="160" y="328"/>
                  </a:lnTo>
                  <a:lnTo>
                    <a:pt x="123" y="324"/>
                  </a:lnTo>
                  <a:lnTo>
                    <a:pt x="90" y="311"/>
                  </a:lnTo>
                  <a:lnTo>
                    <a:pt x="59" y="293"/>
                  </a:lnTo>
                  <a:lnTo>
                    <a:pt x="35" y="267"/>
                  </a:lnTo>
                  <a:lnTo>
                    <a:pt x="17" y="236"/>
                  </a:lnTo>
                  <a:lnTo>
                    <a:pt x="4" y="201"/>
                  </a:lnTo>
                  <a:lnTo>
                    <a:pt x="0" y="164"/>
                  </a:lnTo>
                  <a:lnTo>
                    <a:pt x="4" y="127"/>
                  </a:lnTo>
                  <a:lnTo>
                    <a:pt x="17" y="92"/>
                  </a:lnTo>
                  <a:lnTo>
                    <a:pt x="35" y="61"/>
                  </a:lnTo>
                  <a:lnTo>
                    <a:pt x="59" y="35"/>
                  </a:lnTo>
                  <a:lnTo>
                    <a:pt x="90" y="17"/>
                  </a:lnTo>
                  <a:lnTo>
                    <a:pt x="123" y="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2"/>
            <p:cNvSpPr>
              <a:spLocks noEditPoints="1"/>
            </p:cNvSpPr>
            <p:nvPr/>
          </p:nvSpPr>
          <p:spPr bwMode="auto">
            <a:xfrm>
              <a:off x="2686050" y="5522913"/>
              <a:ext cx="688975" cy="546100"/>
            </a:xfrm>
            <a:custGeom>
              <a:avLst/>
              <a:gdLst>
                <a:gd name="T0" fmla="*/ 201 w 434"/>
                <a:gd name="T1" fmla="*/ 94 h 344"/>
                <a:gd name="T2" fmla="*/ 197 w 434"/>
                <a:gd name="T3" fmla="*/ 100 h 344"/>
                <a:gd name="T4" fmla="*/ 157 w 434"/>
                <a:gd name="T5" fmla="*/ 291 h 344"/>
                <a:gd name="T6" fmla="*/ 160 w 434"/>
                <a:gd name="T7" fmla="*/ 296 h 344"/>
                <a:gd name="T8" fmla="*/ 271 w 434"/>
                <a:gd name="T9" fmla="*/ 298 h 344"/>
                <a:gd name="T10" fmla="*/ 278 w 434"/>
                <a:gd name="T11" fmla="*/ 295 h 344"/>
                <a:gd name="T12" fmla="*/ 280 w 434"/>
                <a:gd name="T13" fmla="*/ 287 h 344"/>
                <a:gd name="T14" fmla="*/ 237 w 434"/>
                <a:gd name="T15" fmla="*/ 96 h 344"/>
                <a:gd name="T16" fmla="*/ 232 w 434"/>
                <a:gd name="T17" fmla="*/ 92 h 344"/>
                <a:gd name="T18" fmla="*/ 190 w 434"/>
                <a:gd name="T19" fmla="*/ 48 h 344"/>
                <a:gd name="T20" fmla="*/ 184 w 434"/>
                <a:gd name="T21" fmla="*/ 50 h 344"/>
                <a:gd name="T22" fmla="*/ 184 w 434"/>
                <a:gd name="T23" fmla="*/ 55 h 344"/>
                <a:gd name="T24" fmla="*/ 195 w 434"/>
                <a:gd name="T25" fmla="*/ 85 h 344"/>
                <a:gd name="T26" fmla="*/ 236 w 434"/>
                <a:gd name="T27" fmla="*/ 87 h 344"/>
                <a:gd name="T28" fmla="*/ 241 w 434"/>
                <a:gd name="T29" fmla="*/ 83 h 344"/>
                <a:gd name="T30" fmla="*/ 252 w 434"/>
                <a:gd name="T31" fmla="*/ 54 h 344"/>
                <a:gd name="T32" fmla="*/ 249 w 434"/>
                <a:gd name="T33" fmla="*/ 48 h 344"/>
                <a:gd name="T34" fmla="*/ 190 w 434"/>
                <a:gd name="T35" fmla="*/ 48 h 344"/>
                <a:gd name="T36" fmla="*/ 335 w 434"/>
                <a:gd name="T37" fmla="*/ 2 h 344"/>
                <a:gd name="T38" fmla="*/ 368 w 434"/>
                <a:gd name="T39" fmla="*/ 26 h 344"/>
                <a:gd name="T40" fmla="*/ 432 w 434"/>
                <a:gd name="T41" fmla="*/ 120 h 344"/>
                <a:gd name="T42" fmla="*/ 434 w 434"/>
                <a:gd name="T43" fmla="*/ 285 h 344"/>
                <a:gd name="T44" fmla="*/ 418 w 434"/>
                <a:gd name="T45" fmla="*/ 328 h 344"/>
                <a:gd name="T46" fmla="*/ 377 w 434"/>
                <a:gd name="T47" fmla="*/ 344 h 344"/>
                <a:gd name="T48" fmla="*/ 37 w 434"/>
                <a:gd name="T49" fmla="*/ 341 h 344"/>
                <a:gd name="T50" fmla="*/ 6 w 434"/>
                <a:gd name="T51" fmla="*/ 309 h 344"/>
                <a:gd name="T52" fmla="*/ 0 w 434"/>
                <a:gd name="T53" fmla="*/ 138 h 344"/>
                <a:gd name="T54" fmla="*/ 11 w 434"/>
                <a:gd name="T55" fmla="*/ 105 h 344"/>
                <a:gd name="T56" fmla="*/ 81 w 434"/>
                <a:gd name="T57" fmla="*/ 11 h 344"/>
                <a:gd name="T58" fmla="*/ 120 w 434"/>
                <a:gd name="T59" fmla="*/ 0 h 344"/>
                <a:gd name="T60" fmla="*/ 162 w 434"/>
                <a:gd name="T61" fmla="*/ 15 h 344"/>
                <a:gd name="T62" fmla="*/ 206 w 434"/>
                <a:gd name="T63" fmla="*/ 30 h 344"/>
                <a:gd name="T64" fmla="*/ 230 w 434"/>
                <a:gd name="T65" fmla="*/ 30 h 344"/>
                <a:gd name="T66" fmla="*/ 274 w 434"/>
                <a:gd name="T67" fmla="*/ 15 h 344"/>
                <a:gd name="T68" fmla="*/ 317 w 434"/>
                <a:gd name="T6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4" h="344">
                  <a:moveTo>
                    <a:pt x="204" y="92"/>
                  </a:moveTo>
                  <a:lnTo>
                    <a:pt x="201" y="94"/>
                  </a:lnTo>
                  <a:lnTo>
                    <a:pt x="199" y="96"/>
                  </a:lnTo>
                  <a:lnTo>
                    <a:pt x="197" y="100"/>
                  </a:lnTo>
                  <a:lnTo>
                    <a:pt x="157" y="287"/>
                  </a:lnTo>
                  <a:lnTo>
                    <a:pt x="157" y="291"/>
                  </a:lnTo>
                  <a:lnTo>
                    <a:pt x="158" y="295"/>
                  </a:lnTo>
                  <a:lnTo>
                    <a:pt x="160" y="296"/>
                  </a:lnTo>
                  <a:lnTo>
                    <a:pt x="164" y="298"/>
                  </a:lnTo>
                  <a:lnTo>
                    <a:pt x="271" y="298"/>
                  </a:lnTo>
                  <a:lnTo>
                    <a:pt x="274" y="296"/>
                  </a:lnTo>
                  <a:lnTo>
                    <a:pt x="278" y="295"/>
                  </a:lnTo>
                  <a:lnTo>
                    <a:pt x="280" y="291"/>
                  </a:lnTo>
                  <a:lnTo>
                    <a:pt x="280" y="287"/>
                  </a:lnTo>
                  <a:lnTo>
                    <a:pt x="239" y="100"/>
                  </a:lnTo>
                  <a:lnTo>
                    <a:pt x="237" y="96"/>
                  </a:lnTo>
                  <a:lnTo>
                    <a:pt x="236" y="94"/>
                  </a:lnTo>
                  <a:lnTo>
                    <a:pt x="232" y="92"/>
                  </a:lnTo>
                  <a:lnTo>
                    <a:pt x="204" y="92"/>
                  </a:lnTo>
                  <a:close/>
                  <a:moveTo>
                    <a:pt x="190" y="48"/>
                  </a:moveTo>
                  <a:lnTo>
                    <a:pt x="186" y="48"/>
                  </a:lnTo>
                  <a:lnTo>
                    <a:pt x="184" y="50"/>
                  </a:lnTo>
                  <a:lnTo>
                    <a:pt x="182" y="54"/>
                  </a:lnTo>
                  <a:lnTo>
                    <a:pt x="184" y="55"/>
                  </a:lnTo>
                  <a:lnTo>
                    <a:pt x="193" y="83"/>
                  </a:lnTo>
                  <a:lnTo>
                    <a:pt x="195" y="85"/>
                  </a:lnTo>
                  <a:lnTo>
                    <a:pt x="199" y="87"/>
                  </a:lnTo>
                  <a:lnTo>
                    <a:pt x="236" y="87"/>
                  </a:lnTo>
                  <a:lnTo>
                    <a:pt x="239" y="87"/>
                  </a:lnTo>
                  <a:lnTo>
                    <a:pt x="241" y="83"/>
                  </a:lnTo>
                  <a:lnTo>
                    <a:pt x="252" y="55"/>
                  </a:lnTo>
                  <a:lnTo>
                    <a:pt x="252" y="54"/>
                  </a:lnTo>
                  <a:lnTo>
                    <a:pt x="252" y="50"/>
                  </a:lnTo>
                  <a:lnTo>
                    <a:pt x="249" y="48"/>
                  </a:lnTo>
                  <a:lnTo>
                    <a:pt x="247" y="48"/>
                  </a:lnTo>
                  <a:lnTo>
                    <a:pt x="190" y="48"/>
                  </a:lnTo>
                  <a:close/>
                  <a:moveTo>
                    <a:pt x="317" y="0"/>
                  </a:moveTo>
                  <a:lnTo>
                    <a:pt x="335" y="2"/>
                  </a:lnTo>
                  <a:lnTo>
                    <a:pt x="353" y="11"/>
                  </a:lnTo>
                  <a:lnTo>
                    <a:pt x="368" y="26"/>
                  </a:lnTo>
                  <a:lnTo>
                    <a:pt x="423" y="105"/>
                  </a:lnTo>
                  <a:lnTo>
                    <a:pt x="432" y="120"/>
                  </a:lnTo>
                  <a:lnTo>
                    <a:pt x="434" y="138"/>
                  </a:lnTo>
                  <a:lnTo>
                    <a:pt x="434" y="285"/>
                  </a:lnTo>
                  <a:lnTo>
                    <a:pt x="431" y="309"/>
                  </a:lnTo>
                  <a:lnTo>
                    <a:pt x="418" y="328"/>
                  </a:lnTo>
                  <a:lnTo>
                    <a:pt x="399" y="341"/>
                  </a:lnTo>
                  <a:lnTo>
                    <a:pt x="377" y="344"/>
                  </a:lnTo>
                  <a:lnTo>
                    <a:pt x="59" y="344"/>
                  </a:lnTo>
                  <a:lnTo>
                    <a:pt x="37" y="341"/>
                  </a:lnTo>
                  <a:lnTo>
                    <a:pt x="19" y="328"/>
                  </a:lnTo>
                  <a:lnTo>
                    <a:pt x="6" y="309"/>
                  </a:lnTo>
                  <a:lnTo>
                    <a:pt x="0" y="285"/>
                  </a:lnTo>
                  <a:lnTo>
                    <a:pt x="0" y="138"/>
                  </a:lnTo>
                  <a:lnTo>
                    <a:pt x="4" y="120"/>
                  </a:lnTo>
                  <a:lnTo>
                    <a:pt x="11" y="105"/>
                  </a:lnTo>
                  <a:lnTo>
                    <a:pt x="68" y="26"/>
                  </a:lnTo>
                  <a:lnTo>
                    <a:pt x="81" y="11"/>
                  </a:lnTo>
                  <a:lnTo>
                    <a:pt x="100" y="2"/>
                  </a:lnTo>
                  <a:lnTo>
                    <a:pt x="120" y="0"/>
                  </a:lnTo>
                  <a:lnTo>
                    <a:pt x="140" y="6"/>
                  </a:lnTo>
                  <a:lnTo>
                    <a:pt x="162" y="15"/>
                  </a:lnTo>
                  <a:lnTo>
                    <a:pt x="184" y="24"/>
                  </a:lnTo>
                  <a:lnTo>
                    <a:pt x="206" y="30"/>
                  </a:lnTo>
                  <a:lnTo>
                    <a:pt x="217" y="31"/>
                  </a:lnTo>
                  <a:lnTo>
                    <a:pt x="230" y="30"/>
                  </a:lnTo>
                  <a:lnTo>
                    <a:pt x="250" y="24"/>
                  </a:lnTo>
                  <a:lnTo>
                    <a:pt x="274" y="15"/>
                  </a:lnTo>
                  <a:lnTo>
                    <a:pt x="296" y="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1968500" y="5257800"/>
              <a:ext cx="511175" cy="522288"/>
            </a:xfrm>
            <a:custGeom>
              <a:avLst/>
              <a:gdLst>
                <a:gd name="T0" fmla="*/ 160 w 322"/>
                <a:gd name="T1" fmla="*/ 0 h 329"/>
                <a:gd name="T2" fmla="*/ 199 w 322"/>
                <a:gd name="T3" fmla="*/ 5 h 329"/>
                <a:gd name="T4" fmla="*/ 232 w 322"/>
                <a:gd name="T5" fmla="*/ 18 h 329"/>
                <a:gd name="T6" fmla="*/ 261 w 322"/>
                <a:gd name="T7" fmla="*/ 37 h 329"/>
                <a:gd name="T8" fmla="*/ 287 w 322"/>
                <a:gd name="T9" fmla="*/ 62 h 329"/>
                <a:gd name="T10" fmla="*/ 305 w 322"/>
                <a:gd name="T11" fmla="*/ 92 h 329"/>
                <a:gd name="T12" fmla="*/ 318 w 322"/>
                <a:gd name="T13" fmla="*/ 127 h 329"/>
                <a:gd name="T14" fmla="*/ 322 w 322"/>
                <a:gd name="T15" fmla="*/ 165 h 329"/>
                <a:gd name="T16" fmla="*/ 318 w 322"/>
                <a:gd name="T17" fmla="*/ 202 h 329"/>
                <a:gd name="T18" fmla="*/ 305 w 322"/>
                <a:gd name="T19" fmla="*/ 237 h 329"/>
                <a:gd name="T20" fmla="*/ 287 w 322"/>
                <a:gd name="T21" fmla="*/ 267 h 329"/>
                <a:gd name="T22" fmla="*/ 261 w 322"/>
                <a:gd name="T23" fmla="*/ 292 h 329"/>
                <a:gd name="T24" fmla="*/ 232 w 322"/>
                <a:gd name="T25" fmla="*/ 313 h 329"/>
                <a:gd name="T26" fmla="*/ 199 w 322"/>
                <a:gd name="T27" fmla="*/ 324 h 329"/>
                <a:gd name="T28" fmla="*/ 160 w 322"/>
                <a:gd name="T29" fmla="*/ 329 h 329"/>
                <a:gd name="T30" fmla="*/ 123 w 322"/>
                <a:gd name="T31" fmla="*/ 324 h 329"/>
                <a:gd name="T32" fmla="*/ 90 w 322"/>
                <a:gd name="T33" fmla="*/ 313 h 329"/>
                <a:gd name="T34" fmla="*/ 61 w 322"/>
                <a:gd name="T35" fmla="*/ 292 h 329"/>
                <a:gd name="T36" fmla="*/ 35 w 322"/>
                <a:gd name="T37" fmla="*/ 267 h 329"/>
                <a:gd name="T38" fmla="*/ 17 w 322"/>
                <a:gd name="T39" fmla="*/ 237 h 329"/>
                <a:gd name="T40" fmla="*/ 4 w 322"/>
                <a:gd name="T41" fmla="*/ 202 h 329"/>
                <a:gd name="T42" fmla="*/ 0 w 322"/>
                <a:gd name="T43" fmla="*/ 165 h 329"/>
                <a:gd name="T44" fmla="*/ 4 w 322"/>
                <a:gd name="T45" fmla="*/ 127 h 329"/>
                <a:gd name="T46" fmla="*/ 17 w 322"/>
                <a:gd name="T47" fmla="*/ 92 h 329"/>
                <a:gd name="T48" fmla="*/ 35 w 322"/>
                <a:gd name="T49" fmla="*/ 62 h 329"/>
                <a:gd name="T50" fmla="*/ 61 w 322"/>
                <a:gd name="T51" fmla="*/ 37 h 329"/>
                <a:gd name="T52" fmla="*/ 90 w 322"/>
                <a:gd name="T53" fmla="*/ 18 h 329"/>
                <a:gd name="T54" fmla="*/ 123 w 322"/>
                <a:gd name="T55" fmla="*/ 5 h 329"/>
                <a:gd name="T56" fmla="*/ 160 w 322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2" h="329">
                  <a:moveTo>
                    <a:pt x="160" y="0"/>
                  </a:moveTo>
                  <a:lnTo>
                    <a:pt x="199" y="5"/>
                  </a:lnTo>
                  <a:lnTo>
                    <a:pt x="232" y="18"/>
                  </a:lnTo>
                  <a:lnTo>
                    <a:pt x="261" y="37"/>
                  </a:lnTo>
                  <a:lnTo>
                    <a:pt x="287" y="62"/>
                  </a:lnTo>
                  <a:lnTo>
                    <a:pt x="305" y="92"/>
                  </a:lnTo>
                  <a:lnTo>
                    <a:pt x="318" y="127"/>
                  </a:lnTo>
                  <a:lnTo>
                    <a:pt x="322" y="165"/>
                  </a:lnTo>
                  <a:lnTo>
                    <a:pt x="318" y="202"/>
                  </a:lnTo>
                  <a:lnTo>
                    <a:pt x="305" y="237"/>
                  </a:lnTo>
                  <a:lnTo>
                    <a:pt x="287" y="267"/>
                  </a:lnTo>
                  <a:lnTo>
                    <a:pt x="261" y="292"/>
                  </a:lnTo>
                  <a:lnTo>
                    <a:pt x="232" y="313"/>
                  </a:lnTo>
                  <a:lnTo>
                    <a:pt x="199" y="324"/>
                  </a:lnTo>
                  <a:lnTo>
                    <a:pt x="160" y="329"/>
                  </a:lnTo>
                  <a:lnTo>
                    <a:pt x="123" y="324"/>
                  </a:lnTo>
                  <a:lnTo>
                    <a:pt x="90" y="313"/>
                  </a:lnTo>
                  <a:lnTo>
                    <a:pt x="61" y="292"/>
                  </a:lnTo>
                  <a:lnTo>
                    <a:pt x="35" y="267"/>
                  </a:lnTo>
                  <a:lnTo>
                    <a:pt x="17" y="237"/>
                  </a:lnTo>
                  <a:lnTo>
                    <a:pt x="4" y="202"/>
                  </a:lnTo>
                  <a:lnTo>
                    <a:pt x="0" y="165"/>
                  </a:lnTo>
                  <a:lnTo>
                    <a:pt x="4" y="127"/>
                  </a:lnTo>
                  <a:lnTo>
                    <a:pt x="17" y="92"/>
                  </a:lnTo>
                  <a:lnTo>
                    <a:pt x="35" y="62"/>
                  </a:lnTo>
                  <a:lnTo>
                    <a:pt x="61" y="37"/>
                  </a:lnTo>
                  <a:lnTo>
                    <a:pt x="90" y="18"/>
                  </a:lnTo>
                  <a:lnTo>
                    <a:pt x="123" y="5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4"/>
            <p:cNvSpPr>
              <a:spLocks noEditPoints="1"/>
            </p:cNvSpPr>
            <p:nvPr/>
          </p:nvSpPr>
          <p:spPr bwMode="auto">
            <a:xfrm>
              <a:off x="1878013" y="5789613"/>
              <a:ext cx="688975" cy="546100"/>
            </a:xfrm>
            <a:custGeom>
              <a:avLst/>
              <a:gdLst>
                <a:gd name="T0" fmla="*/ 200 w 434"/>
                <a:gd name="T1" fmla="*/ 92 h 344"/>
                <a:gd name="T2" fmla="*/ 197 w 434"/>
                <a:gd name="T3" fmla="*/ 97 h 344"/>
                <a:gd name="T4" fmla="*/ 156 w 434"/>
                <a:gd name="T5" fmla="*/ 290 h 344"/>
                <a:gd name="T6" fmla="*/ 162 w 434"/>
                <a:gd name="T7" fmla="*/ 296 h 344"/>
                <a:gd name="T8" fmla="*/ 270 w 434"/>
                <a:gd name="T9" fmla="*/ 296 h 344"/>
                <a:gd name="T10" fmla="*/ 278 w 434"/>
                <a:gd name="T11" fmla="*/ 294 h 344"/>
                <a:gd name="T12" fmla="*/ 279 w 434"/>
                <a:gd name="T13" fmla="*/ 287 h 344"/>
                <a:gd name="T14" fmla="*/ 237 w 434"/>
                <a:gd name="T15" fmla="*/ 95 h 344"/>
                <a:gd name="T16" fmla="*/ 232 w 434"/>
                <a:gd name="T17" fmla="*/ 92 h 344"/>
                <a:gd name="T18" fmla="*/ 189 w 434"/>
                <a:gd name="T19" fmla="*/ 46 h 344"/>
                <a:gd name="T20" fmla="*/ 184 w 434"/>
                <a:gd name="T21" fmla="*/ 49 h 344"/>
                <a:gd name="T22" fmla="*/ 184 w 434"/>
                <a:gd name="T23" fmla="*/ 55 h 344"/>
                <a:gd name="T24" fmla="*/ 195 w 434"/>
                <a:gd name="T25" fmla="*/ 84 h 344"/>
                <a:gd name="T26" fmla="*/ 235 w 434"/>
                <a:gd name="T27" fmla="*/ 86 h 344"/>
                <a:gd name="T28" fmla="*/ 243 w 434"/>
                <a:gd name="T29" fmla="*/ 82 h 344"/>
                <a:gd name="T30" fmla="*/ 252 w 434"/>
                <a:gd name="T31" fmla="*/ 51 h 344"/>
                <a:gd name="T32" fmla="*/ 250 w 434"/>
                <a:gd name="T33" fmla="*/ 47 h 344"/>
                <a:gd name="T34" fmla="*/ 189 w 434"/>
                <a:gd name="T35" fmla="*/ 46 h 344"/>
                <a:gd name="T36" fmla="*/ 140 w 434"/>
                <a:gd name="T37" fmla="*/ 5 h 344"/>
                <a:gd name="T38" fmla="*/ 184 w 434"/>
                <a:gd name="T39" fmla="*/ 24 h 344"/>
                <a:gd name="T40" fmla="*/ 217 w 434"/>
                <a:gd name="T41" fmla="*/ 31 h 344"/>
                <a:gd name="T42" fmla="*/ 250 w 434"/>
                <a:gd name="T43" fmla="*/ 24 h 344"/>
                <a:gd name="T44" fmla="*/ 296 w 434"/>
                <a:gd name="T45" fmla="*/ 5 h 344"/>
                <a:gd name="T46" fmla="*/ 336 w 434"/>
                <a:gd name="T47" fmla="*/ 1 h 344"/>
                <a:gd name="T48" fmla="*/ 368 w 434"/>
                <a:gd name="T49" fmla="*/ 24 h 344"/>
                <a:gd name="T50" fmla="*/ 432 w 434"/>
                <a:gd name="T51" fmla="*/ 119 h 344"/>
                <a:gd name="T52" fmla="*/ 434 w 434"/>
                <a:gd name="T53" fmla="*/ 285 h 344"/>
                <a:gd name="T54" fmla="*/ 417 w 434"/>
                <a:gd name="T55" fmla="*/ 325 h 344"/>
                <a:gd name="T56" fmla="*/ 377 w 434"/>
                <a:gd name="T57" fmla="*/ 344 h 344"/>
                <a:gd name="T58" fmla="*/ 37 w 434"/>
                <a:gd name="T59" fmla="*/ 338 h 344"/>
                <a:gd name="T60" fmla="*/ 5 w 434"/>
                <a:gd name="T61" fmla="*/ 307 h 344"/>
                <a:gd name="T62" fmla="*/ 0 w 434"/>
                <a:gd name="T63" fmla="*/ 138 h 344"/>
                <a:gd name="T64" fmla="*/ 11 w 434"/>
                <a:gd name="T65" fmla="*/ 103 h 344"/>
                <a:gd name="T66" fmla="*/ 83 w 434"/>
                <a:gd name="T67" fmla="*/ 9 h 344"/>
                <a:gd name="T68" fmla="*/ 119 w 434"/>
                <a:gd name="T6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4" h="344">
                  <a:moveTo>
                    <a:pt x="204" y="92"/>
                  </a:moveTo>
                  <a:lnTo>
                    <a:pt x="200" y="92"/>
                  </a:lnTo>
                  <a:lnTo>
                    <a:pt x="199" y="95"/>
                  </a:lnTo>
                  <a:lnTo>
                    <a:pt x="197" y="97"/>
                  </a:lnTo>
                  <a:lnTo>
                    <a:pt x="156" y="287"/>
                  </a:lnTo>
                  <a:lnTo>
                    <a:pt x="156" y="290"/>
                  </a:lnTo>
                  <a:lnTo>
                    <a:pt x="158" y="294"/>
                  </a:lnTo>
                  <a:lnTo>
                    <a:pt x="162" y="296"/>
                  </a:lnTo>
                  <a:lnTo>
                    <a:pt x="165" y="296"/>
                  </a:lnTo>
                  <a:lnTo>
                    <a:pt x="270" y="296"/>
                  </a:lnTo>
                  <a:lnTo>
                    <a:pt x="274" y="296"/>
                  </a:lnTo>
                  <a:lnTo>
                    <a:pt x="278" y="294"/>
                  </a:lnTo>
                  <a:lnTo>
                    <a:pt x="279" y="290"/>
                  </a:lnTo>
                  <a:lnTo>
                    <a:pt x="279" y="287"/>
                  </a:lnTo>
                  <a:lnTo>
                    <a:pt x="239" y="97"/>
                  </a:lnTo>
                  <a:lnTo>
                    <a:pt x="237" y="95"/>
                  </a:lnTo>
                  <a:lnTo>
                    <a:pt x="235" y="92"/>
                  </a:lnTo>
                  <a:lnTo>
                    <a:pt x="232" y="92"/>
                  </a:lnTo>
                  <a:lnTo>
                    <a:pt x="204" y="92"/>
                  </a:lnTo>
                  <a:close/>
                  <a:moveTo>
                    <a:pt x="189" y="46"/>
                  </a:moveTo>
                  <a:lnTo>
                    <a:pt x="186" y="47"/>
                  </a:lnTo>
                  <a:lnTo>
                    <a:pt x="184" y="49"/>
                  </a:lnTo>
                  <a:lnTo>
                    <a:pt x="184" y="51"/>
                  </a:lnTo>
                  <a:lnTo>
                    <a:pt x="184" y="55"/>
                  </a:lnTo>
                  <a:lnTo>
                    <a:pt x="193" y="81"/>
                  </a:lnTo>
                  <a:lnTo>
                    <a:pt x="195" y="84"/>
                  </a:lnTo>
                  <a:lnTo>
                    <a:pt x="199" y="86"/>
                  </a:lnTo>
                  <a:lnTo>
                    <a:pt x="235" y="86"/>
                  </a:lnTo>
                  <a:lnTo>
                    <a:pt x="239" y="84"/>
                  </a:lnTo>
                  <a:lnTo>
                    <a:pt x="243" y="82"/>
                  </a:lnTo>
                  <a:lnTo>
                    <a:pt x="252" y="55"/>
                  </a:lnTo>
                  <a:lnTo>
                    <a:pt x="252" y="51"/>
                  </a:lnTo>
                  <a:lnTo>
                    <a:pt x="252" y="49"/>
                  </a:lnTo>
                  <a:lnTo>
                    <a:pt x="250" y="47"/>
                  </a:lnTo>
                  <a:lnTo>
                    <a:pt x="246" y="46"/>
                  </a:lnTo>
                  <a:lnTo>
                    <a:pt x="189" y="46"/>
                  </a:lnTo>
                  <a:close/>
                  <a:moveTo>
                    <a:pt x="119" y="0"/>
                  </a:moveTo>
                  <a:lnTo>
                    <a:pt x="140" y="5"/>
                  </a:lnTo>
                  <a:lnTo>
                    <a:pt x="162" y="14"/>
                  </a:lnTo>
                  <a:lnTo>
                    <a:pt x="184" y="24"/>
                  </a:lnTo>
                  <a:lnTo>
                    <a:pt x="206" y="29"/>
                  </a:lnTo>
                  <a:lnTo>
                    <a:pt x="217" y="31"/>
                  </a:lnTo>
                  <a:lnTo>
                    <a:pt x="230" y="29"/>
                  </a:lnTo>
                  <a:lnTo>
                    <a:pt x="250" y="24"/>
                  </a:lnTo>
                  <a:lnTo>
                    <a:pt x="274" y="14"/>
                  </a:lnTo>
                  <a:lnTo>
                    <a:pt x="296" y="5"/>
                  </a:lnTo>
                  <a:lnTo>
                    <a:pt x="316" y="0"/>
                  </a:lnTo>
                  <a:lnTo>
                    <a:pt x="336" y="1"/>
                  </a:lnTo>
                  <a:lnTo>
                    <a:pt x="353" y="9"/>
                  </a:lnTo>
                  <a:lnTo>
                    <a:pt x="368" y="24"/>
                  </a:lnTo>
                  <a:lnTo>
                    <a:pt x="425" y="103"/>
                  </a:lnTo>
                  <a:lnTo>
                    <a:pt x="432" y="119"/>
                  </a:lnTo>
                  <a:lnTo>
                    <a:pt x="434" y="138"/>
                  </a:lnTo>
                  <a:lnTo>
                    <a:pt x="434" y="285"/>
                  </a:lnTo>
                  <a:lnTo>
                    <a:pt x="430" y="307"/>
                  </a:lnTo>
                  <a:lnTo>
                    <a:pt x="417" y="325"/>
                  </a:lnTo>
                  <a:lnTo>
                    <a:pt x="399" y="338"/>
                  </a:lnTo>
                  <a:lnTo>
                    <a:pt x="377" y="344"/>
                  </a:lnTo>
                  <a:lnTo>
                    <a:pt x="59" y="344"/>
                  </a:lnTo>
                  <a:lnTo>
                    <a:pt x="37" y="338"/>
                  </a:lnTo>
                  <a:lnTo>
                    <a:pt x="18" y="325"/>
                  </a:lnTo>
                  <a:lnTo>
                    <a:pt x="5" y="307"/>
                  </a:lnTo>
                  <a:lnTo>
                    <a:pt x="0" y="285"/>
                  </a:lnTo>
                  <a:lnTo>
                    <a:pt x="0" y="138"/>
                  </a:lnTo>
                  <a:lnTo>
                    <a:pt x="4" y="119"/>
                  </a:lnTo>
                  <a:lnTo>
                    <a:pt x="11" y="103"/>
                  </a:lnTo>
                  <a:lnTo>
                    <a:pt x="68" y="24"/>
                  </a:lnTo>
                  <a:lnTo>
                    <a:pt x="83" y="9"/>
                  </a:lnTo>
                  <a:lnTo>
                    <a:pt x="99" y="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3597275" y="5251450"/>
              <a:ext cx="511175" cy="520700"/>
            </a:xfrm>
            <a:custGeom>
              <a:avLst/>
              <a:gdLst>
                <a:gd name="T0" fmla="*/ 162 w 322"/>
                <a:gd name="T1" fmla="*/ 0 h 328"/>
                <a:gd name="T2" fmla="*/ 199 w 322"/>
                <a:gd name="T3" fmla="*/ 4 h 328"/>
                <a:gd name="T4" fmla="*/ 232 w 322"/>
                <a:gd name="T5" fmla="*/ 17 h 328"/>
                <a:gd name="T6" fmla="*/ 261 w 322"/>
                <a:gd name="T7" fmla="*/ 35 h 328"/>
                <a:gd name="T8" fmla="*/ 287 w 322"/>
                <a:gd name="T9" fmla="*/ 61 h 328"/>
                <a:gd name="T10" fmla="*/ 305 w 322"/>
                <a:gd name="T11" fmla="*/ 92 h 328"/>
                <a:gd name="T12" fmla="*/ 318 w 322"/>
                <a:gd name="T13" fmla="*/ 125 h 328"/>
                <a:gd name="T14" fmla="*/ 322 w 322"/>
                <a:gd name="T15" fmla="*/ 164 h 328"/>
                <a:gd name="T16" fmla="*/ 318 w 322"/>
                <a:gd name="T17" fmla="*/ 201 h 328"/>
                <a:gd name="T18" fmla="*/ 305 w 322"/>
                <a:gd name="T19" fmla="*/ 236 h 328"/>
                <a:gd name="T20" fmla="*/ 287 w 322"/>
                <a:gd name="T21" fmla="*/ 267 h 328"/>
                <a:gd name="T22" fmla="*/ 261 w 322"/>
                <a:gd name="T23" fmla="*/ 291 h 328"/>
                <a:gd name="T24" fmla="*/ 232 w 322"/>
                <a:gd name="T25" fmla="*/ 311 h 328"/>
                <a:gd name="T26" fmla="*/ 199 w 322"/>
                <a:gd name="T27" fmla="*/ 324 h 328"/>
                <a:gd name="T28" fmla="*/ 162 w 322"/>
                <a:gd name="T29" fmla="*/ 328 h 328"/>
                <a:gd name="T30" fmla="*/ 123 w 322"/>
                <a:gd name="T31" fmla="*/ 324 h 328"/>
                <a:gd name="T32" fmla="*/ 90 w 322"/>
                <a:gd name="T33" fmla="*/ 311 h 328"/>
                <a:gd name="T34" fmla="*/ 61 w 322"/>
                <a:gd name="T35" fmla="*/ 291 h 328"/>
                <a:gd name="T36" fmla="*/ 35 w 322"/>
                <a:gd name="T37" fmla="*/ 267 h 328"/>
                <a:gd name="T38" fmla="*/ 17 w 322"/>
                <a:gd name="T39" fmla="*/ 236 h 328"/>
                <a:gd name="T40" fmla="*/ 4 w 322"/>
                <a:gd name="T41" fmla="*/ 201 h 328"/>
                <a:gd name="T42" fmla="*/ 0 w 322"/>
                <a:gd name="T43" fmla="*/ 164 h 328"/>
                <a:gd name="T44" fmla="*/ 4 w 322"/>
                <a:gd name="T45" fmla="*/ 125 h 328"/>
                <a:gd name="T46" fmla="*/ 17 w 322"/>
                <a:gd name="T47" fmla="*/ 92 h 328"/>
                <a:gd name="T48" fmla="*/ 35 w 322"/>
                <a:gd name="T49" fmla="*/ 61 h 328"/>
                <a:gd name="T50" fmla="*/ 61 w 322"/>
                <a:gd name="T51" fmla="*/ 35 h 328"/>
                <a:gd name="T52" fmla="*/ 90 w 322"/>
                <a:gd name="T53" fmla="*/ 17 h 328"/>
                <a:gd name="T54" fmla="*/ 123 w 322"/>
                <a:gd name="T55" fmla="*/ 4 h 328"/>
                <a:gd name="T56" fmla="*/ 162 w 322"/>
                <a:gd name="T5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2" h="328">
                  <a:moveTo>
                    <a:pt x="162" y="0"/>
                  </a:moveTo>
                  <a:lnTo>
                    <a:pt x="199" y="4"/>
                  </a:lnTo>
                  <a:lnTo>
                    <a:pt x="232" y="17"/>
                  </a:lnTo>
                  <a:lnTo>
                    <a:pt x="261" y="35"/>
                  </a:lnTo>
                  <a:lnTo>
                    <a:pt x="287" y="61"/>
                  </a:lnTo>
                  <a:lnTo>
                    <a:pt x="305" y="92"/>
                  </a:lnTo>
                  <a:lnTo>
                    <a:pt x="318" y="125"/>
                  </a:lnTo>
                  <a:lnTo>
                    <a:pt x="322" y="164"/>
                  </a:lnTo>
                  <a:lnTo>
                    <a:pt x="318" y="201"/>
                  </a:lnTo>
                  <a:lnTo>
                    <a:pt x="305" y="236"/>
                  </a:lnTo>
                  <a:lnTo>
                    <a:pt x="287" y="267"/>
                  </a:lnTo>
                  <a:lnTo>
                    <a:pt x="261" y="291"/>
                  </a:lnTo>
                  <a:lnTo>
                    <a:pt x="232" y="311"/>
                  </a:lnTo>
                  <a:lnTo>
                    <a:pt x="199" y="324"/>
                  </a:lnTo>
                  <a:lnTo>
                    <a:pt x="162" y="328"/>
                  </a:lnTo>
                  <a:lnTo>
                    <a:pt x="123" y="324"/>
                  </a:lnTo>
                  <a:lnTo>
                    <a:pt x="90" y="311"/>
                  </a:lnTo>
                  <a:lnTo>
                    <a:pt x="61" y="291"/>
                  </a:lnTo>
                  <a:lnTo>
                    <a:pt x="35" y="267"/>
                  </a:lnTo>
                  <a:lnTo>
                    <a:pt x="17" y="236"/>
                  </a:lnTo>
                  <a:lnTo>
                    <a:pt x="4" y="201"/>
                  </a:lnTo>
                  <a:lnTo>
                    <a:pt x="0" y="164"/>
                  </a:lnTo>
                  <a:lnTo>
                    <a:pt x="4" y="125"/>
                  </a:lnTo>
                  <a:lnTo>
                    <a:pt x="17" y="92"/>
                  </a:lnTo>
                  <a:lnTo>
                    <a:pt x="35" y="61"/>
                  </a:lnTo>
                  <a:lnTo>
                    <a:pt x="61" y="35"/>
                  </a:lnTo>
                  <a:lnTo>
                    <a:pt x="90" y="17"/>
                  </a:lnTo>
                  <a:lnTo>
                    <a:pt x="123" y="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3509963" y="5780088"/>
              <a:ext cx="688975" cy="546100"/>
            </a:xfrm>
            <a:custGeom>
              <a:avLst/>
              <a:gdLst>
                <a:gd name="T0" fmla="*/ 198 w 434"/>
                <a:gd name="T1" fmla="*/ 92 h 344"/>
                <a:gd name="T2" fmla="*/ 195 w 434"/>
                <a:gd name="T3" fmla="*/ 99 h 344"/>
                <a:gd name="T4" fmla="*/ 154 w 434"/>
                <a:gd name="T5" fmla="*/ 291 h 344"/>
                <a:gd name="T6" fmla="*/ 160 w 434"/>
                <a:gd name="T7" fmla="*/ 296 h 344"/>
                <a:gd name="T8" fmla="*/ 268 w 434"/>
                <a:gd name="T9" fmla="*/ 296 h 344"/>
                <a:gd name="T10" fmla="*/ 276 w 434"/>
                <a:gd name="T11" fmla="*/ 294 h 344"/>
                <a:gd name="T12" fmla="*/ 277 w 434"/>
                <a:gd name="T13" fmla="*/ 287 h 344"/>
                <a:gd name="T14" fmla="*/ 235 w 434"/>
                <a:gd name="T15" fmla="*/ 96 h 344"/>
                <a:gd name="T16" fmla="*/ 230 w 434"/>
                <a:gd name="T17" fmla="*/ 92 h 344"/>
                <a:gd name="T18" fmla="*/ 187 w 434"/>
                <a:gd name="T19" fmla="*/ 46 h 344"/>
                <a:gd name="T20" fmla="*/ 182 w 434"/>
                <a:gd name="T21" fmla="*/ 50 h 344"/>
                <a:gd name="T22" fmla="*/ 182 w 434"/>
                <a:gd name="T23" fmla="*/ 55 h 344"/>
                <a:gd name="T24" fmla="*/ 193 w 434"/>
                <a:gd name="T25" fmla="*/ 85 h 344"/>
                <a:gd name="T26" fmla="*/ 233 w 434"/>
                <a:gd name="T27" fmla="*/ 87 h 344"/>
                <a:gd name="T28" fmla="*/ 241 w 434"/>
                <a:gd name="T29" fmla="*/ 83 h 344"/>
                <a:gd name="T30" fmla="*/ 250 w 434"/>
                <a:gd name="T31" fmla="*/ 52 h 344"/>
                <a:gd name="T32" fmla="*/ 248 w 434"/>
                <a:gd name="T33" fmla="*/ 48 h 344"/>
                <a:gd name="T34" fmla="*/ 187 w 434"/>
                <a:gd name="T35" fmla="*/ 46 h 344"/>
                <a:gd name="T36" fmla="*/ 138 w 434"/>
                <a:gd name="T37" fmla="*/ 6 h 344"/>
                <a:gd name="T38" fmla="*/ 184 w 434"/>
                <a:gd name="T39" fmla="*/ 24 h 344"/>
                <a:gd name="T40" fmla="*/ 217 w 434"/>
                <a:gd name="T41" fmla="*/ 31 h 344"/>
                <a:gd name="T42" fmla="*/ 250 w 434"/>
                <a:gd name="T43" fmla="*/ 24 h 344"/>
                <a:gd name="T44" fmla="*/ 294 w 434"/>
                <a:gd name="T45" fmla="*/ 6 h 344"/>
                <a:gd name="T46" fmla="*/ 334 w 434"/>
                <a:gd name="T47" fmla="*/ 2 h 344"/>
                <a:gd name="T48" fmla="*/ 366 w 434"/>
                <a:gd name="T49" fmla="*/ 24 h 344"/>
                <a:gd name="T50" fmla="*/ 430 w 434"/>
                <a:gd name="T51" fmla="*/ 120 h 344"/>
                <a:gd name="T52" fmla="*/ 434 w 434"/>
                <a:gd name="T53" fmla="*/ 285 h 344"/>
                <a:gd name="T54" fmla="*/ 415 w 434"/>
                <a:gd name="T55" fmla="*/ 328 h 344"/>
                <a:gd name="T56" fmla="*/ 375 w 434"/>
                <a:gd name="T57" fmla="*/ 344 h 344"/>
                <a:gd name="T58" fmla="*/ 35 w 434"/>
                <a:gd name="T59" fmla="*/ 339 h 344"/>
                <a:gd name="T60" fmla="*/ 4 w 434"/>
                <a:gd name="T61" fmla="*/ 307 h 344"/>
                <a:gd name="T62" fmla="*/ 0 w 434"/>
                <a:gd name="T63" fmla="*/ 138 h 344"/>
                <a:gd name="T64" fmla="*/ 9 w 434"/>
                <a:gd name="T65" fmla="*/ 103 h 344"/>
                <a:gd name="T66" fmla="*/ 81 w 434"/>
                <a:gd name="T67" fmla="*/ 11 h 344"/>
                <a:gd name="T68" fmla="*/ 118 w 434"/>
                <a:gd name="T6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4" h="344">
                  <a:moveTo>
                    <a:pt x="202" y="92"/>
                  </a:moveTo>
                  <a:lnTo>
                    <a:pt x="198" y="92"/>
                  </a:lnTo>
                  <a:lnTo>
                    <a:pt x="197" y="96"/>
                  </a:lnTo>
                  <a:lnTo>
                    <a:pt x="195" y="99"/>
                  </a:lnTo>
                  <a:lnTo>
                    <a:pt x="154" y="287"/>
                  </a:lnTo>
                  <a:lnTo>
                    <a:pt x="154" y="291"/>
                  </a:lnTo>
                  <a:lnTo>
                    <a:pt x="156" y="294"/>
                  </a:lnTo>
                  <a:lnTo>
                    <a:pt x="160" y="296"/>
                  </a:lnTo>
                  <a:lnTo>
                    <a:pt x="163" y="296"/>
                  </a:lnTo>
                  <a:lnTo>
                    <a:pt x="268" y="296"/>
                  </a:lnTo>
                  <a:lnTo>
                    <a:pt x="272" y="296"/>
                  </a:lnTo>
                  <a:lnTo>
                    <a:pt x="276" y="294"/>
                  </a:lnTo>
                  <a:lnTo>
                    <a:pt x="277" y="291"/>
                  </a:lnTo>
                  <a:lnTo>
                    <a:pt x="277" y="287"/>
                  </a:lnTo>
                  <a:lnTo>
                    <a:pt x="237" y="99"/>
                  </a:lnTo>
                  <a:lnTo>
                    <a:pt x="235" y="96"/>
                  </a:lnTo>
                  <a:lnTo>
                    <a:pt x="233" y="92"/>
                  </a:lnTo>
                  <a:lnTo>
                    <a:pt x="230" y="92"/>
                  </a:lnTo>
                  <a:lnTo>
                    <a:pt x="202" y="92"/>
                  </a:lnTo>
                  <a:close/>
                  <a:moveTo>
                    <a:pt x="187" y="46"/>
                  </a:moveTo>
                  <a:lnTo>
                    <a:pt x="184" y="48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82" y="55"/>
                  </a:lnTo>
                  <a:lnTo>
                    <a:pt x="191" y="83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33" y="87"/>
                  </a:lnTo>
                  <a:lnTo>
                    <a:pt x="237" y="85"/>
                  </a:lnTo>
                  <a:lnTo>
                    <a:pt x="241" y="83"/>
                  </a:lnTo>
                  <a:lnTo>
                    <a:pt x="250" y="55"/>
                  </a:lnTo>
                  <a:lnTo>
                    <a:pt x="250" y="52"/>
                  </a:lnTo>
                  <a:lnTo>
                    <a:pt x="250" y="50"/>
                  </a:lnTo>
                  <a:lnTo>
                    <a:pt x="248" y="48"/>
                  </a:lnTo>
                  <a:lnTo>
                    <a:pt x="244" y="46"/>
                  </a:lnTo>
                  <a:lnTo>
                    <a:pt x="187" y="46"/>
                  </a:lnTo>
                  <a:close/>
                  <a:moveTo>
                    <a:pt x="118" y="0"/>
                  </a:moveTo>
                  <a:lnTo>
                    <a:pt x="138" y="6"/>
                  </a:lnTo>
                  <a:lnTo>
                    <a:pt x="160" y="15"/>
                  </a:lnTo>
                  <a:lnTo>
                    <a:pt x="184" y="24"/>
                  </a:lnTo>
                  <a:lnTo>
                    <a:pt x="204" y="30"/>
                  </a:lnTo>
                  <a:lnTo>
                    <a:pt x="217" y="31"/>
                  </a:lnTo>
                  <a:lnTo>
                    <a:pt x="228" y="30"/>
                  </a:lnTo>
                  <a:lnTo>
                    <a:pt x="250" y="24"/>
                  </a:lnTo>
                  <a:lnTo>
                    <a:pt x="272" y="15"/>
                  </a:lnTo>
                  <a:lnTo>
                    <a:pt x="294" y="6"/>
                  </a:lnTo>
                  <a:lnTo>
                    <a:pt x="314" y="0"/>
                  </a:lnTo>
                  <a:lnTo>
                    <a:pt x="334" y="2"/>
                  </a:lnTo>
                  <a:lnTo>
                    <a:pt x="351" y="11"/>
                  </a:lnTo>
                  <a:lnTo>
                    <a:pt x="366" y="24"/>
                  </a:lnTo>
                  <a:lnTo>
                    <a:pt x="423" y="103"/>
                  </a:lnTo>
                  <a:lnTo>
                    <a:pt x="430" y="120"/>
                  </a:lnTo>
                  <a:lnTo>
                    <a:pt x="434" y="138"/>
                  </a:lnTo>
                  <a:lnTo>
                    <a:pt x="434" y="285"/>
                  </a:lnTo>
                  <a:lnTo>
                    <a:pt x="428" y="307"/>
                  </a:lnTo>
                  <a:lnTo>
                    <a:pt x="415" y="328"/>
                  </a:lnTo>
                  <a:lnTo>
                    <a:pt x="397" y="339"/>
                  </a:lnTo>
                  <a:lnTo>
                    <a:pt x="375" y="344"/>
                  </a:lnTo>
                  <a:lnTo>
                    <a:pt x="57" y="344"/>
                  </a:lnTo>
                  <a:lnTo>
                    <a:pt x="35" y="339"/>
                  </a:lnTo>
                  <a:lnTo>
                    <a:pt x="16" y="328"/>
                  </a:lnTo>
                  <a:lnTo>
                    <a:pt x="4" y="307"/>
                  </a:lnTo>
                  <a:lnTo>
                    <a:pt x="0" y="285"/>
                  </a:lnTo>
                  <a:lnTo>
                    <a:pt x="0" y="138"/>
                  </a:lnTo>
                  <a:lnTo>
                    <a:pt x="2" y="120"/>
                  </a:lnTo>
                  <a:lnTo>
                    <a:pt x="9" y="103"/>
                  </a:lnTo>
                  <a:lnTo>
                    <a:pt x="66" y="24"/>
                  </a:lnTo>
                  <a:lnTo>
                    <a:pt x="81" y="11"/>
                  </a:lnTo>
                  <a:lnTo>
                    <a:pt x="97" y="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660616" y="215034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0617" y="181657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5290" y="1816578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1" y="2029938"/>
            <a:ext cx="304800" cy="304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660616" y="313839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60617" y="280463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5290" y="280463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660616" y="4126974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60617" y="379321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35290" y="379321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660616" y="5112567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60617" y="4778804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35290" y="47788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1" y="3017995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0" y="4006571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0" y="5009636"/>
            <a:ext cx="304800" cy="3048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5290" y="795566"/>
            <a:ext cx="10576488" cy="738664"/>
            <a:chOff x="592428" y="600007"/>
            <a:chExt cx="3940935" cy="738664"/>
          </a:xfrm>
        </p:grpSpPr>
        <p:sp>
          <p:nvSpPr>
            <p:cNvPr id="49" name="TextBox 48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991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155543" y="640965"/>
            <a:ext cx="3568475" cy="5576070"/>
            <a:chOff x="5654675" y="3978275"/>
            <a:chExt cx="1077913" cy="1684338"/>
          </a:xfrm>
        </p:grpSpPr>
        <p:sp>
          <p:nvSpPr>
            <p:cNvPr id="4" name="Rectangle 294"/>
            <p:cNvSpPr>
              <a:spLocks noChangeArrowheads="1"/>
            </p:cNvSpPr>
            <p:nvPr/>
          </p:nvSpPr>
          <p:spPr bwMode="auto">
            <a:xfrm>
              <a:off x="5654675" y="4865688"/>
              <a:ext cx="266700" cy="796925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295"/>
            <p:cNvSpPr>
              <a:spLocks noChangeArrowheads="1"/>
            </p:cNvSpPr>
            <p:nvPr/>
          </p:nvSpPr>
          <p:spPr bwMode="auto">
            <a:xfrm>
              <a:off x="6061075" y="4559300"/>
              <a:ext cx="265113" cy="1103313"/>
            </a:xfrm>
            <a:prstGeom prst="rect">
              <a:avLst/>
            </a:pr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296"/>
            <p:cNvSpPr>
              <a:spLocks noChangeArrowheads="1"/>
            </p:cNvSpPr>
            <p:nvPr/>
          </p:nvSpPr>
          <p:spPr bwMode="auto">
            <a:xfrm>
              <a:off x="6467475" y="4319588"/>
              <a:ext cx="265113" cy="1343025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97"/>
            <p:cNvSpPr>
              <a:spLocks/>
            </p:cNvSpPr>
            <p:nvPr/>
          </p:nvSpPr>
          <p:spPr bwMode="auto">
            <a:xfrm>
              <a:off x="5737225" y="3978275"/>
              <a:ext cx="863600" cy="712788"/>
            </a:xfrm>
            <a:custGeom>
              <a:avLst/>
              <a:gdLst>
                <a:gd name="T0" fmla="*/ 544 w 544"/>
                <a:gd name="T1" fmla="*/ 0 h 449"/>
                <a:gd name="T2" fmla="*/ 544 w 544"/>
                <a:gd name="T3" fmla="*/ 110 h 449"/>
                <a:gd name="T4" fmla="*/ 314 w 544"/>
                <a:gd name="T5" fmla="*/ 287 h 449"/>
                <a:gd name="T6" fmla="*/ 230 w 544"/>
                <a:gd name="T7" fmla="*/ 261 h 449"/>
                <a:gd name="T8" fmla="*/ 31 w 544"/>
                <a:gd name="T9" fmla="*/ 449 h 449"/>
                <a:gd name="T10" fmla="*/ 0 w 544"/>
                <a:gd name="T11" fmla="*/ 429 h 449"/>
                <a:gd name="T12" fmla="*/ 224 w 544"/>
                <a:gd name="T13" fmla="*/ 199 h 449"/>
                <a:gd name="T14" fmla="*/ 314 w 544"/>
                <a:gd name="T15" fmla="*/ 215 h 449"/>
                <a:gd name="T16" fmla="*/ 544 w 544"/>
                <a:gd name="T1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449">
                  <a:moveTo>
                    <a:pt x="544" y="0"/>
                  </a:moveTo>
                  <a:lnTo>
                    <a:pt x="544" y="110"/>
                  </a:lnTo>
                  <a:lnTo>
                    <a:pt x="314" y="287"/>
                  </a:lnTo>
                  <a:lnTo>
                    <a:pt x="230" y="261"/>
                  </a:lnTo>
                  <a:lnTo>
                    <a:pt x="31" y="449"/>
                  </a:lnTo>
                  <a:lnTo>
                    <a:pt x="0" y="429"/>
                  </a:lnTo>
                  <a:lnTo>
                    <a:pt x="224" y="199"/>
                  </a:lnTo>
                  <a:lnTo>
                    <a:pt x="314" y="215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964352" y="238007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4353" y="204631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39026" y="204631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97" y="2259672"/>
            <a:ext cx="304800" cy="304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964352" y="33681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64353" y="30343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39026" y="303436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64352" y="4356708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4353" y="4022945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39026" y="402294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64352" y="5342301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64353" y="5008538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39026" y="500853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97" y="3247729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86" y="4236305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86" y="5239370"/>
            <a:ext cx="304800" cy="30480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039026" y="935658"/>
            <a:ext cx="10576488" cy="738664"/>
            <a:chOff x="592428" y="600007"/>
            <a:chExt cx="3940935" cy="738664"/>
          </a:xfrm>
        </p:grpSpPr>
        <p:sp>
          <p:nvSpPr>
            <p:cNvPr id="45" name="TextBox 44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307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97919" y="1010990"/>
            <a:ext cx="4675641" cy="4675639"/>
            <a:chOff x="4598988" y="3700463"/>
            <a:chExt cx="2398713" cy="2398712"/>
          </a:xfrm>
        </p:grpSpPr>
        <p:sp>
          <p:nvSpPr>
            <p:cNvPr id="4" name="Freeform 76"/>
            <p:cNvSpPr>
              <a:spLocks/>
            </p:cNvSpPr>
            <p:nvPr/>
          </p:nvSpPr>
          <p:spPr bwMode="auto">
            <a:xfrm>
              <a:off x="6215063" y="3700463"/>
              <a:ext cx="782638" cy="779463"/>
            </a:xfrm>
            <a:custGeom>
              <a:avLst/>
              <a:gdLst>
                <a:gd name="T0" fmla="*/ 179 w 493"/>
                <a:gd name="T1" fmla="*/ 0 h 491"/>
                <a:gd name="T2" fmla="*/ 192 w 493"/>
                <a:gd name="T3" fmla="*/ 2 h 491"/>
                <a:gd name="T4" fmla="*/ 204 w 493"/>
                <a:gd name="T5" fmla="*/ 9 h 491"/>
                <a:gd name="T6" fmla="*/ 482 w 493"/>
                <a:gd name="T7" fmla="*/ 287 h 491"/>
                <a:gd name="T8" fmla="*/ 490 w 493"/>
                <a:gd name="T9" fmla="*/ 300 h 491"/>
                <a:gd name="T10" fmla="*/ 493 w 493"/>
                <a:gd name="T11" fmla="*/ 315 h 491"/>
                <a:gd name="T12" fmla="*/ 490 w 493"/>
                <a:gd name="T13" fmla="*/ 328 h 491"/>
                <a:gd name="T14" fmla="*/ 482 w 493"/>
                <a:gd name="T15" fmla="*/ 340 h 491"/>
                <a:gd name="T16" fmla="*/ 330 w 493"/>
                <a:gd name="T17" fmla="*/ 491 h 491"/>
                <a:gd name="T18" fmla="*/ 330 w 493"/>
                <a:gd name="T19" fmla="*/ 491 h 491"/>
                <a:gd name="T20" fmla="*/ 0 w 493"/>
                <a:gd name="T21" fmla="*/ 162 h 491"/>
                <a:gd name="T22" fmla="*/ 0 w 493"/>
                <a:gd name="T23" fmla="*/ 162 h 491"/>
                <a:gd name="T24" fmla="*/ 151 w 493"/>
                <a:gd name="T25" fmla="*/ 9 h 491"/>
                <a:gd name="T26" fmla="*/ 164 w 493"/>
                <a:gd name="T27" fmla="*/ 2 h 491"/>
                <a:gd name="T28" fmla="*/ 179 w 493"/>
                <a:gd name="T2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91">
                  <a:moveTo>
                    <a:pt x="179" y="0"/>
                  </a:moveTo>
                  <a:lnTo>
                    <a:pt x="192" y="2"/>
                  </a:lnTo>
                  <a:lnTo>
                    <a:pt x="204" y="9"/>
                  </a:lnTo>
                  <a:lnTo>
                    <a:pt x="482" y="287"/>
                  </a:lnTo>
                  <a:lnTo>
                    <a:pt x="490" y="300"/>
                  </a:lnTo>
                  <a:lnTo>
                    <a:pt x="493" y="315"/>
                  </a:lnTo>
                  <a:lnTo>
                    <a:pt x="490" y="328"/>
                  </a:lnTo>
                  <a:lnTo>
                    <a:pt x="482" y="340"/>
                  </a:lnTo>
                  <a:lnTo>
                    <a:pt x="330" y="491"/>
                  </a:lnTo>
                  <a:lnTo>
                    <a:pt x="330" y="491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151" y="9"/>
                  </a:lnTo>
                  <a:lnTo>
                    <a:pt x="164" y="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8"/>
            <p:cNvSpPr>
              <a:spLocks/>
            </p:cNvSpPr>
            <p:nvPr/>
          </p:nvSpPr>
          <p:spPr bwMode="auto">
            <a:xfrm>
              <a:off x="4802188" y="4191000"/>
              <a:ext cx="1701800" cy="1703388"/>
            </a:xfrm>
            <a:custGeom>
              <a:avLst/>
              <a:gdLst>
                <a:gd name="T0" fmla="*/ 743 w 1072"/>
                <a:gd name="T1" fmla="*/ 0 h 1073"/>
                <a:gd name="T2" fmla="*/ 743 w 1072"/>
                <a:gd name="T3" fmla="*/ 2 h 1073"/>
                <a:gd name="T4" fmla="*/ 1072 w 1072"/>
                <a:gd name="T5" fmla="*/ 330 h 1073"/>
                <a:gd name="T6" fmla="*/ 1072 w 1072"/>
                <a:gd name="T7" fmla="*/ 331 h 1073"/>
                <a:gd name="T8" fmla="*/ 330 w 1072"/>
                <a:gd name="T9" fmla="*/ 1073 h 1073"/>
                <a:gd name="T10" fmla="*/ 0 w 1072"/>
                <a:gd name="T11" fmla="*/ 744 h 1073"/>
                <a:gd name="T12" fmla="*/ 743 w 1072"/>
                <a:gd name="T13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3">
                  <a:moveTo>
                    <a:pt x="743" y="0"/>
                  </a:moveTo>
                  <a:lnTo>
                    <a:pt x="743" y="2"/>
                  </a:lnTo>
                  <a:lnTo>
                    <a:pt x="1072" y="330"/>
                  </a:lnTo>
                  <a:lnTo>
                    <a:pt x="1072" y="331"/>
                  </a:lnTo>
                  <a:lnTo>
                    <a:pt x="330" y="1073"/>
                  </a:lnTo>
                  <a:lnTo>
                    <a:pt x="0" y="74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9"/>
            <p:cNvSpPr>
              <a:spLocks/>
            </p:cNvSpPr>
            <p:nvPr/>
          </p:nvSpPr>
          <p:spPr bwMode="auto">
            <a:xfrm>
              <a:off x="5967413" y="3946525"/>
              <a:ext cx="782638" cy="782638"/>
            </a:xfrm>
            <a:custGeom>
              <a:avLst/>
              <a:gdLst>
                <a:gd name="T0" fmla="*/ 142 w 493"/>
                <a:gd name="T1" fmla="*/ 0 h 493"/>
                <a:gd name="T2" fmla="*/ 156 w 493"/>
                <a:gd name="T3" fmla="*/ 7 h 493"/>
                <a:gd name="T4" fmla="*/ 156 w 493"/>
                <a:gd name="T5" fmla="*/ 7 h 493"/>
                <a:gd name="T6" fmla="*/ 486 w 493"/>
                <a:gd name="T7" fmla="*/ 336 h 493"/>
                <a:gd name="T8" fmla="*/ 486 w 493"/>
                <a:gd name="T9" fmla="*/ 336 h 493"/>
                <a:gd name="T10" fmla="*/ 493 w 493"/>
                <a:gd name="T11" fmla="*/ 351 h 493"/>
                <a:gd name="T12" fmla="*/ 493 w 493"/>
                <a:gd name="T13" fmla="*/ 368 h 493"/>
                <a:gd name="T14" fmla="*/ 486 w 493"/>
                <a:gd name="T15" fmla="*/ 381 h 493"/>
                <a:gd name="T16" fmla="*/ 383 w 493"/>
                <a:gd name="T17" fmla="*/ 484 h 493"/>
                <a:gd name="T18" fmla="*/ 368 w 493"/>
                <a:gd name="T19" fmla="*/ 493 h 493"/>
                <a:gd name="T20" fmla="*/ 353 w 493"/>
                <a:gd name="T21" fmla="*/ 493 h 493"/>
                <a:gd name="T22" fmla="*/ 338 w 493"/>
                <a:gd name="T23" fmla="*/ 485 h 493"/>
                <a:gd name="T24" fmla="*/ 338 w 493"/>
                <a:gd name="T25" fmla="*/ 484 h 493"/>
                <a:gd name="T26" fmla="*/ 9 w 493"/>
                <a:gd name="T27" fmla="*/ 156 h 493"/>
                <a:gd name="T28" fmla="*/ 9 w 493"/>
                <a:gd name="T29" fmla="*/ 154 h 493"/>
                <a:gd name="T30" fmla="*/ 0 w 493"/>
                <a:gd name="T31" fmla="*/ 141 h 493"/>
                <a:gd name="T32" fmla="*/ 0 w 493"/>
                <a:gd name="T33" fmla="*/ 125 h 493"/>
                <a:gd name="T34" fmla="*/ 9 w 493"/>
                <a:gd name="T35" fmla="*/ 110 h 493"/>
                <a:gd name="T36" fmla="*/ 112 w 493"/>
                <a:gd name="T37" fmla="*/ 7 h 493"/>
                <a:gd name="T38" fmla="*/ 125 w 493"/>
                <a:gd name="T39" fmla="*/ 0 h 493"/>
                <a:gd name="T40" fmla="*/ 142 w 493"/>
                <a:gd name="T41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3" h="493">
                  <a:moveTo>
                    <a:pt x="142" y="0"/>
                  </a:moveTo>
                  <a:lnTo>
                    <a:pt x="156" y="7"/>
                  </a:lnTo>
                  <a:lnTo>
                    <a:pt x="156" y="7"/>
                  </a:lnTo>
                  <a:lnTo>
                    <a:pt x="486" y="336"/>
                  </a:lnTo>
                  <a:lnTo>
                    <a:pt x="486" y="336"/>
                  </a:lnTo>
                  <a:lnTo>
                    <a:pt x="493" y="351"/>
                  </a:lnTo>
                  <a:lnTo>
                    <a:pt x="493" y="368"/>
                  </a:lnTo>
                  <a:lnTo>
                    <a:pt x="486" y="381"/>
                  </a:lnTo>
                  <a:lnTo>
                    <a:pt x="383" y="484"/>
                  </a:lnTo>
                  <a:lnTo>
                    <a:pt x="368" y="493"/>
                  </a:lnTo>
                  <a:lnTo>
                    <a:pt x="353" y="493"/>
                  </a:lnTo>
                  <a:lnTo>
                    <a:pt x="338" y="485"/>
                  </a:lnTo>
                  <a:lnTo>
                    <a:pt x="338" y="484"/>
                  </a:lnTo>
                  <a:lnTo>
                    <a:pt x="9" y="156"/>
                  </a:lnTo>
                  <a:lnTo>
                    <a:pt x="9" y="154"/>
                  </a:lnTo>
                  <a:lnTo>
                    <a:pt x="0" y="141"/>
                  </a:lnTo>
                  <a:lnTo>
                    <a:pt x="0" y="125"/>
                  </a:lnTo>
                  <a:lnTo>
                    <a:pt x="9" y="110"/>
                  </a:lnTo>
                  <a:lnTo>
                    <a:pt x="112" y="7"/>
                  </a:lnTo>
                  <a:lnTo>
                    <a:pt x="125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2"/>
            <p:cNvSpPr>
              <a:spLocks/>
            </p:cNvSpPr>
            <p:nvPr/>
          </p:nvSpPr>
          <p:spPr bwMode="auto">
            <a:xfrm>
              <a:off x="4662488" y="5372100"/>
              <a:ext cx="663575" cy="658813"/>
            </a:xfrm>
            <a:custGeom>
              <a:avLst/>
              <a:gdLst>
                <a:gd name="T0" fmla="*/ 88 w 418"/>
                <a:gd name="T1" fmla="*/ 0 h 415"/>
                <a:gd name="T2" fmla="*/ 418 w 418"/>
                <a:gd name="T3" fmla="*/ 329 h 415"/>
                <a:gd name="T4" fmla="*/ 412 w 418"/>
                <a:gd name="T5" fmla="*/ 331 h 415"/>
                <a:gd name="T6" fmla="*/ 397 w 418"/>
                <a:gd name="T7" fmla="*/ 334 h 415"/>
                <a:gd name="T8" fmla="*/ 373 w 418"/>
                <a:gd name="T9" fmla="*/ 342 h 415"/>
                <a:gd name="T10" fmla="*/ 344 w 418"/>
                <a:gd name="T11" fmla="*/ 349 h 415"/>
                <a:gd name="T12" fmla="*/ 307 w 418"/>
                <a:gd name="T13" fmla="*/ 358 h 415"/>
                <a:gd name="T14" fmla="*/ 269 w 418"/>
                <a:gd name="T15" fmla="*/ 369 h 415"/>
                <a:gd name="T16" fmla="*/ 226 w 418"/>
                <a:gd name="T17" fmla="*/ 380 h 415"/>
                <a:gd name="T18" fmla="*/ 182 w 418"/>
                <a:gd name="T19" fmla="*/ 393 h 415"/>
                <a:gd name="T20" fmla="*/ 138 w 418"/>
                <a:gd name="T21" fmla="*/ 404 h 415"/>
                <a:gd name="T22" fmla="*/ 98 w 418"/>
                <a:gd name="T23" fmla="*/ 415 h 415"/>
                <a:gd name="T24" fmla="*/ 0 w 418"/>
                <a:gd name="T25" fmla="*/ 320 h 415"/>
                <a:gd name="T26" fmla="*/ 11 w 418"/>
                <a:gd name="T27" fmla="*/ 277 h 415"/>
                <a:gd name="T28" fmla="*/ 24 w 418"/>
                <a:gd name="T29" fmla="*/ 235 h 415"/>
                <a:gd name="T30" fmla="*/ 35 w 418"/>
                <a:gd name="T31" fmla="*/ 191 h 415"/>
                <a:gd name="T32" fmla="*/ 48 w 418"/>
                <a:gd name="T33" fmla="*/ 149 h 415"/>
                <a:gd name="T34" fmla="*/ 59 w 418"/>
                <a:gd name="T35" fmla="*/ 108 h 415"/>
                <a:gd name="T36" fmla="*/ 68 w 418"/>
                <a:gd name="T37" fmla="*/ 73 h 415"/>
                <a:gd name="T38" fmla="*/ 76 w 418"/>
                <a:gd name="T39" fmla="*/ 44 h 415"/>
                <a:gd name="T40" fmla="*/ 83 w 418"/>
                <a:gd name="T41" fmla="*/ 20 h 415"/>
                <a:gd name="T42" fmla="*/ 87 w 418"/>
                <a:gd name="T43" fmla="*/ 5 h 415"/>
                <a:gd name="T44" fmla="*/ 88 w 418"/>
                <a:gd name="T4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8" h="415">
                  <a:moveTo>
                    <a:pt x="88" y="0"/>
                  </a:moveTo>
                  <a:lnTo>
                    <a:pt x="418" y="329"/>
                  </a:lnTo>
                  <a:lnTo>
                    <a:pt x="412" y="331"/>
                  </a:lnTo>
                  <a:lnTo>
                    <a:pt x="397" y="334"/>
                  </a:lnTo>
                  <a:lnTo>
                    <a:pt x="373" y="342"/>
                  </a:lnTo>
                  <a:lnTo>
                    <a:pt x="344" y="349"/>
                  </a:lnTo>
                  <a:lnTo>
                    <a:pt x="307" y="358"/>
                  </a:lnTo>
                  <a:lnTo>
                    <a:pt x="269" y="369"/>
                  </a:lnTo>
                  <a:lnTo>
                    <a:pt x="226" y="380"/>
                  </a:lnTo>
                  <a:lnTo>
                    <a:pt x="182" y="393"/>
                  </a:lnTo>
                  <a:lnTo>
                    <a:pt x="138" y="404"/>
                  </a:lnTo>
                  <a:lnTo>
                    <a:pt x="98" y="415"/>
                  </a:lnTo>
                  <a:lnTo>
                    <a:pt x="0" y="320"/>
                  </a:lnTo>
                  <a:lnTo>
                    <a:pt x="11" y="277"/>
                  </a:lnTo>
                  <a:lnTo>
                    <a:pt x="24" y="235"/>
                  </a:lnTo>
                  <a:lnTo>
                    <a:pt x="35" y="191"/>
                  </a:lnTo>
                  <a:lnTo>
                    <a:pt x="48" y="149"/>
                  </a:lnTo>
                  <a:lnTo>
                    <a:pt x="59" y="108"/>
                  </a:lnTo>
                  <a:lnTo>
                    <a:pt x="68" y="73"/>
                  </a:lnTo>
                  <a:lnTo>
                    <a:pt x="76" y="44"/>
                  </a:lnTo>
                  <a:lnTo>
                    <a:pt x="83" y="20"/>
                  </a:lnTo>
                  <a:lnTo>
                    <a:pt x="87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3"/>
            <p:cNvSpPr>
              <a:spLocks/>
            </p:cNvSpPr>
            <p:nvPr/>
          </p:nvSpPr>
          <p:spPr bwMode="auto">
            <a:xfrm>
              <a:off x="4598988" y="5880100"/>
              <a:ext cx="219075" cy="219075"/>
            </a:xfrm>
            <a:custGeom>
              <a:avLst/>
              <a:gdLst>
                <a:gd name="T0" fmla="*/ 40 w 138"/>
                <a:gd name="T1" fmla="*/ 0 h 138"/>
                <a:gd name="T2" fmla="*/ 138 w 138"/>
                <a:gd name="T3" fmla="*/ 95 h 138"/>
                <a:gd name="T4" fmla="*/ 138 w 138"/>
                <a:gd name="T5" fmla="*/ 95 h 138"/>
                <a:gd name="T6" fmla="*/ 93 w 138"/>
                <a:gd name="T7" fmla="*/ 108 h 138"/>
                <a:gd name="T8" fmla="*/ 57 w 138"/>
                <a:gd name="T9" fmla="*/ 119 h 138"/>
                <a:gd name="T10" fmla="*/ 27 w 138"/>
                <a:gd name="T11" fmla="*/ 128 h 138"/>
                <a:gd name="T12" fmla="*/ 25 w 138"/>
                <a:gd name="T13" fmla="*/ 128 h 138"/>
                <a:gd name="T14" fmla="*/ 24 w 138"/>
                <a:gd name="T15" fmla="*/ 128 h 138"/>
                <a:gd name="T16" fmla="*/ 22 w 138"/>
                <a:gd name="T17" fmla="*/ 130 h 138"/>
                <a:gd name="T18" fmla="*/ 18 w 138"/>
                <a:gd name="T19" fmla="*/ 130 h 138"/>
                <a:gd name="T20" fmla="*/ 16 w 138"/>
                <a:gd name="T21" fmla="*/ 132 h 138"/>
                <a:gd name="T22" fmla="*/ 14 w 138"/>
                <a:gd name="T23" fmla="*/ 132 h 138"/>
                <a:gd name="T24" fmla="*/ 13 w 138"/>
                <a:gd name="T25" fmla="*/ 132 h 138"/>
                <a:gd name="T26" fmla="*/ 11 w 138"/>
                <a:gd name="T27" fmla="*/ 134 h 138"/>
                <a:gd name="T28" fmla="*/ 7 w 138"/>
                <a:gd name="T29" fmla="*/ 134 h 138"/>
                <a:gd name="T30" fmla="*/ 7 w 138"/>
                <a:gd name="T31" fmla="*/ 134 h 138"/>
                <a:gd name="T32" fmla="*/ 5 w 138"/>
                <a:gd name="T33" fmla="*/ 136 h 138"/>
                <a:gd name="T34" fmla="*/ 3 w 138"/>
                <a:gd name="T35" fmla="*/ 136 h 138"/>
                <a:gd name="T36" fmla="*/ 3 w 138"/>
                <a:gd name="T37" fmla="*/ 136 h 138"/>
                <a:gd name="T38" fmla="*/ 2 w 138"/>
                <a:gd name="T39" fmla="*/ 136 h 138"/>
                <a:gd name="T40" fmla="*/ 2 w 138"/>
                <a:gd name="T41" fmla="*/ 138 h 138"/>
                <a:gd name="T42" fmla="*/ 2 w 138"/>
                <a:gd name="T43" fmla="*/ 138 h 138"/>
                <a:gd name="T44" fmla="*/ 0 w 138"/>
                <a:gd name="T45" fmla="*/ 138 h 138"/>
                <a:gd name="T46" fmla="*/ 0 w 138"/>
                <a:gd name="T47" fmla="*/ 138 h 138"/>
                <a:gd name="T48" fmla="*/ 0 w 138"/>
                <a:gd name="T49" fmla="*/ 138 h 138"/>
                <a:gd name="T50" fmla="*/ 2 w 138"/>
                <a:gd name="T51" fmla="*/ 136 h 138"/>
                <a:gd name="T52" fmla="*/ 2 w 138"/>
                <a:gd name="T53" fmla="*/ 136 h 138"/>
                <a:gd name="T54" fmla="*/ 2 w 138"/>
                <a:gd name="T55" fmla="*/ 134 h 138"/>
                <a:gd name="T56" fmla="*/ 2 w 138"/>
                <a:gd name="T57" fmla="*/ 134 h 138"/>
                <a:gd name="T58" fmla="*/ 2 w 138"/>
                <a:gd name="T59" fmla="*/ 132 h 138"/>
                <a:gd name="T60" fmla="*/ 3 w 138"/>
                <a:gd name="T61" fmla="*/ 130 h 138"/>
                <a:gd name="T62" fmla="*/ 3 w 138"/>
                <a:gd name="T63" fmla="*/ 128 h 138"/>
                <a:gd name="T64" fmla="*/ 3 w 138"/>
                <a:gd name="T65" fmla="*/ 127 h 138"/>
                <a:gd name="T66" fmla="*/ 5 w 138"/>
                <a:gd name="T67" fmla="*/ 125 h 138"/>
                <a:gd name="T68" fmla="*/ 5 w 138"/>
                <a:gd name="T69" fmla="*/ 123 h 138"/>
                <a:gd name="T70" fmla="*/ 5 w 138"/>
                <a:gd name="T71" fmla="*/ 121 h 138"/>
                <a:gd name="T72" fmla="*/ 7 w 138"/>
                <a:gd name="T73" fmla="*/ 117 h 138"/>
                <a:gd name="T74" fmla="*/ 7 w 138"/>
                <a:gd name="T75" fmla="*/ 116 h 138"/>
                <a:gd name="T76" fmla="*/ 7 w 138"/>
                <a:gd name="T77" fmla="*/ 114 h 138"/>
                <a:gd name="T78" fmla="*/ 9 w 138"/>
                <a:gd name="T79" fmla="*/ 112 h 138"/>
                <a:gd name="T80" fmla="*/ 9 w 138"/>
                <a:gd name="T81" fmla="*/ 108 h 138"/>
                <a:gd name="T82" fmla="*/ 9 w 138"/>
                <a:gd name="T83" fmla="*/ 106 h 138"/>
                <a:gd name="T84" fmla="*/ 13 w 138"/>
                <a:gd name="T85" fmla="*/ 95 h 138"/>
                <a:gd name="T86" fmla="*/ 13 w 138"/>
                <a:gd name="T87" fmla="*/ 93 h 138"/>
                <a:gd name="T88" fmla="*/ 22 w 138"/>
                <a:gd name="T89" fmla="*/ 68 h 138"/>
                <a:gd name="T90" fmla="*/ 31 w 138"/>
                <a:gd name="T91" fmla="*/ 35 h 138"/>
                <a:gd name="T92" fmla="*/ 40 w 138"/>
                <a:gd name="T9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8" h="138">
                  <a:moveTo>
                    <a:pt x="40" y="0"/>
                  </a:moveTo>
                  <a:lnTo>
                    <a:pt x="138" y="95"/>
                  </a:lnTo>
                  <a:lnTo>
                    <a:pt x="138" y="95"/>
                  </a:lnTo>
                  <a:lnTo>
                    <a:pt x="93" y="108"/>
                  </a:lnTo>
                  <a:lnTo>
                    <a:pt x="57" y="119"/>
                  </a:lnTo>
                  <a:lnTo>
                    <a:pt x="27" y="128"/>
                  </a:lnTo>
                  <a:lnTo>
                    <a:pt x="25" y="128"/>
                  </a:lnTo>
                  <a:lnTo>
                    <a:pt x="24" y="128"/>
                  </a:lnTo>
                  <a:lnTo>
                    <a:pt x="22" y="130"/>
                  </a:lnTo>
                  <a:lnTo>
                    <a:pt x="18" y="130"/>
                  </a:lnTo>
                  <a:lnTo>
                    <a:pt x="16" y="132"/>
                  </a:lnTo>
                  <a:lnTo>
                    <a:pt x="14" y="132"/>
                  </a:lnTo>
                  <a:lnTo>
                    <a:pt x="13" y="132"/>
                  </a:lnTo>
                  <a:lnTo>
                    <a:pt x="11" y="134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5" y="136"/>
                  </a:lnTo>
                  <a:lnTo>
                    <a:pt x="3" y="136"/>
                  </a:lnTo>
                  <a:lnTo>
                    <a:pt x="3" y="136"/>
                  </a:lnTo>
                  <a:lnTo>
                    <a:pt x="2" y="136"/>
                  </a:lnTo>
                  <a:lnTo>
                    <a:pt x="2" y="138"/>
                  </a:lnTo>
                  <a:lnTo>
                    <a:pt x="2" y="13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36"/>
                  </a:lnTo>
                  <a:lnTo>
                    <a:pt x="2" y="136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2" y="132"/>
                  </a:lnTo>
                  <a:lnTo>
                    <a:pt x="3" y="130"/>
                  </a:lnTo>
                  <a:lnTo>
                    <a:pt x="3" y="128"/>
                  </a:lnTo>
                  <a:lnTo>
                    <a:pt x="3" y="127"/>
                  </a:lnTo>
                  <a:lnTo>
                    <a:pt x="5" y="125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7" y="117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9" y="112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13" y="95"/>
                  </a:lnTo>
                  <a:lnTo>
                    <a:pt x="13" y="93"/>
                  </a:lnTo>
                  <a:lnTo>
                    <a:pt x="22" y="68"/>
                  </a:lnTo>
                  <a:lnTo>
                    <a:pt x="31" y="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08626" y="305816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8627" y="272440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183300" y="272440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71" y="2937763"/>
            <a:ext cx="304800" cy="3048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108626" y="4046223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08627" y="371246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83300" y="371246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08626" y="50347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08627" y="47010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183300" y="470103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08626" y="602039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08627" y="568662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83300" y="568662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71" y="3925820"/>
            <a:ext cx="304800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60" y="4914396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60" y="5917461"/>
            <a:ext cx="304800" cy="3048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13627" y="815102"/>
            <a:ext cx="10576488" cy="738664"/>
            <a:chOff x="592428" y="600007"/>
            <a:chExt cx="3940935" cy="738664"/>
          </a:xfrm>
        </p:grpSpPr>
        <p:sp>
          <p:nvSpPr>
            <p:cNvPr id="42" name="TextBox 41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4492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567057" y="5377242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2" y="5588142"/>
            <a:ext cx="3048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849210" y="537814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5" y="5591506"/>
            <a:ext cx="304800" cy="304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51222" y="1945336"/>
            <a:ext cx="1795463" cy="2705100"/>
            <a:chOff x="1037617" y="1836661"/>
            <a:chExt cx="1795463" cy="2705100"/>
          </a:xfrm>
        </p:grpSpPr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1297967" y="1836661"/>
              <a:ext cx="1108075" cy="666750"/>
            </a:xfrm>
            <a:custGeom>
              <a:avLst/>
              <a:gdLst>
                <a:gd name="T0" fmla="*/ 684 w 698"/>
                <a:gd name="T1" fmla="*/ 6 h 420"/>
                <a:gd name="T2" fmla="*/ 698 w 698"/>
                <a:gd name="T3" fmla="*/ 31 h 420"/>
                <a:gd name="T4" fmla="*/ 695 w 698"/>
                <a:gd name="T5" fmla="*/ 77 h 420"/>
                <a:gd name="T6" fmla="*/ 674 w 698"/>
                <a:gd name="T7" fmla="*/ 138 h 420"/>
                <a:gd name="T8" fmla="*/ 643 w 698"/>
                <a:gd name="T9" fmla="*/ 208 h 420"/>
                <a:gd name="T10" fmla="*/ 610 w 698"/>
                <a:gd name="T11" fmla="*/ 278 h 420"/>
                <a:gd name="T12" fmla="*/ 575 w 698"/>
                <a:gd name="T13" fmla="*/ 339 h 420"/>
                <a:gd name="T14" fmla="*/ 549 w 698"/>
                <a:gd name="T15" fmla="*/ 388 h 420"/>
                <a:gd name="T16" fmla="*/ 533 w 698"/>
                <a:gd name="T17" fmla="*/ 416 h 420"/>
                <a:gd name="T18" fmla="*/ 195 w 698"/>
                <a:gd name="T19" fmla="*/ 420 h 420"/>
                <a:gd name="T20" fmla="*/ 176 w 698"/>
                <a:gd name="T21" fmla="*/ 386 h 420"/>
                <a:gd name="T22" fmla="*/ 143 w 698"/>
                <a:gd name="T23" fmla="*/ 335 h 420"/>
                <a:gd name="T24" fmla="*/ 101 w 698"/>
                <a:gd name="T25" fmla="*/ 272 h 420"/>
                <a:gd name="T26" fmla="*/ 60 w 698"/>
                <a:gd name="T27" fmla="*/ 206 h 420"/>
                <a:gd name="T28" fmla="*/ 25 w 698"/>
                <a:gd name="T29" fmla="*/ 140 h 420"/>
                <a:gd name="T30" fmla="*/ 3 w 698"/>
                <a:gd name="T31" fmla="*/ 81 h 420"/>
                <a:gd name="T32" fmla="*/ 3 w 698"/>
                <a:gd name="T33" fmla="*/ 37 h 420"/>
                <a:gd name="T34" fmla="*/ 36 w 698"/>
                <a:gd name="T35" fmla="*/ 7 h 420"/>
                <a:gd name="T36" fmla="*/ 82 w 698"/>
                <a:gd name="T37" fmla="*/ 11 h 420"/>
                <a:gd name="T38" fmla="*/ 126 w 698"/>
                <a:gd name="T39" fmla="*/ 42 h 420"/>
                <a:gd name="T40" fmla="*/ 176 w 698"/>
                <a:gd name="T41" fmla="*/ 79 h 420"/>
                <a:gd name="T42" fmla="*/ 229 w 698"/>
                <a:gd name="T43" fmla="*/ 107 h 420"/>
                <a:gd name="T44" fmla="*/ 266 w 698"/>
                <a:gd name="T45" fmla="*/ 105 h 420"/>
                <a:gd name="T46" fmla="*/ 286 w 698"/>
                <a:gd name="T47" fmla="*/ 87 h 420"/>
                <a:gd name="T48" fmla="*/ 299 w 698"/>
                <a:gd name="T49" fmla="*/ 57 h 420"/>
                <a:gd name="T50" fmla="*/ 314 w 698"/>
                <a:gd name="T51" fmla="*/ 28 h 420"/>
                <a:gd name="T52" fmla="*/ 342 w 698"/>
                <a:gd name="T53" fmla="*/ 7 h 420"/>
                <a:gd name="T54" fmla="*/ 389 w 698"/>
                <a:gd name="T55" fmla="*/ 9 h 420"/>
                <a:gd name="T56" fmla="*/ 428 w 698"/>
                <a:gd name="T57" fmla="*/ 33 h 420"/>
                <a:gd name="T58" fmla="*/ 454 w 698"/>
                <a:gd name="T59" fmla="*/ 68 h 420"/>
                <a:gd name="T60" fmla="*/ 472 w 698"/>
                <a:gd name="T61" fmla="*/ 101 h 420"/>
                <a:gd name="T62" fmla="*/ 491 w 698"/>
                <a:gd name="T63" fmla="*/ 120 h 420"/>
                <a:gd name="T64" fmla="*/ 514 w 698"/>
                <a:gd name="T65" fmla="*/ 107 h 420"/>
                <a:gd name="T66" fmla="*/ 551 w 698"/>
                <a:gd name="T67" fmla="*/ 74 h 420"/>
                <a:gd name="T68" fmla="*/ 594 w 698"/>
                <a:gd name="T69" fmla="*/ 33 h 420"/>
                <a:gd name="T70" fmla="*/ 638 w 698"/>
                <a:gd name="T7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8" h="420">
                  <a:moveTo>
                    <a:pt x="662" y="0"/>
                  </a:moveTo>
                  <a:lnTo>
                    <a:pt x="684" y="6"/>
                  </a:lnTo>
                  <a:lnTo>
                    <a:pt x="695" y="15"/>
                  </a:lnTo>
                  <a:lnTo>
                    <a:pt x="698" y="31"/>
                  </a:lnTo>
                  <a:lnTo>
                    <a:pt x="698" y="52"/>
                  </a:lnTo>
                  <a:lnTo>
                    <a:pt x="695" y="77"/>
                  </a:lnTo>
                  <a:lnTo>
                    <a:pt x="685" y="107"/>
                  </a:lnTo>
                  <a:lnTo>
                    <a:pt x="674" y="138"/>
                  </a:lnTo>
                  <a:lnTo>
                    <a:pt x="660" y="173"/>
                  </a:lnTo>
                  <a:lnTo>
                    <a:pt x="643" y="208"/>
                  </a:lnTo>
                  <a:lnTo>
                    <a:pt x="627" y="243"/>
                  </a:lnTo>
                  <a:lnTo>
                    <a:pt x="610" y="278"/>
                  </a:lnTo>
                  <a:lnTo>
                    <a:pt x="592" y="309"/>
                  </a:lnTo>
                  <a:lnTo>
                    <a:pt x="575" y="339"/>
                  </a:lnTo>
                  <a:lnTo>
                    <a:pt x="560" y="366"/>
                  </a:lnTo>
                  <a:lnTo>
                    <a:pt x="549" y="388"/>
                  </a:lnTo>
                  <a:lnTo>
                    <a:pt x="538" y="405"/>
                  </a:lnTo>
                  <a:lnTo>
                    <a:pt x="533" y="416"/>
                  </a:lnTo>
                  <a:lnTo>
                    <a:pt x="529" y="420"/>
                  </a:lnTo>
                  <a:lnTo>
                    <a:pt x="195" y="420"/>
                  </a:lnTo>
                  <a:lnTo>
                    <a:pt x="187" y="405"/>
                  </a:lnTo>
                  <a:lnTo>
                    <a:pt x="176" y="386"/>
                  </a:lnTo>
                  <a:lnTo>
                    <a:pt x="161" y="363"/>
                  </a:lnTo>
                  <a:lnTo>
                    <a:pt x="143" y="335"/>
                  </a:lnTo>
                  <a:lnTo>
                    <a:pt x="123" y="306"/>
                  </a:lnTo>
                  <a:lnTo>
                    <a:pt x="101" y="272"/>
                  </a:lnTo>
                  <a:lnTo>
                    <a:pt x="81" y="239"/>
                  </a:lnTo>
                  <a:lnTo>
                    <a:pt x="60" y="206"/>
                  </a:lnTo>
                  <a:lnTo>
                    <a:pt x="40" y="173"/>
                  </a:lnTo>
                  <a:lnTo>
                    <a:pt x="25" y="140"/>
                  </a:lnTo>
                  <a:lnTo>
                    <a:pt x="12" y="110"/>
                  </a:lnTo>
                  <a:lnTo>
                    <a:pt x="3" y="81"/>
                  </a:lnTo>
                  <a:lnTo>
                    <a:pt x="0" y="57"/>
                  </a:lnTo>
                  <a:lnTo>
                    <a:pt x="3" y="37"/>
                  </a:lnTo>
                  <a:lnTo>
                    <a:pt x="14" y="22"/>
                  </a:lnTo>
                  <a:lnTo>
                    <a:pt x="36" y="7"/>
                  </a:lnTo>
                  <a:lnTo>
                    <a:pt x="60" y="6"/>
                  </a:lnTo>
                  <a:lnTo>
                    <a:pt x="82" y="11"/>
                  </a:lnTo>
                  <a:lnTo>
                    <a:pt x="104" y="24"/>
                  </a:lnTo>
                  <a:lnTo>
                    <a:pt x="126" y="42"/>
                  </a:lnTo>
                  <a:lnTo>
                    <a:pt x="150" y="61"/>
                  </a:lnTo>
                  <a:lnTo>
                    <a:pt x="176" y="79"/>
                  </a:lnTo>
                  <a:lnTo>
                    <a:pt x="202" y="96"/>
                  </a:lnTo>
                  <a:lnTo>
                    <a:pt x="229" y="107"/>
                  </a:lnTo>
                  <a:lnTo>
                    <a:pt x="252" y="109"/>
                  </a:lnTo>
                  <a:lnTo>
                    <a:pt x="266" y="105"/>
                  </a:lnTo>
                  <a:lnTo>
                    <a:pt x="277" y="98"/>
                  </a:lnTo>
                  <a:lnTo>
                    <a:pt x="286" y="87"/>
                  </a:lnTo>
                  <a:lnTo>
                    <a:pt x="294" y="72"/>
                  </a:lnTo>
                  <a:lnTo>
                    <a:pt x="299" y="57"/>
                  </a:lnTo>
                  <a:lnTo>
                    <a:pt x="307" y="41"/>
                  </a:lnTo>
                  <a:lnTo>
                    <a:pt x="314" y="28"/>
                  </a:lnTo>
                  <a:lnTo>
                    <a:pt x="325" y="17"/>
                  </a:lnTo>
                  <a:lnTo>
                    <a:pt x="342" y="7"/>
                  </a:lnTo>
                  <a:lnTo>
                    <a:pt x="362" y="6"/>
                  </a:lnTo>
                  <a:lnTo>
                    <a:pt x="389" y="9"/>
                  </a:lnTo>
                  <a:lnTo>
                    <a:pt x="411" y="19"/>
                  </a:lnTo>
                  <a:lnTo>
                    <a:pt x="428" y="33"/>
                  </a:lnTo>
                  <a:lnTo>
                    <a:pt x="443" y="50"/>
                  </a:lnTo>
                  <a:lnTo>
                    <a:pt x="454" y="68"/>
                  </a:lnTo>
                  <a:lnTo>
                    <a:pt x="463" y="87"/>
                  </a:lnTo>
                  <a:lnTo>
                    <a:pt x="472" y="101"/>
                  </a:lnTo>
                  <a:lnTo>
                    <a:pt x="481" y="112"/>
                  </a:lnTo>
                  <a:lnTo>
                    <a:pt x="491" y="120"/>
                  </a:lnTo>
                  <a:lnTo>
                    <a:pt x="502" y="118"/>
                  </a:lnTo>
                  <a:lnTo>
                    <a:pt x="514" y="107"/>
                  </a:lnTo>
                  <a:lnTo>
                    <a:pt x="531" y="92"/>
                  </a:lnTo>
                  <a:lnTo>
                    <a:pt x="551" y="74"/>
                  </a:lnTo>
                  <a:lnTo>
                    <a:pt x="571" y="52"/>
                  </a:lnTo>
                  <a:lnTo>
                    <a:pt x="594" y="33"/>
                  </a:lnTo>
                  <a:lnTo>
                    <a:pt x="616" y="17"/>
                  </a:lnTo>
                  <a:lnTo>
                    <a:pt x="638" y="4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037617" y="2598661"/>
              <a:ext cx="1795463" cy="1943100"/>
            </a:xfrm>
            <a:custGeom>
              <a:avLst/>
              <a:gdLst>
                <a:gd name="T0" fmla="*/ 491 w 1131"/>
                <a:gd name="T1" fmla="*/ 267 h 1224"/>
                <a:gd name="T2" fmla="*/ 421 w 1131"/>
                <a:gd name="T3" fmla="*/ 344 h 1224"/>
                <a:gd name="T4" fmla="*/ 410 w 1131"/>
                <a:gd name="T5" fmla="*/ 451 h 1224"/>
                <a:gd name="T6" fmla="*/ 460 w 1131"/>
                <a:gd name="T7" fmla="*/ 539 h 1224"/>
                <a:gd name="T8" fmla="*/ 561 w 1131"/>
                <a:gd name="T9" fmla="*/ 613 h 1224"/>
                <a:gd name="T10" fmla="*/ 605 w 1131"/>
                <a:gd name="T11" fmla="*/ 692 h 1224"/>
                <a:gd name="T12" fmla="*/ 577 w 1131"/>
                <a:gd name="T13" fmla="*/ 747 h 1224"/>
                <a:gd name="T14" fmla="*/ 491 w 1131"/>
                <a:gd name="T15" fmla="*/ 755 h 1224"/>
                <a:gd name="T16" fmla="*/ 404 w 1131"/>
                <a:gd name="T17" fmla="*/ 834 h 1224"/>
                <a:gd name="T18" fmla="*/ 513 w 1131"/>
                <a:gd name="T19" fmla="*/ 861 h 1224"/>
                <a:gd name="T20" fmla="*/ 598 w 1131"/>
                <a:gd name="T21" fmla="*/ 852 h 1224"/>
                <a:gd name="T22" fmla="*/ 691 w 1131"/>
                <a:gd name="T23" fmla="*/ 793 h 1224"/>
                <a:gd name="T24" fmla="*/ 726 w 1131"/>
                <a:gd name="T25" fmla="*/ 681 h 1224"/>
                <a:gd name="T26" fmla="*/ 702 w 1131"/>
                <a:gd name="T27" fmla="*/ 582 h 1224"/>
                <a:gd name="T28" fmla="*/ 612 w 1131"/>
                <a:gd name="T29" fmla="*/ 499 h 1224"/>
                <a:gd name="T30" fmla="*/ 544 w 1131"/>
                <a:gd name="T31" fmla="*/ 449 h 1224"/>
                <a:gd name="T32" fmla="*/ 530 w 1131"/>
                <a:gd name="T33" fmla="*/ 403 h 1224"/>
                <a:gd name="T34" fmla="*/ 555 w 1131"/>
                <a:gd name="T35" fmla="*/ 354 h 1224"/>
                <a:gd name="T36" fmla="*/ 631 w 1131"/>
                <a:gd name="T37" fmla="*/ 344 h 1224"/>
                <a:gd name="T38" fmla="*/ 689 w 1131"/>
                <a:gd name="T39" fmla="*/ 366 h 1224"/>
                <a:gd name="T40" fmla="*/ 651 w 1131"/>
                <a:gd name="T41" fmla="*/ 245 h 1224"/>
                <a:gd name="T42" fmla="*/ 526 w 1131"/>
                <a:gd name="T43" fmla="*/ 147 h 1224"/>
                <a:gd name="T44" fmla="*/ 723 w 1131"/>
                <a:gd name="T45" fmla="*/ 2 h 1224"/>
                <a:gd name="T46" fmla="*/ 752 w 1131"/>
                <a:gd name="T47" fmla="*/ 37 h 1224"/>
                <a:gd name="T48" fmla="*/ 807 w 1131"/>
                <a:gd name="T49" fmla="*/ 109 h 1224"/>
                <a:gd name="T50" fmla="*/ 877 w 1131"/>
                <a:gd name="T51" fmla="*/ 210 h 1224"/>
                <a:gd name="T52" fmla="*/ 954 w 1131"/>
                <a:gd name="T53" fmla="*/ 331 h 1224"/>
                <a:gd name="T54" fmla="*/ 1028 w 1131"/>
                <a:gd name="T55" fmla="*/ 468 h 1224"/>
                <a:gd name="T56" fmla="*/ 1089 w 1131"/>
                <a:gd name="T57" fmla="*/ 611 h 1224"/>
                <a:gd name="T58" fmla="*/ 1125 w 1131"/>
                <a:gd name="T59" fmla="*/ 756 h 1224"/>
                <a:gd name="T60" fmla="*/ 1129 w 1131"/>
                <a:gd name="T61" fmla="*/ 893 h 1224"/>
                <a:gd name="T62" fmla="*/ 1089 w 1131"/>
                <a:gd name="T63" fmla="*/ 1014 h 1224"/>
                <a:gd name="T64" fmla="*/ 995 w 1131"/>
                <a:gd name="T65" fmla="*/ 1115 h 1224"/>
                <a:gd name="T66" fmla="*/ 838 w 1131"/>
                <a:gd name="T67" fmla="*/ 1187 h 1224"/>
                <a:gd name="T68" fmla="*/ 609 w 1131"/>
                <a:gd name="T69" fmla="*/ 1222 h 1224"/>
                <a:gd name="T70" fmla="*/ 357 w 1131"/>
                <a:gd name="T71" fmla="*/ 1213 h 1224"/>
                <a:gd name="T72" fmla="*/ 182 w 1131"/>
                <a:gd name="T73" fmla="*/ 1159 h 1224"/>
                <a:gd name="T74" fmla="*/ 72 w 1131"/>
                <a:gd name="T75" fmla="*/ 1069 h 1224"/>
                <a:gd name="T76" fmla="*/ 13 w 1131"/>
                <a:gd name="T77" fmla="*/ 952 h 1224"/>
                <a:gd name="T78" fmla="*/ 0 w 1131"/>
                <a:gd name="T79" fmla="*/ 814 h 1224"/>
                <a:gd name="T80" fmla="*/ 22 w 1131"/>
                <a:gd name="T81" fmla="*/ 663 h 1224"/>
                <a:gd name="T82" fmla="*/ 70 w 1131"/>
                <a:gd name="T83" fmla="*/ 510 h 1224"/>
                <a:gd name="T84" fmla="*/ 130 w 1131"/>
                <a:gd name="T85" fmla="*/ 363 h 1224"/>
                <a:gd name="T86" fmla="*/ 199 w 1131"/>
                <a:gd name="T87" fmla="*/ 230 h 1224"/>
                <a:gd name="T88" fmla="*/ 263 w 1131"/>
                <a:gd name="T89" fmla="*/ 120 h 1224"/>
                <a:gd name="T90" fmla="*/ 313 w 1131"/>
                <a:gd name="T91" fmla="*/ 43 h 1224"/>
                <a:gd name="T92" fmla="*/ 338 w 1131"/>
                <a:gd name="T93" fmla="*/ 2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1" h="1224">
                  <a:moveTo>
                    <a:pt x="526" y="147"/>
                  </a:moveTo>
                  <a:lnTo>
                    <a:pt x="526" y="251"/>
                  </a:lnTo>
                  <a:lnTo>
                    <a:pt x="491" y="267"/>
                  </a:lnTo>
                  <a:lnTo>
                    <a:pt x="461" y="287"/>
                  </a:lnTo>
                  <a:lnTo>
                    <a:pt x="438" y="315"/>
                  </a:lnTo>
                  <a:lnTo>
                    <a:pt x="421" y="344"/>
                  </a:lnTo>
                  <a:lnTo>
                    <a:pt x="410" y="377"/>
                  </a:lnTo>
                  <a:lnTo>
                    <a:pt x="406" y="414"/>
                  </a:lnTo>
                  <a:lnTo>
                    <a:pt x="410" y="451"/>
                  </a:lnTo>
                  <a:lnTo>
                    <a:pt x="419" y="484"/>
                  </a:lnTo>
                  <a:lnTo>
                    <a:pt x="436" y="514"/>
                  </a:lnTo>
                  <a:lnTo>
                    <a:pt x="460" y="539"/>
                  </a:lnTo>
                  <a:lnTo>
                    <a:pt x="491" y="565"/>
                  </a:lnTo>
                  <a:lnTo>
                    <a:pt x="526" y="589"/>
                  </a:lnTo>
                  <a:lnTo>
                    <a:pt x="561" y="613"/>
                  </a:lnTo>
                  <a:lnTo>
                    <a:pt x="585" y="639"/>
                  </a:lnTo>
                  <a:lnTo>
                    <a:pt x="599" y="664"/>
                  </a:lnTo>
                  <a:lnTo>
                    <a:pt x="605" y="692"/>
                  </a:lnTo>
                  <a:lnTo>
                    <a:pt x="601" y="714"/>
                  </a:lnTo>
                  <a:lnTo>
                    <a:pt x="592" y="733"/>
                  </a:lnTo>
                  <a:lnTo>
                    <a:pt x="577" y="747"/>
                  </a:lnTo>
                  <a:lnTo>
                    <a:pt x="555" y="756"/>
                  </a:lnTo>
                  <a:lnTo>
                    <a:pt x="530" y="758"/>
                  </a:lnTo>
                  <a:lnTo>
                    <a:pt x="491" y="755"/>
                  </a:lnTo>
                  <a:lnTo>
                    <a:pt x="456" y="745"/>
                  </a:lnTo>
                  <a:lnTo>
                    <a:pt x="425" y="731"/>
                  </a:lnTo>
                  <a:lnTo>
                    <a:pt x="404" y="834"/>
                  </a:lnTo>
                  <a:lnTo>
                    <a:pt x="434" y="847"/>
                  </a:lnTo>
                  <a:lnTo>
                    <a:pt x="471" y="856"/>
                  </a:lnTo>
                  <a:lnTo>
                    <a:pt x="513" y="861"/>
                  </a:lnTo>
                  <a:lnTo>
                    <a:pt x="513" y="963"/>
                  </a:lnTo>
                  <a:lnTo>
                    <a:pt x="598" y="963"/>
                  </a:lnTo>
                  <a:lnTo>
                    <a:pt x="598" y="852"/>
                  </a:lnTo>
                  <a:lnTo>
                    <a:pt x="634" y="839"/>
                  </a:lnTo>
                  <a:lnTo>
                    <a:pt x="666" y="819"/>
                  </a:lnTo>
                  <a:lnTo>
                    <a:pt x="691" y="793"/>
                  </a:lnTo>
                  <a:lnTo>
                    <a:pt x="710" y="760"/>
                  </a:lnTo>
                  <a:lnTo>
                    <a:pt x="723" y="723"/>
                  </a:lnTo>
                  <a:lnTo>
                    <a:pt x="726" y="681"/>
                  </a:lnTo>
                  <a:lnTo>
                    <a:pt x="724" y="646"/>
                  </a:lnTo>
                  <a:lnTo>
                    <a:pt x="715" y="613"/>
                  </a:lnTo>
                  <a:lnTo>
                    <a:pt x="702" y="582"/>
                  </a:lnTo>
                  <a:lnTo>
                    <a:pt x="680" y="554"/>
                  </a:lnTo>
                  <a:lnTo>
                    <a:pt x="651" y="527"/>
                  </a:lnTo>
                  <a:lnTo>
                    <a:pt x="612" y="499"/>
                  </a:lnTo>
                  <a:lnTo>
                    <a:pt x="581" y="481"/>
                  </a:lnTo>
                  <a:lnTo>
                    <a:pt x="561" y="464"/>
                  </a:lnTo>
                  <a:lnTo>
                    <a:pt x="544" y="449"/>
                  </a:lnTo>
                  <a:lnTo>
                    <a:pt x="535" y="435"/>
                  </a:lnTo>
                  <a:lnTo>
                    <a:pt x="531" y="420"/>
                  </a:lnTo>
                  <a:lnTo>
                    <a:pt x="530" y="403"/>
                  </a:lnTo>
                  <a:lnTo>
                    <a:pt x="533" y="385"/>
                  </a:lnTo>
                  <a:lnTo>
                    <a:pt x="542" y="366"/>
                  </a:lnTo>
                  <a:lnTo>
                    <a:pt x="555" y="354"/>
                  </a:lnTo>
                  <a:lnTo>
                    <a:pt x="577" y="344"/>
                  </a:lnTo>
                  <a:lnTo>
                    <a:pt x="601" y="341"/>
                  </a:lnTo>
                  <a:lnTo>
                    <a:pt x="631" y="344"/>
                  </a:lnTo>
                  <a:lnTo>
                    <a:pt x="653" y="350"/>
                  </a:lnTo>
                  <a:lnTo>
                    <a:pt x="673" y="357"/>
                  </a:lnTo>
                  <a:lnTo>
                    <a:pt x="689" y="366"/>
                  </a:lnTo>
                  <a:lnTo>
                    <a:pt x="712" y="265"/>
                  </a:lnTo>
                  <a:lnTo>
                    <a:pt x="684" y="254"/>
                  </a:lnTo>
                  <a:lnTo>
                    <a:pt x="651" y="245"/>
                  </a:lnTo>
                  <a:lnTo>
                    <a:pt x="612" y="241"/>
                  </a:lnTo>
                  <a:lnTo>
                    <a:pt x="612" y="147"/>
                  </a:lnTo>
                  <a:lnTo>
                    <a:pt x="526" y="147"/>
                  </a:lnTo>
                  <a:close/>
                  <a:moveTo>
                    <a:pt x="342" y="0"/>
                  </a:moveTo>
                  <a:lnTo>
                    <a:pt x="721" y="0"/>
                  </a:lnTo>
                  <a:lnTo>
                    <a:pt x="723" y="2"/>
                  </a:lnTo>
                  <a:lnTo>
                    <a:pt x="728" y="10"/>
                  </a:lnTo>
                  <a:lnTo>
                    <a:pt x="739" y="22"/>
                  </a:lnTo>
                  <a:lnTo>
                    <a:pt x="752" y="37"/>
                  </a:lnTo>
                  <a:lnTo>
                    <a:pt x="767" y="57"/>
                  </a:lnTo>
                  <a:lnTo>
                    <a:pt x="785" y="81"/>
                  </a:lnTo>
                  <a:lnTo>
                    <a:pt x="807" y="109"/>
                  </a:lnTo>
                  <a:lnTo>
                    <a:pt x="829" y="140"/>
                  </a:lnTo>
                  <a:lnTo>
                    <a:pt x="853" y="173"/>
                  </a:lnTo>
                  <a:lnTo>
                    <a:pt x="877" y="210"/>
                  </a:lnTo>
                  <a:lnTo>
                    <a:pt x="903" y="249"/>
                  </a:lnTo>
                  <a:lnTo>
                    <a:pt x="929" y="289"/>
                  </a:lnTo>
                  <a:lnTo>
                    <a:pt x="954" y="331"/>
                  </a:lnTo>
                  <a:lnTo>
                    <a:pt x="980" y="376"/>
                  </a:lnTo>
                  <a:lnTo>
                    <a:pt x="1006" y="422"/>
                  </a:lnTo>
                  <a:lnTo>
                    <a:pt x="1028" y="468"/>
                  </a:lnTo>
                  <a:lnTo>
                    <a:pt x="1050" y="515"/>
                  </a:lnTo>
                  <a:lnTo>
                    <a:pt x="1070" y="563"/>
                  </a:lnTo>
                  <a:lnTo>
                    <a:pt x="1089" y="611"/>
                  </a:lnTo>
                  <a:lnTo>
                    <a:pt x="1103" y="661"/>
                  </a:lnTo>
                  <a:lnTo>
                    <a:pt x="1116" y="709"/>
                  </a:lnTo>
                  <a:lnTo>
                    <a:pt x="1125" y="756"/>
                  </a:lnTo>
                  <a:lnTo>
                    <a:pt x="1131" y="802"/>
                  </a:lnTo>
                  <a:lnTo>
                    <a:pt x="1131" y="848"/>
                  </a:lnTo>
                  <a:lnTo>
                    <a:pt x="1129" y="893"/>
                  </a:lnTo>
                  <a:lnTo>
                    <a:pt x="1120" y="935"/>
                  </a:lnTo>
                  <a:lnTo>
                    <a:pt x="1107" y="975"/>
                  </a:lnTo>
                  <a:lnTo>
                    <a:pt x="1089" y="1014"/>
                  </a:lnTo>
                  <a:lnTo>
                    <a:pt x="1063" y="1051"/>
                  </a:lnTo>
                  <a:lnTo>
                    <a:pt x="1032" y="1084"/>
                  </a:lnTo>
                  <a:lnTo>
                    <a:pt x="995" y="1115"/>
                  </a:lnTo>
                  <a:lnTo>
                    <a:pt x="951" y="1143"/>
                  </a:lnTo>
                  <a:lnTo>
                    <a:pt x="897" y="1167"/>
                  </a:lnTo>
                  <a:lnTo>
                    <a:pt x="838" y="1187"/>
                  </a:lnTo>
                  <a:lnTo>
                    <a:pt x="770" y="1202"/>
                  </a:lnTo>
                  <a:lnTo>
                    <a:pt x="693" y="1215"/>
                  </a:lnTo>
                  <a:lnTo>
                    <a:pt x="609" y="1222"/>
                  </a:lnTo>
                  <a:lnTo>
                    <a:pt x="515" y="1224"/>
                  </a:lnTo>
                  <a:lnTo>
                    <a:pt x="432" y="1222"/>
                  </a:lnTo>
                  <a:lnTo>
                    <a:pt x="357" y="1213"/>
                  </a:lnTo>
                  <a:lnTo>
                    <a:pt x="290" y="1200"/>
                  </a:lnTo>
                  <a:lnTo>
                    <a:pt x="233" y="1182"/>
                  </a:lnTo>
                  <a:lnTo>
                    <a:pt x="182" y="1159"/>
                  </a:lnTo>
                  <a:lnTo>
                    <a:pt x="138" y="1134"/>
                  </a:lnTo>
                  <a:lnTo>
                    <a:pt x="101" y="1102"/>
                  </a:lnTo>
                  <a:lnTo>
                    <a:pt x="72" y="1069"/>
                  </a:lnTo>
                  <a:lnTo>
                    <a:pt x="46" y="1032"/>
                  </a:lnTo>
                  <a:lnTo>
                    <a:pt x="28" y="994"/>
                  </a:lnTo>
                  <a:lnTo>
                    <a:pt x="13" y="952"/>
                  </a:lnTo>
                  <a:lnTo>
                    <a:pt x="5" y="907"/>
                  </a:lnTo>
                  <a:lnTo>
                    <a:pt x="0" y="861"/>
                  </a:lnTo>
                  <a:lnTo>
                    <a:pt x="0" y="814"/>
                  </a:lnTo>
                  <a:lnTo>
                    <a:pt x="5" y="764"/>
                  </a:lnTo>
                  <a:lnTo>
                    <a:pt x="13" y="714"/>
                  </a:lnTo>
                  <a:lnTo>
                    <a:pt x="22" y="663"/>
                  </a:lnTo>
                  <a:lnTo>
                    <a:pt x="35" y="611"/>
                  </a:lnTo>
                  <a:lnTo>
                    <a:pt x="51" y="561"/>
                  </a:lnTo>
                  <a:lnTo>
                    <a:pt x="70" y="510"/>
                  </a:lnTo>
                  <a:lnTo>
                    <a:pt x="88" y="460"/>
                  </a:lnTo>
                  <a:lnTo>
                    <a:pt x="110" y="411"/>
                  </a:lnTo>
                  <a:lnTo>
                    <a:pt x="130" y="363"/>
                  </a:lnTo>
                  <a:lnTo>
                    <a:pt x="154" y="317"/>
                  </a:lnTo>
                  <a:lnTo>
                    <a:pt x="176" y="273"/>
                  </a:lnTo>
                  <a:lnTo>
                    <a:pt x="199" y="230"/>
                  </a:lnTo>
                  <a:lnTo>
                    <a:pt x="221" y="192"/>
                  </a:lnTo>
                  <a:lnTo>
                    <a:pt x="243" y="155"/>
                  </a:lnTo>
                  <a:lnTo>
                    <a:pt x="263" y="120"/>
                  </a:lnTo>
                  <a:lnTo>
                    <a:pt x="281" y="90"/>
                  </a:lnTo>
                  <a:lnTo>
                    <a:pt x="298" y="65"/>
                  </a:lnTo>
                  <a:lnTo>
                    <a:pt x="313" y="43"/>
                  </a:lnTo>
                  <a:lnTo>
                    <a:pt x="325" y="24"/>
                  </a:lnTo>
                  <a:lnTo>
                    <a:pt x="333" y="11"/>
                  </a:lnTo>
                  <a:lnTo>
                    <a:pt x="338" y="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20344" y="1937819"/>
            <a:ext cx="1795463" cy="2705100"/>
            <a:chOff x="1037617" y="1836661"/>
            <a:chExt cx="1795463" cy="2705100"/>
          </a:xfrm>
        </p:grpSpPr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1297967" y="1836661"/>
              <a:ext cx="1108075" cy="666750"/>
            </a:xfrm>
            <a:custGeom>
              <a:avLst/>
              <a:gdLst>
                <a:gd name="T0" fmla="*/ 684 w 698"/>
                <a:gd name="T1" fmla="*/ 6 h 420"/>
                <a:gd name="T2" fmla="*/ 698 w 698"/>
                <a:gd name="T3" fmla="*/ 31 h 420"/>
                <a:gd name="T4" fmla="*/ 695 w 698"/>
                <a:gd name="T5" fmla="*/ 77 h 420"/>
                <a:gd name="T6" fmla="*/ 674 w 698"/>
                <a:gd name="T7" fmla="*/ 138 h 420"/>
                <a:gd name="T8" fmla="*/ 643 w 698"/>
                <a:gd name="T9" fmla="*/ 208 h 420"/>
                <a:gd name="T10" fmla="*/ 610 w 698"/>
                <a:gd name="T11" fmla="*/ 278 h 420"/>
                <a:gd name="T12" fmla="*/ 575 w 698"/>
                <a:gd name="T13" fmla="*/ 339 h 420"/>
                <a:gd name="T14" fmla="*/ 549 w 698"/>
                <a:gd name="T15" fmla="*/ 388 h 420"/>
                <a:gd name="T16" fmla="*/ 533 w 698"/>
                <a:gd name="T17" fmla="*/ 416 h 420"/>
                <a:gd name="T18" fmla="*/ 195 w 698"/>
                <a:gd name="T19" fmla="*/ 420 h 420"/>
                <a:gd name="T20" fmla="*/ 176 w 698"/>
                <a:gd name="T21" fmla="*/ 386 h 420"/>
                <a:gd name="T22" fmla="*/ 143 w 698"/>
                <a:gd name="T23" fmla="*/ 335 h 420"/>
                <a:gd name="T24" fmla="*/ 101 w 698"/>
                <a:gd name="T25" fmla="*/ 272 h 420"/>
                <a:gd name="T26" fmla="*/ 60 w 698"/>
                <a:gd name="T27" fmla="*/ 206 h 420"/>
                <a:gd name="T28" fmla="*/ 25 w 698"/>
                <a:gd name="T29" fmla="*/ 140 h 420"/>
                <a:gd name="T30" fmla="*/ 3 w 698"/>
                <a:gd name="T31" fmla="*/ 81 h 420"/>
                <a:gd name="T32" fmla="*/ 3 w 698"/>
                <a:gd name="T33" fmla="*/ 37 h 420"/>
                <a:gd name="T34" fmla="*/ 36 w 698"/>
                <a:gd name="T35" fmla="*/ 7 h 420"/>
                <a:gd name="T36" fmla="*/ 82 w 698"/>
                <a:gd name="T37" fmla="*/ 11 h 420"/>
                <a:gd name="T38" fmla="*/ 126 w 698"/>
                <a:gd name="T39" fmla="*/ 42 h 420"/>
                <a:gd name="T40" fmla="*/ 176 w 698"/>
                <a:gd name="T41" fmla="*/ 79 h 420"/>
                <a:gd name="T42" fmla="*/ 229 w 698"/>
                <a:gd name="T43" fmla="*/ 107 h 420"/>
                <a:gd name="T44" fmla="*/ 266 w 698"/>
                <a:gd name="T45" fmla="*/ 105 h 420"/>
                <a:gd name="T46" fmla="*/ 286 w 698"/>
                <a:gd name="T47" fmla="*/ 87 h 420"/>
                <a:gd name="T48" fmla="*/ 299 w 698"/>
                <a:gd name="T49" fmla="*/ 57 h 420"/>
                <a:gd name="T50" fmla="*/ 314 w 698"/>
                <a:gd name="T51" fmla="*/ 28 h 420"/>
                <a:gd name="T52" fmla="*/ 342 w 698"/>
                <a:gd name="T53" fmla="*/ 7 h 420"/>
                <a:gd name="T54" fmla="*/ 389 w 698"/>
                <a:gd name="T55" fmla="*/ 9 h 420"/>
                <a:gd name="T56" fmla="*/ 428 w 698"/>
                <a:gd name="T57" fmla="*/ 33 h 420"/>
                <a:gd name="T58" fmla="*/ 454 w 698"/>
                <a:gd name="T59" fmla="*/ 68 h 420"/>
                <a:gd name="T60" fmla="*/ 472 w 698"/>
                <a:gd name="T61" fmla="*/ 101 h 420"/>
                <a:gd name="T62" fmla="*/ 491 w 698"/>
                <a:gd name="T63" fmla="*/ 120 h 420"/>
                <a:gd name="T64" fmla="*/ 514 w 698"/>
                <a:gd name="T65" fmla="*/ 107 h 420"/>
                <a:gd name="T66" fmla="*/ 551 w 698"/>
                <a:gd name="T67" fmla="*/ 74 h 420"/>
                <a:gd name="T68" fmla="*/ 594 w 698"/>
                <a:gd name="T69" fmla="*/ 33 h 420"/>
                <a:gd name="T70" fmla="*/ 638 w 698"/>
                <a:gd name="T7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8" h="420">
                  <a:moveTo>
                    <a:pt x="662" y="0"/>
                  </a:moveTo>
                  <a:lnTo>
                    <a:pt x="684" y="6"/>
                  </a:lnTo>
                  <a:lnTo>
                    <a:pt x="695" y="15"/>
                  </a:lnTo>
                  <a:lnTo>
                    <a:pt x="698" y="31"/>
                  </a:lnTo>
                  <a:lnTo>
                    <a:pt x="698" y="52"/>
                  </a:lnTo>
                  <a:lnTo>
                    <a:pt x="695" y="77"/>
                  </a:lnTo>
                  <a:lnTo>
                    <a:pt x="685" y="107"/>
                  </a:lnTo>
                  <a:lnTo>
                    <a:pt x="674" y="138"/>
                  </a:lnTo>
                  <a:lnTo>
                    <a:pt x="660" y="173"/>
                  </a:lnTo>
                  <a:lnTo>
                    <a:pt x="643" y="208"/>
                  </a:lnTo>
                  <a:lnTo>
                    <a:pt x="627" y="243"/>
                  </a:lnTo>
                  <a:lnTo>
                    <a:pt x="610" y="278"/>
                  </a:lnTo>
                  <a:lnTo>
                    <a:pt x="592" y="309"/>
                  </a:lnTo>
                  <a:lnTo>
                    <a:pt x="575" y="339"/>
                  </a:lnTo>
                  <a:lnTo>
                    <a:pt x="560" y="366"/>
                  </a:lnTo>
                  <a:lnTo>
                    <a:pt x="549" y="388"/>
                  </a:lnTo>
                  <a:lnTo>
                    <a:pt x="538" y="405"/>
                  </a:lnTo>
                  <a:lnTo>
                    <a:pt x="533" y="416"/>
                  </a:lnTo>
                  <a:lnTo>
                    <a:pt x="529" y="420"/>
                  </a:lnTo>
                  <a:lnTo>
                    <a:pt x="195" y="420"/>
                  </a:lnTo>
                  <a:lnTo>
                    <a:pt x="187" y="405"/>
                  </a:lnTo>
                  <a:lnTo>
                    <a:pt x="176" y="386"/>
                  </a:lnTo>
                  <a:lnTo>
                    <a:pt x="161" y="363"/>
                  </a:lnTo>
                  <a:lnTo>
                    <a:pt x="143" y="335"/>
                  </a:lnTo>
                  <a:lnTo>
                    <a:pt x="123" y="306"/>
                  </a:lnTo>
                  <a:lnTo>
                    <a:pt x="101" y="272"/>
                  </a:lnTo>
                  <a:lnTo>
                    <a:pt x="81" y="239"/>
                  </a:lnTo>
                  <a:lnTo>
                    <a:pt x="60" y="206"/>
                  </a:lnTo>
                  <a:lnTo>
                    <a:pt x="40" y="173"/>
                  </a:lnTo>
                  <a:lnTo>
                    <a:pt x="25" y="140"/>
                  </a:lnTo>
                  <a:lnTo>
                    <a:pt x="12" y="110"/>
                  </a:lnTo>
                  <a:lnTo>
                    <a:pt x="3" y="81"/>
                  </a:lnTo>
                  <a:lnTo>
                    <a:pt x="0" y="57"/>
                  </a:lnTo>
                  <a:lnTo>
                    <a:pt x="3" y="37"/>
                  </a:lnTo>
                  <a:lnTo>
                    <a:pt x="14" y="22"/>
                  </a:lnTo>
                  <a:lnTo>
                    <a:pt x="36" y="7"/>
                  </a:lnTo>
                  <a:lnTo>
                    <a:pt x="60" y="6"/>
                  </a:lnTo>
                  <a:lnTo>
                    <a:pt x="82" y="11"/>
                  </a:lnTo>
                  <a:lnTo>
                    <a:pt x="104" y="24"/>
                  </a:lnTo>
                  <a:lnTo>
                    <a:pt x="126" y="42"/>
                  </a:lnTo>
                  <a:lnTo>
                    <a:pt x="150" y="61"/>
                  </a:lnTo>
                  <a:lnTo>
                    <a:pt x="176" y="79"/>
                  </a:lnTo>
                  <a:lnTo>
                    <a:pt x="202" y="96"/>
                  </a:lnTo>
                  <a:lnTo>
                    <a:pt x="229" y="107"/>
                  </a:lnTo>
                  <a:lnTo>
                    <a:pt x="252" y="109"/>
                  </a:lnTo>
                  <a:lnTo>
                    <a:pt x="266" y="105"/>
                  </a:lnTo>
                  <a:lnTo>
                    <a:pt x="277" y="98"/>
                  </a:lnTo>
                  <a:lnTo>
                    <a:pt x="286" y="87"/>
                  </a:lnTo>
                  <a:lnTo>
                    <a:pt x="294" y="72"/>
                  </a:lnTo>
                  <a:lnTo>
                    <a:pt x="299" y="57"/>
                  </a:lnTo>
                  <a:lnTo>
                    <a:pt x="307" y="41"/>
                  </a:lnTo>
                  <a:lnTo>
                    <a:pt x="314" y="28"/>
                  </a:lnTo>
                  <a:lnTo>
                    <a:pt x="325" y="17"/>
                  </a:lnTo>
                  <a:lnTo>
                    <a:pt x="342" y="7"/>
                  </a:lnTo>
                  <a:lnTo>
                    <a:pt x="362" y="6"/>
                  </a:lnTo>
                  <a:lnTo>
                    <a:pt x="389" y="9"/>
                  </a:lnTo>
                  <a:lnTo>
                    <a:pt x="411" y="19"/>
                  </a:lnTo>
                  <a:lnTo>
                    <a:pt x="428" y="33"/>
                  </a:lnTo>
                  <a:lnTo>
                    <a:pt x="443" y="50"/>
                  </a:lnTo>
                  <a:lnTo>
                    <a:pt x="454" y="68"/>
                  </a:lnTo>
                  <a:lnTo>
                    <a:pt x="463" y="87"/>
                  </a:lnTo>
                  <a:lnTo>
                    <a:pt x="472" y="101"/>
                  </a:lnTo>
                  <a:lnTo>
                    <a:pt x="481" y="112"/>
                  </a:lnTo>
                  <a:lnTo>
                    <a:pt x="491" y="120"/>
                  </a:lnTo>
                  <a:lnTo>
                    <a:pt x="502" y="118"/>
                  </a:lnTo>
                  <a:lnTo>
                    <a:pt x="514" y="107"/>
                  </a:lnTo>
                  <a:lnTo>
                    <a:pt x="531" y="92"/>
                  </a:lnTo>
                  <a:lnTo>
                    <a:pt x="551" y="74"/>
                  </a:lnTo>
                  <a:lnTo>
                    <a:pt x="571" y="52"/>
                  </a:lnTo>
                  <a:lnTo>
                    <a:pt x="594" y="33"/>
                  </a:lnTo>
                  <a:lnTo>
                    <a:pt x="616" y="17"/>
                  </a:lnTo>
                  <a:lnTo>
                    <a:pt x="638" y="4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037617" y="2598661"/>
              <a:ext cx="1795463" cy="1943100"/>
            </a:xfrm>
            <a:custGeom>
              <a:avLst/>
              <a:gdLst>
                <a:gd name="T0" fmla="*/ 491 w 1131"/>
                <a:gd name="T1" fmla="*/ 267 h 1224"/>
                <a:gd name="T2" fmla="*/ 421 w 1131"/>
                <a:gd name="T3" fmla="*/ 344 h 1224"/>
                <a:gd name="T4" fmla="*/ 410 w 1131"/>
                <a:gd name="T5" fmla="*/ 451 h 1224"/>
                <a:gd name="T6" fmla="*/ 460 w 1131"/>
                <a:gd name="T7" fmla="*/ 539 h 1224"/>
                <a:gd name="T8" fmla="*/ 561 w 1131"/>
                <a:gd name="T9" fmla="*/ 613 h 1224"/>
                <a:gd name="T10" fmla="*/ 605 w 1131"/>
                <a:gd name="T11" fmla="*/ 692 h 1224"/>
                <a:gd name="T12" fmla="*/ 577 w 1131"/>
                <a:gd name="T13" fmla="*/ 747 h 1224"/>
                <a:gd name="T14" fmla="*/ 491 w 1131"/>
                <a:gd name="T15" fmla="*/ 755 h 1224"/>
                <a:gd name="T16" fmla="*/ 404 w 1131"/>
                <a:gd name="T17" fmla="*/ 834 h 1224"/>
                <a:gd name="T18" fmla="*/ 513 w 1131"/>
                <a:gd name="T19" fmla="*/ 861 h 1224"/>
                <a:gd name="T20" fmla="*/ 598 w 1131"/>
                <a:gd name="T21" fmla="*/ 852 h 1224"/>
                <a:gd name="T22" fmla="*/ 691 w 1131"/>
                <a:gd name="T23" fmla="*/ 793 h 1224"/>
                <a:gd name="T24" fmla="*/ 726 w 1131"/>
                <a:gd name="T25" fmla="*/ 681 h 1224"/>
                <a:gd name="T26" fmla="*/ 702 w 1131"/>
                <a:gd name="T27" fmla="*/ 582 h 1224"/>
                <a:gd name="T28" fmla="*/ 612 w 1131"/>
                <a:gd name="T29" fmla="*/ 499 h 1224"/>
                <a:gd name="T30" fmla="*/ 544 w 1131"/>
                <a:gd name="T31" fmla="*/ 449 h 1224"/>
                <a:gd name="T32" fmla="*/ 530 w 1131"/>
                <a:gd name="T33" fmla="*/ 403 h 1224"/>
                <a:gd name="T34" fmla="*/ 555 w 1131"/>
                <a:gd name="T35" fmla="*/ 354 h 1224"/>
                <a:gd name="T36" fmla="*/ 631 w 1131"/>
                <a:gd name="T37" fmla="*/ 344 h 1224"/>
                <a:gd name="T38" fmla="*/ 689 w 1131"/>
                <a:gd name="T39" fmla="*/ 366 h 1224"/>
                <a:gd name="T40" fmla="*/ 651 w 1131"/>
                <a:gd name="T41" fmla="*/ 245 h 1224"/>
                <a:gd name="T42" fmla="*/ 526 w 1131"/>
                <a:gd name="T43" fmla="*/ 147 h 1224"/>
                <a:gd name="T44" fmla="*/ 723 w 1131"/>
                <a:gd name="T45" fmla="*/ 2 h 1224"/>
                <a:gd name="T46" fmla="*/ 752 w 1131"/>
                <a:gd name="T47" fmla="*/ 37 h 1224"/>
                <a:gd name="T48" fmla="*/ 807 w 1131"/>
                <a:gd name="T49" fmla="*/ 109 h 1224"/>
                <a:gd name="T50" fmla="*/ 877 w 1131"/>
                <a:gd name="T51" fmla="*/ 210 h 1224"/>
                <a:gd name="T52" fmla="*/ 954 w 1131"/>
                <a:gd name="T53" fmla="*/ 331 h 1224"/>
                <a:gd name="T54" fmla="*/ 1028 w 1131"/>
                <a:gd name="T55" fmla="*/ 468 h 1224"/>
                <a:gd name="T56" fmla="*/ 1089 w 1131"/>
                <a:gd name="T57" fmla="*/ 611 h 1224"/>
                <a:gd name="T58" fmla="*/ 1125 w 1131"/>
                <a:gd name="T59" fmla="*/ 756 h 1224"/>
                <a:gd name="T60" fmla="*/ 1129 w 1131"/>
                <a:gd name="T61" fmla="*/ 893 h 1224"/>
                <a:gd name="T62" fmla="*/ 1089 w 1131"/>
                <a:gd name="T63" fmla="*/ 1014 h 1224"/>
                <a:gd name="T64" fmla="*/ 995 w 1131"/>
                <a:gd name="T65" fmla="*/ 1115 h 1224"/>
                <a:gd name="T66" fmla="*/ 838 w 1131"/>
                <a:gd name="T67" fmla="*/ 1187 h 1224"/>
                <a:gd name="T68" fmla="*/ 609 w 1131"/>
                <a:gd name="T69" fmla="*/ 1222 h 1224"/>
                <a:gd name="T70" fmla="*/ 357 w 1131"/>
                <a:gd name="T71" fmla="*/ 1213 h 1224"/>
                <a:gd name="T72" fmla="*/ 182 w 1131"/>
                <a:gd name="T73" fmla="*/ 1159 h 1224"/>
                <a:gd name="T74" fmla="*/ 72 w 1131"/>
                <a:gd name="T75" fmla="*/ 1069 h 1224"/>
                <a:gd name="T76" fmla="*/ 13 w 1131"/>
                <a:gd name="T77" fmla="*/ 952 h 1224"/>
                <a:gd name="T78" fmla="*/ 0 w 1131"/>
                <a:gd name="T79" fmla="*/ 814 h 1224"/>
                <a:gd name="T80" fmla="*/ 22 w 1131"/>
                <a:gd name="T81" fmla="*/ 663 h 1224"/>
                <a:gd name="T82" fmla="*/ 70 w 1131"/>
                <a:gd name="T83" fmla="*/ 510 h 1224"/>
                <a:gd name="T84" fmla="*/ 130 w 1131"/>
                <a:gd name="T85" fmla="*/ 363 h 1224"/>
                <a:gd name="T86" fmla="*/ 199 w 1131"/>
                <a:gd name="T87" fmla="*/ 230 h 1224"/>
                <a:gd name="T88" fmla="*/ 263 w 1131"/>
                <a:gd name="T89" fmla="*/ 120 h 1224"/>
                <a:gd name="T90" fmla="*/ 313 w 1131"/>
                <a:gd name="T91" fmla="*/ 43 h 1224"/>
                <a:gd name="T92" fmla="*/ 338 w 1131"/>
                <a:gd name="T93" fmla="*/ 2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1" h="1224">
                  <a:moveTo>
                    <a:pt x="526" y="147"/>
                  </a:moveTo>
                  <a:lnTo>
                    <a:pt x="526" y="251"/>
                  </a:lnTo>
                  <a:lnTo>
                    <a:pt x="491" y="267"/>
                  </a:lnTo>
                  <a:lnTo>
                    <a:pt x="461" y="287"/>
                  </a:lnTo>
                  <a:lnTo>
                    <a:pt x="438" y="315"/>
                  </a:lnTo>
                  <a:lnTo>
                    <a:pt x="421" y="344"/>
                  </a:lnTo>
                  <a:lnTo>
                    <a:pt x="410" y="377"/>
                  </a:lnTo>
                  <a:lnTo>
                    <a:pt x="406" y="414"/>
                  </a:lnTo>
                  <a:lnTo>
                    <a:pt x="410" y="451"/>
                  </a:lnTo>
                  <a:lnTo>
                    <a:pt x="419" y="484"/>
                  </a:lnTo>
                  <a:lnTo>
                    <a:pt x="436" y="514"/>
                  </a:lnTo>
                  <a:lnTo>
                    <a:pt x="460" y="539"/>
                  </a:lnTo>
                  <a:lnTo>
                    <a:pt x="491" y="565"/>
                  </a:lnTo>
                  <a:lnTo>
                    <a:pt x="526" y="589"/>
                  </a:lnTo>
                  <a:lnTo>
                    <a:pt x="561" y="613"/>
                  </a:lnTo>
                  <a:lnTo>
                    <a:pt x="585" y="639"/>
                  </a:lnTo>
                  <a:lnTo>
                    <a:pt x="599" y="664"/>
                  </a:lnTo>
                  <a:lnTo>
                    <a:pt x="605" y="692"/>
                  </a:lnTo>
                  <a:lnTo>
                    <a:pt x="601" y="714"/>
                  </a:lnTo>
                  <a:lnTo>
                    <a:pt x="592" y="733"/>
                  </a:lnTo>
                  <a:lnTo>
                    <a:pt x="577" y="747"/>
                  </a:lnTo>
                  <a:lnTo>
                    <a:pt x="555" y="756"/>
                  </a:lnTo>
                  <a:lnTo>
                    <a:pt x="530" y="758"/>
                  </a:lnTo>
                  <a:lnTo>
                    <a:pt x="491" y="755"/>
                  </a:lnTo>
                  <a:lnTo>
                    <a:pt x="456" y="745"/>
                  </a:lnTo>
                  <a:lnTo>
                    <a:pt x="425" y="731"/>
                  </a:lnTo>
                  <a:lnTo>
                    <a:pt x="404" y="834"/>
                  </a:lnTo>
                  <a:lnTo>
                    <a:pt x="434" y="847"/>
                  </a:lnTo>
                  <a:lnTo>
                    <a:pt x="471" y="856"/>
                  </a:lnTo>
                  <a:lnTo>
                    <a:pt x="513" y="861"/>
                  </a:lnTo>
                  <a:lnTo>
                    <a:pt x="513" y="963"/>
                  </a:lnTo>
                  <a:lnTo>
                    <a:pt x="598" y="963"/>
                  </a:lnTo>
                  <a:lnTo>
                    <a:pt x="598" y="852"/>
                  </a:lnTo>
                  <a:lnTo>
                    <a:pt x="634" y="839"/>
                  </a:lnTo>
                  <a:lnTo>
                    <a:pt x="666" y="819"/>
                  </a:lnTo>
                  <a:lnTo>
                    <a:pt x="691" y="793"/>
                  </a:lnTo>
                  <a:lnTo>
                    <a:pt x="710" y="760"/>
                  </a:lnTo>
                  <a:lnTo>
                    <a:pt x="723" y="723"/>
                  </a:lnTo>
                  <a:lnTo>
                    <a:pt x="726" y="681"/>
                  </a:lnTo>
                  <a:lnTo>
                    <a:pt x="724" y="646"/>
                  </a:lnTo>
                  <a:lnTo>
                    <a:pt x="715" y="613"/>
                  </a:lnTo>
                  <a:lnTo>
                    <a:pt x="702" y="582"/>
                  </a:lnTo>
                  <a:lnTo>
                    <a:pt x="680" y="554"/>
                  </a:lnTo>
                  <a:lnTo>
                    <a:pt x="651" y="527"/>
                  </a:lnTo>
                  <a:lnTo>
                    <a:pt x="612" y="499"/>
                  </a:lnTo>
                  <a:lnTo>
                    <a:pt x="581" y="481"/>
                  </a:lnTo>
                  <a:lnTo>
                    <a:pt x="561" y="464"/>
                  </a:lnTo>
                  <a:lnTo>
                    <a:pt x="544" y="449"/>
                  </a:lnTo>
                  <a:lnTo>
                    <a:pt x="535" y="435"/>
                  </a:lnTo>
                  <a:lnTo>
                    <a:pt x="531" y="420"/>
                  </a:lnTo>
                  <a:lnTo>
                    <a:pt x="530" y="403"/>
                  </a:lnTo>
                  <a:lnTo>
                    <a:pt x="533" y="385"/>
                  </a:lnTo>
                  <a:lnTo>
                    <a:pt x="542" y="366"/>
                  </a:lnTo>
                  <a:lnTo>
                    <a:pt x="555" y="354"/>
                  </a:lnTo>
                  <a:lnTo>
                    <a:pt x="577" y="344"/>
                  </a:lnTo>
                  <a:lnTo>
                    <a:pt x="601" y="341"/>
                  </a:lnTo>
                  <a:lnTo>
                    <a:pt x="631" y="344"/>
                  </a:lnTo>
                  <a:lnTo>
                    <a:pt x="653" y="350"/>
                  </a:lnTo>
                  <a:lnTo>
                    <a:pt x="673" y="357"/>
                  </a:lnTo>
                  <a:lnTo>
                    <a:pt x="689" y="366"/>
                  </a:lnTo>
                  <a:lnTo>
                    <a:pt x="712" y="265"/>
                  </a:lnTo>
                  <a:lnTo>
                    <a:pt x="684" y="254"/>
                  </a:lnTo>
                  <a:lnTo>
                    <a:pt x="651" y="245"/>
                  </a:lnTo>
                  <a:lnTo>
                    <a:pt x="612" y="241"/>
                  </a:lnTo>
                  <a:lnTo>
                    <a:pt x="612" y="147"/>
                  </a:lnTo>
                  <a:lnTo>
                    <a:pt x="526" y="147"/>
                  </a:lnTo>
                  <a:close/>
                  <a:moveTo>
                    <a:pt x="342" y="0"/>
                  </a:moveTo>
                  <a:lnTo>
                    <a:pt x="721" y="0"/>
                  </a:lnTo>
                  <a:lnTo>
                    <a:pt x="723" y="2"/>
                  </a:lnTo>
                  <a:lnTo>
                    <a:pt x="728" y="10"/>
                  </a:lnTo>
                  <a:lnTo>
                    <a:pt x="739" y="22"/>
                  </a:lnTo>
                  <a:lnTo>
                    <a:pt x="752" y="37"/>
                  </a:lnTo>
                  <a:lnTo>
                    <a:pt x="767" y="57"/>
                  </a:lnTo>
                  <a:lnTo>
                    <a:pt x="785" y="81"/>
                  </a:lnTo>
                  <a:lnTo>
                    <a:pt x="807" y="109"/>
                  </a:lnTo>
                  <a:lnTo>
                    <a:pt x="829" y="140"/>
                  </a:lnTo>
                  <a:lnTo>
                    <a:pt x="853" y="173"/>
                  </a:lnTo>
                  <a:lnTo>
                    <a:pt x="877" y="210"/>
                  </a:lnTo>
                  <a:lnTo>
                    <a:pt x="903" y="249"/>
                  </a:lnTo>
                  <a:lnTo>
                    <a:pt x="929" y="289"/>
                  </a:lnTo>
                  <a:lnTo>
                    <a:pt x="954" y="331"/>
                  </a:lnTo>
                  <a:lnTo>
                    <a:pt x="980" y="376"/>
                  </a:lnTo>
                  <a:lnTo>
                    <a:pt x="1006" y="422"/>
                  </a:lnTo>
                  <a:lnTo>
                    <a:pt x="1028" y="468"/>
                  </a:lnTo>
                  <a:lnTo>
                    <a:pt x="1050" y="515"/>
                  </a:lnTo>
                  <a:lnTo>
                    <a:pt x="1070" y="563"/>
                  </a:lnTo>
                  <a:lnTo>
                    <a:pt x="1089" y="611"/>
                  </a:lnTo>
                  <a:lnTo>
                    <a:pt x="1103" y="661"/>
                  </a:lnTo>
                  <a:lnTo>
                    <a:pt x="1116" y="709"/>
                  </a:lnTo>
                  <a:lnTo>
                    <a:pt x="1125" y="756"/>
                  </a:lnTo>
                  <a:lnTo>
                    <a:pt x="1131" y="802"/>
                  </a:lnTo>
                  <a:lnTo>
                    <a:pt x="1131" y="848"/>
                  </a:lnTo>
                  <a:lnTo>
                    <a:pt x="1129" y="893"/>
                  </a:lnTo>
                  <a:lnTo>
                    <a:pt x="1120" y="935"/>
                  </a:lnTo>
                  <a:lnTo>
                    <a:pt x="1107" y="975"/>
                  </a:lnTo>
                  <a:lnTo>
                    <a:pt x="1089" y="1014"/>
                  </a:lnTo>
                  <a:lnTo>
                    <a:pt x="1063" y="1051"/>
                  </a:lnTo>
                  <a:lnTo>
                    <a:pt x="1032" y="1084"/>
                  </a:lnTo>
                  <a:lnTo>
                    <a:pt x="995" y="1115"/>
                  </a:lnTo>
                  <a:lnTo>
                    <a:pt x="951" y="1143"/>
                  </a:lnTo>
                  <a:lnTo>
                    <a:pt x="897" y="1167"/>
                  </a:lnTo>
                  <a:lnTo>
                    <a:pt x="838" y="1187"/>
                  </a:lnTo>
                  <a:lnTo>
                    <a:pt x="770" y="1202"/>
                  </a:lnTo>
                  <a:lnTo>
                    <a:pt x="693" y="1215"/>
                  </a:lnTo>
                  <a:lnTo>
                    <a:pt x="609" y="1222"/>
                  </a:lnTo>
                  <a:lnTo>
                    <a:pt x="515" y="1224"/>
                  </a:lnTo>
                  <a:lnTo>
                    <a:pt x="432" y="1222"/>
                  </a:lnTo>
                  <a:lnTo>
                    <a:pt x="357" y="1213"/>
                  </a:lnTo>
                  <a:lnTo>
                    <a:pt x="290" y="1200"/>
                  </a:lnTo>
                  <a:lnTo>
                    <a:pt x="233" y="1182"/>
                  </a:lnTo>
                  <a:lnTo>
                    <a:pt x="182" y="1159"/>
                  </a:lnTo>
                  <a:lnTo>
                    <a:pt x="138" y="1134"/>
                  </a:lnTo>
                  <a:lnTo>
                    <a:pt x="101" y="1102"/>
                  </a:lnTo>
                  <a:lnTo>
                    <a:pt x="72" y="1069"/>
                  </a:lnTo>
                  <a:lnTo>
                    <a:pt x="46" y="1032"/>
                  </a:lnTo>
                  <a:lnTo>
                    <a:pt x="28" y="994"/>
                  </a:lnTo>
                  <a:lnTo>
                    <a:pt x="13" y="952"/>
                  </a:lnTo>
                  <a:lnTo>
                    <a:pt x="5" y="907"/>
                  </a:lnTo>
                  <a:lnTo>
                    <a:pt x="0" y="861"/>
                  </a:lnTo>
                  <a:lnTo>
                    <a:pt x="0" y="814"/>
                  </a:lnTo>
                  <a:lnTo>
                    <a:pt x="5" y="764"/>
                  </a:lnTo>
                  <a:lnTo>
                    <a:pt x="13" y="714"/>
                  </a:lnTo>
                  <a:lnTo>
                    <a:pt x="22" y="663"/>
                  </a:lnTo>
                  <a:lnTo>
                    <a:pt x="35" y="611"/>
                  </a:lnTo>
                  <a:lnTo>
                    <a:pt x="51" y="561"/>
                  </a:lnTo>
                  <a:lnTo>
                    <a:pt x="70" y="510"/>
                  </a:lnTo>
                  <a:lnTo>
                    <a:pt x="88" y="460"/>
                  </a:lnTo>
                  <a:lnTo>
                    <a:pt x="110" y="411"/>
                  </a:lnTo>
                  <a:lnTo>
                    <a:pt x="130" y="363"/>
                  </a:lnTo>
                  <a:lnTo>
                    <a:pt x="154" y="317"/>
                  </a:lnTo>
                  <a:lnTo>
                    <a:pt x="176" y="273"/>
                  </a:lnTo>
                  <a:lnTo>
                    <a:pt x="199" y="230"/>
                  </a:lnTo>
                  <a:lnTo>
                    <a:pt x="221" y="192"/>
                  </a:lnTo>
                  <a:lnTo>
                    <a:pt x="243" y="155"/>
                  </a:lnTo>
                  <a:lnTo>
                    <a:pt x="263" y="120"/>
                  </a:lnTo>
                  <a:lnTo>
                    <a:pt x="281" y="90"/>
                  </a:lnTo>
                  <a:lnTo>
                    <a:pt x="298" y="65"/>
                  </a:lnTo>
                  <a:lnTo>
                    <a:pt x="313" y="43"/>
                  </a:lnTo>
                  <a:lnTo>
                    <a:pt x="325" y="24"/>
                  </a:lnTo>
                  <a:lnTo>
                    <a:pt x="333" y="11"/>
                  </a:lnTo>
                  <a:lnTo>
                    <a:pt x="338" y="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782100" y="1945336"/>
            <a:ext cx="1795463" cy="2705100"/>
            <a:chOff x="1037617" y="1836661"/>
            <a:chExt cx="1795463" cy="2705100"/>
          </a:xfrm>
        </p:grpSpPr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297967" y="1836661"/>
              <a:ext cx="1108075" cy="666750"/>
            </a:xfrm>
            <a:custGeom>
              <a:avLst/>
              <a:gdLst>
                <a:gd name="T0" fmla="*/ 684 w 698"/>
                <a:gd name="T1" fmla="*/ 6 h 420"/>
                <a:gd name="T2" fmla="*/ 698 w 698"/>
                <a:gd name="T3" fmla="*/ 31 h 420"/>
                <a:gd name="T4" fmla="*/ 695 w 698"/>
                <a:gd name="T5" fmla="*/ 77 h 420"/>
                <a:gd name="T6" fmla="*/ 674 w 698"/>
                <a:gd name="T7" fmla="*/ 138 h 420"/>
                <a:gd name="T8" fmla="*/ 643 w 698"/>
                <a:gd name="T9" fmla="*/ 208 h 420"/>
                <a:gd name="T10" fmla="*/ 610 w 698"/>
                <a:gd name="T11" fmla="*/ 278 h 420"/>
                <a:gd name="T12" fmla="*/ 575 w 698"/>
                <a:gd name="T13" fmla="*/ 339 h 420"/>
                <a:gd name="T14" fmla="*/ 549 w 698"/>
                <a:gd name="T15" fmla="*/ 388 h 420"/>
                <a:gd name="T16" fmla="*/ 533 w 698"/>
                <a:gd name="T17" fmla="*/ 416 h 420"/>
                <a:gd name="T18" fmla="*/ 195 w 698"/>
                <a:gd name="T19" fmla="*/ 420 h 420"/>
                <a:gd name="T20" fmla="*/ 176 w 698"/>
                <a:gd name="T21" fmla="*/ 386 h 420"/>
                <a:gd name="T22" fmla="*/ 143 w 698"/>
                <a:gd name="T23" fmla="*/ 335 h 420"/>
                <a:gd name="T24" fmla="*/ 101 w 698"/>
                <a:gd name="T25" fmla="*/ 272 h 420"/>
                <a:gd name="T26" fmla="*/ 60 w 698"/>
                <a:gd name="T27" fmla="*/ 206 h 420"/>
                <a:gd name="T28" fmla="*/ 25 w 698"/>
                <a:gd name="T29" fmla="*/ 140 h 420"/>
                <a:gd name="T30" fmla="*/ 3 w 698"/>
                <a:gd name="T31" fmla="*/ 81 h 420"/>
                <a:gd name="T32" fmla="*/ 3 w 698"/>
                <a:gd name="T33" fmla="*/ 37 h 420"/>
                <a:gd name="T34" fmla="*/ 36 w 698"/>
                <a:gd name="T35" fmla="*/ 7 h 420"/>
                <a:gd name="T36" fmla="*/ 82 w 698"/>
                <a:gd name="T37" fmla="*/ 11 h 420"/>
                <a:gd name="T38" fmla="*/ 126 w 698"/>
                <a:gd name="T39" fmla="*/ 42 h 420"/>
                <a:gd name="T40" fmla="*/ 176 w 698"/>
                <a:gd name="T41" fmla="*/ 79 h 420"/>
                <a:gd name="T42" fmla="*/ 229 w 698"/>
                <a:gd name="T43" fmla="*/ 107 h 420"/>
                <a:gd name="T44" fmla="*/ 266 w 698"/>
                <a:gd name="T45" fmla="*/ 105 h 420"/>
                <a:gd name="T46" fmla="*/ 286 w 698"/>
                <a:gd name="T47" fmla="*/ 87 h 420"/>
                <a:gd name="T48" fmla="*/ 299 w 698"/>
                <a:gd name="T49" fmla="*/ 57 h 420"/>
                <a:gd name="T50" fmla="*/ 314 w 698"/>
                <a:gd name="T51" fmla="*/ 28 h 420"/>
                <a:gd name="T52" fmla="*/ 342 w 698"/>
                <a:gd name="T53" fmla="*/ 7 h 420"/>
                <a:gd name="T54" fmla="*/ 389 w 698"/>
                <a:gd name="T55" fmla="*/ 9 h 420"/>
                <a:gd name="T56" fmla="*/ 428 w 698"/>
                <a:gd name="T57" fmla="*/ 33 h 420"/>
                <a:gd name="T58" fmla="*/ 454 w 698"/>
                <a:gd name="T59" fmla="*/ 68 h 420"/>
                <a:gd name="T60" fmla="*/ 472 w 698"/>
                <a:gd name="T61" fmla="*/ 101 h 420"/>
                <a:gd name="T62" fmla="*/ 491 w 698"/>
                <a:gd name="T63" fmla="*/ 120 h 420"/>
                <a:gd name="T64" fmla="*/ 514 w 698"/>
                <a:gd name="T65" fmla="*/ 107 h 420"/>
                <a:gd name="T66" fmla="*/ 551 w 698"/>
                <a:gd name="T67" fmla="*/ 74 h 420"/>
                <a:gd name="T68" fmla="*/ 594 w 698"/>
                <a:gd name="T69" fmla="*/ 33 h 420"/>
                <a:gd name="T70" fmla="*/ 638 w 698"/>
                <a:gd name="T7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8" h="420">
                  <a:moveTo>
                    <a:pt x="662" y="0"/>
                  </a:moveTo>
                  <a:lnTo>
                    <a:pt x="684" y="6"/>
                  </a:lnTo>
                  <a:lnTo>
                    <a:pt x="695" y="15"/>
                  </a:lnTo>
                  <a:lnTo>
                    <a:pt x="698" y="31"/>
                  </a:lnTo>
                  <a:lnTo>
                    <a:pt x="698" y="52"/>
                  </a:lnTo>
                  <a:lnTo>
                    <a:pt x="695" y="77"/>
                  </a:lnTo>
                  <a:lnTo>
                    <a:pt x="685" y="107"/>
                  </a:lnTo>
                  <a:lnTo>
                    <a:pt x="674" y="138"/>
                  </a:lnTo>
                  <a:lnTo>
                    <a:pt x="660" y="173"/>
                  </a:lnTo>
                  <a:lnTo>
                    <a:pt x="643" y="208"/>
                  </a:lnTo>
                  <a:lnTo>
                    <a:pt x="627" y="243"/>
                  </a:lnTo>
                  <a:lnTo>
                    <a:pt x="610" y="278"/>
                  </a:lnTo>
                  <a:lnTo>
                    <a:pt x="592" y="309"/>
                  </a:lnTo>
                  <a:lnTo>
                    <a:pt x="575" y="339"/>
                  </a:lnTo>
                  <a:lnTo>
                    <a:pt x="560" y="366"/>
                  </a:lnTo>
                  <a:lnTo>
                    <a:pt x="549" y="388"/>
                  </a:lnTo>
                  <a:lnTo>
                    <a:pt x="538" y="405"/>
                  </a:lnTo>
                  <a:lnTo>
                    <a:pt x="533" y="416"/>
                  </a:lnTo>
                  <a:lnTo>
                    <a:pt x="529" y="420"/>
                  </a:lnTo>
                  <a:lnTo>
                    <a:pt x="195" y="420"/>
                  </a:lnTo>
                  <a:lnTo>
                    <a:pt x="187" y="405"/>
                  </a:lnTo>
                  <a:lnTo>
                    <a:pt x="176" y="386"/>
                  </a:lnTo>
                  <a:lnTo>
                    <a:pt x="161" y="363"/>
                  </a:lnTo>
                  <a:lnTo>
                    <a:pt x="143" y="335"/>
                  </a:lnTo>
                  <a:lnTo>
                    <a:pt x="123" y="306"/>
                  </a:lnTo>
                  <a:lnTo>
                    <a:pt x="101" y="272"/>
                  </a:lnTo>
                  <a:lnTo>
                    <a:pt x="81" y="239"/>
                  </a:lnTo>
                  <a:lnTo>
                    <a:pt x="60" y="206"/>
                  </a:lnTo>
                  <a:lnTo>
                    <a:pt x="40" y="173"/>
                  </a:lnTo>
                  <a:lnTo>
                    <a:pt x="25" y="140"/>
                  </a:lnTo>
                  <a:lnTo>
                    <a:pt x="12" y="110"/>
                  </a:lnTo>
                  <a:lnTo>
                    <a:pt x="3" y="81"/>
                  </a:lnTo>
                  <a:lnTo>
                    <a:pt x="0" y="57"/>
                  </a:lnTo>
                  <a:lnTo>
                    <a:pt x="3" y="37"/>
                  </a:lnTo>
                  <a:lnTo>
                    <a:pt x="14" y="22"/>
                  </a:lnTo>
                  <a:lnTo>
                    <a:pt x="36" y="7"/>
                  </a:lnTo>
                  <a:lnTo>
                    <a:pt x="60" y="6"/>
                  </a:lnTo>
                  <a:lnTo>
                    <a:pt x="82" y="11"/>
                  </a:lnTo>
                  <a:lnTo>
                    <a:pt x="104" y="24"/>
                  </a:lnTo>
                  <a:lnTo>
                    <a:pt x="126" y="42"/>
                  </a:lnTo>
                  <a:lnTo>
                    <a:pt x="150" y="61"/>
                  </a:lnTo>
                  <a:lnTo>
                    <a:pt x="176" y="79"/>
                  </a:lnTo>
                  <a:lnTo>
                    <a:pt x="202" y="96"/>
                  </a:lnTo>
                  <a:lnTo>
                    <a:pt x="229" y="107"/>
                  </a:lnTo>
                  <a:lnTo>
                    <a:pt x="252" y="109"/>
                  </a:lnTo>
                  <a:lnTo>
                    <a:pt x="266" y="105"/>
                  </a:lnTo>
                  <a:lnTo>
                    <a:pt x="277" y="98"/>
                  </a:lnTo>
                  <a:lnTo>
                    <a:pt x="286" y="87"/>
                  </a:lnTo>
                  <a:lnTo>
                    <a:pt x="294" y="72"/>
                  </a:lnTo>
                  <a:lnTo>
                    <a:pt x="299" y="57"/>
                  </a:lnTo>
                  <a:lnTo>
                    <a:pt x="307" y="41"/>
                  </a:lnTo>
                  <a:lnTo>
                    <a:pt x="314" y="28"/>
                  </a:lnTo>
                  <a:lnTo>
                    <a:pt x="325" y="17"/>
                  </a:lnTo>
                  <a:lnTo>
                    <a:pt x="342" y="7"/>
                  </a:lnTo>
                  <a:lnTo>
                    <a:pt x="362" y="6"/>
                  </a:lnTo>
                  <a:lnTo>
                    <a:pt x="389" y="9"/>
                  </a:lnTo>
                  <a:lnTo>
                    <a:pt x="411" y="19"/>
                  </a:lnTo>
                  <a:lnTo>
                    <a:pt x="428" y="33"/>
                  </a:lnTo>
                  <a:lnTo>
                    <a:pt x="443" y="50"/>
                  </a:lnTo>
                  <a:lnTo>
                    <a:pt x="454" y="68"/>
                  </a:lnTo>
                  <a:lnTo>
                    <a:pt x="463" y="87"/>
                  </a:lnTo>
                  <a:lnTo>
                    <a:pt x="472" y="101"/>
                  </a:lnTo>
                  <a:lnTo>
                    <a:pt x="481" y="112"/>
                  </a:lnTo>
                  <a:lnTo>
                    <a:pt x="491" y="120"/>
                  </a:lnTo>
                  <a:lnTo>
                    <a:pt x="502" y="118"/>
                  </a:lnTo>
                  <a:lnTo>
                    <a:pt x="514" y="107"/>
                  </a:lnTo>
                  <a:lnTo>
                    <a:pt x="531" y="92"/>
                  </a:lnTo>
                  <a:lnTo>
                    <a:pt x="551" y="74"/>
                  </a:lnTo>
                  <a:lnTo>
                    <a:pt x="571" y="52"/>
                  </a:lnTo>
                  <a:lnTo>
                    <a:pt x="594" y="33"/>
                  </a:lnTo>
                  <a:lnTo>
                    <a:pt x="616" y="17"/>
                  </a:lnTo>
                  <a:lnTo>
                    <a:pt x="638" y="4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037617" y="2598661"/>
              <a:ext cx="1795463" cy="1943100"/>
            </a:xfrm>
            <a:custGeom>
              <a:avLst/>
              <a:gdLst>
                <a:gd name="T0" fmla="*/ 491 w 1131"/>
                <a:gd name="T1" fmla="*/ 267 h 1224"/>
                <a:gd name="T2" fmla="*/ 421 w 1131"/>
                <a:gd name="T3" fmla="*/ 344 h 1224"/>
                <a:gd name="T4" fmla="*/ 410 w 1131"/>
                <a:gd name="T5" fmla="*/ 451 h 1224"/>
                <a:gd name="T6" fmla="*/ 460 w 1131"/>
                <a:gd name="T7" fmla="*/ 539 h 1224"/>
                <a:gd name="T8" fmla="*/ 561 w 1131"/>
                <a:gd name="T9" fmla="*/ 613 h 1224"/>
                <a:gd name="T10" fmla="*/ 605 w 1131"/>
                <a:gd name="T11" fmla="*/ 692 h 1224"/>
                <a:gd name="T12" fmla="*/ 577 w 1131"/>
                <a:gd name="T13" fmla="*/ 747 h 1224"/>
                <a:gd name="T14" fmla="*/ 491 w 1131"/>
                <a:gd name="T15" fmla="*/ 755 h 1224"/>
                <a:gd name="T16" fmla="*/ 404 w 1131"/>
                <a:gd name="T17" fmla="*/ 834 h 1224"/>
                <a:gd name="T18" fmla="*/ 513 w 1131"/>
                <a:gd name="T19" fmla="*/ 861 h 1224"/>
                <a:gd name="T20" fmla="*/ 598 w 1131"/>
                <a:gd name="T21" fmla="*/ 852 h 1224"/>
                <a:gd name="T22" fmla="*/ 691 w 1131"/>
                <a:gd name="T23" fmla="*/ 793 h 1224"/>
                <a:gd name="T24" fmla="*/ 726 w 1131"/>
                <a:gd name="T25" fmla="*/ 681 h 1224"/>
                <a:gd name="T26" fmla="*/ 702 w 1131"/>
                <a:gd name="T27" fmla="*/ 582 h 1224"/>
                <a:gd name="T28" fmla="*/ 612 w 1131"/>
                <a:gd name="T29" fmla="*/ 499 h 1224"/>
                <a:gd name="T30" fmla="*/ 544 w 1131"/>
                <a:gd name="T31" fmla="*/ 449 h 1224"/>
                <a:gd name="T32" fmla="*/ 530 w 1131"/>
                <a:gd name="T33" fmla="*/ 403 h 1224"/>
                <a:gd name="T34" fmla="*/ 555 w 1131"/>
                <a:gd name="T35" fmla="*/ 354 h 1224"/>
                <a:gd name="T36" fmla="*/ 631 w 1131"/>
                <a:gd name="T37" fmla="*/ 344 h 1224"/>
                <a:gd name="T38" fmla="*/ 689 w 1131"/>
                <a:gd name="T39" fmla="*/ 366 h 1224"/>
                <a:gd name="T40" fmla="*/ 651 w 1131"/>
                <a:gd name="T41" fmla="*/ 245 h 1224"/>
                <a:gd name="T42" fmla="*/ 526 w 1131"/>
                <a:gd name="T43" fmla="*/ 147 h 1224"/>
                <a:gd name="T44" fmla="*/ 723 w 1131"/>
                <a:gd name="T45" fmla="*/ 2 h 1224"/>
                <a:gd name="T46" fmla="*/ 752 w 1131"/>
                <a:gd name="T47" fmla="*/ 37 h 1224"/>
                <a:gd name="T48" fmla="*/ 807 w 1131"/>
                <a:gd name="T49" fmla="*/ 109 h 1224"/>
                <a:gd name="T50" fmla="*/ 877 w 1131"/>
                <a:gd name="T51" fmla="*/ 210 h 1224"/>
                <a:gd name="T52" fmla="*/ 954 w 1131"/>
                <a:gd name="T53" fmla="*/ 331 h 1224"/>
                <a:gd name="T54" fmla="*/ 1028 w 1131"/>
                <a:gd name="T55" fmla="*/ 468 h 1224"/>
                <a:gd name="T56" fmla="*/ 1089 w 1131"/>
                <a:gd name="T57" fmla="*/ 611 h 1224"/>
                <a:gd name="T58" fmla="*/ 1125 w 1131"/>
                <a:gd name="T59" fmla="*/ 756 h 1224"/>
                <a:gd name="T60" fmla="*/ 1129 w 1131"/>
                <a:gd name="T61" fmla="*/ 893 h 1224"/>
                <a:gd name="T62" fmla="*/ 1089 w 1131"/>
                <a:gd name="T63" fmla="*/ 1014 h 1224"/>
                <a:gd name="T64" fmla="*/ 995 w 1131"/>
                <a:gd name="T65" fmla="*/ 1115 h 1224"/>
                <a:gd name="T66" fmla="*/ 838 w 1131"/>
                <a:gd name="T67" fmla="*/ 1187 h 1224"/>
                <a:gd name="T68" fmla="*/ 609 w 1131"/>
                <a:gd name="T69" fmla="*/ 1222 h 1224"/>
                <a:gd name="T70" fmla="*/ 357 w 1131"/>
                <a:gd name="T71" fmla="*/ 1213 h 1224"/>
                <a:gd name="T72" fmla="*/ 182 w 1131"/>
                <a:gd name="T73" fmla="*/ 1159 h 1224"/>
                <a:gd name="T74" fmla="*/ 72 w 1131"/>
                <a:gd name="T75" fmla="*/ 1069 h 1224"/>
                <a:gd name="T76" fmla="*/ 13 w 1131"/>
                <a:gd name="T77" fmla="*/ 952 h 1224"/>
                <a:gd name="T78" fmla="*/ 0 w 1131"/>
                <a:gd name="T79" fmla="*/ 814 h 1224"/>
                <a:gd name="T80" fmla="*/ 22 w 1131"/>
                <a:gd name="T81" fmla="*/ 663 h 1224"/>
                <a:gd name="T82" fmla="*/ 70 w 1131"/>
                <a:gd name="T83" fmla="*/ 510 h 1224"/>
                <a:gd name="T84" fmla="*/ 130 w 1131"/>
                <a:gd name="T85" fmla="*/ 363 h 1224"/>
                <a:gd name="T86" fmla="*/ 199 w 1131"/>
                <a:gd name="T87" fmla="*/ 230 h 1224"/>
                <a:gd name="T88" fmla="*/ 263 w 1131"/>
                <a:gd name="T89" fmla="*/ 120 h 1224"/>
                <a:gd name="T90" fmla="*/ 313 w 1131"/>
                <a:gd name="T91" fmla="*/ 43 h 1224"/>
                <a:gd name="T92" fmla="*/ 338 w 1131"/>
                <a:gd name="T93" fmla="*/ 2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1" h="1224">
                  <a:moveTo>
                    <a:pt x="526" y="147"/>
                  </a:moveTo>
                  <a:lnTo>
                    <a:pt x="526" y="251"/>
                  </a:lnTo>
                  <a:lnTo>
                    <a:pt x="491" y="267"/>
                  </a:lnTo>
                  <a:lnTo>
                    <a:pt x="461" y="287"/>
                  </a:lnTo>
                  <a:lnTo>
                    <a:pt x="438" y="315"/>
                  </a:lnTo>
                  <a:lnTo>
                    <a:pt x="421" y="344"/>
                  </a:lnTo>
                  <a:lnTo>
                    <a:pt x="410" y="377"/>
                  </a:lnTo>
                  <a:lnTo>
                    <a:pt x="406" y="414"/>
                  </a:lnTo>
                  <a:lnTo>
                    <a:pt x="410" y="451"/>
                  </a:lnTo>
                  <a:lnTo>
                    <a:pt x="419" y="484"/>
                  </a:lnTo>
                  <a:lnTo>
                    <a:pt x="436" y="514"/>
                  </a:lnTo>
                  <a:lnTo>
                    <a:pt x="460" y="539"/>
                  </a:lnTo>
                  <a:lnTo>
                    <a:pt x="491" y="565"/>
                  </a:lnTo>
                  <a:lnTo>
                    <a:pt x="526" y="589"/>
                  </a:lnTo>
                  <a:lnTo>
                    <a:pt x="561" y="613"/>
                  </a:lnTo>
                  <a:lnTo>
                    <a:pt x="585" y="639"/>
                  </a:lnTo>
                  <a:lnTo>
                    <a:pt x="599" y="664"/>
                  </a:lnTo>
                  <a:lnTo>
                    <a:pt x="605" y="692"/>
                  </a:lnTo>
                  <a:lnTo>
                    <a:pt x="601" y="714"/>
                  </a:lnTo>
                  <a:lnTo>
                    <a:pt x="592" y="733"/>
                  </a:lnTo>
                  <a:lnTo>
                    <a:pt x="577" y="747"/>
                  </a:lnTo>
                  <a:lnTo>
                    <a:pt x="555" y="756"/>
                  </a:lnTo>
                  <a:lnTo>
                    <a:pt x="530" y="758"/>
                  </a:lnTo>
                  <a:lnTo>
                    <a:pt x="491" y="755"/>
                  </a:lnTo>
                  <a:lnTo>
                    <a:pt x="456" y="745"/>
                  </a:lnTo>
                  <a:lnTo>
                    <a:pt x="425" y="731"/>
                  </a:lnTo>
                  <a:lnTo>
                    <a:pt x="404" y="834"/>
                  </a:lnTo>
                  <a:lnTo>
                    <a:pt x="434" y="847"/>
                  </a:lnTo>
                  <a:lnTo>
                    <a:pt x="471" y="856"/>
                  </a:lnTo>
                  <a:lnTo>
                    <a:pt x="513" y="861"/>
                  </a:lnTo>
                  <a:lnTo>
                    <a:pt x="513" y="963"/>
                  </a:lnTo>
                  <a:lnTo>
                    <a:pt x="598" y="963"/>
                  </a:lnTo>
                  <a:lnTo>
                    <a:pt x="598" y="852"/>
                  </a:lnTo>
                  <a:lnTo>
                    <a:pt x="634" y="839"/>
                  </a:lnTo>
                  <a:lnTo>
                    <a:pt x="666" y="819"/>
                  </a:lnTo>
                  <a:lnTo>
                    <a:pt x="691" y="793"/>
                  </a:lnTo>
                  <a:lnTo>
                    <a:pt x="710" y="760"/>
                  </a:lnTo>
                  <a:lnTo>
                    <a:pt x="723" y="723"/>
                  </a:lnTo>
                  <a:lnTo>
                    <a:pt x="726" y="681"/>
                  </a:lnTo>
                  <a:lnTo>
                    <a:pt x="724" y="646"/>
                  </a:lnTo>
                  <a:lnTo>
                    <a:pt x="715" y="613"/>
                  </a:lnTo>
                  <a:lnTo>
                    <a:pt x="702" y="582"/>
                  </a:lnTo>
                  <a:lnTo>
                    <a:pt x="680" y="554"/>
                  </a:lnTo>
                  <a:lnTo>
                    <a:pt x="651" y="527"/>
                  </a:lnTo>
                  <a:lnTo>
                    <a:pt x="612" y="499"/>
                  </a:lnTo>
                  <a:lnTo>
                    <a:pt x="581" y="481"/>
                  </a:lnTo>
                  <a:lnTo>
                    <a:pt x="561" y="464"/>
                  </a:lnTo>
                  <a:lnTo>
                    <a:pt x="544" y="449"/>
                  </a:lnTo>
                  <a:lnTo>
                    <a:pt x="535" y="435"/>
                  </a:lnTo>
                  <a:lnTo>
                    <a:pt x="531" y="420"/>
                  </a:lnTo>
                  <a:lnTo>
                    <a:pt x="530" y="403"/>
                  </a:lnTo>
                  <a:lnTo>
                    <a:pt x="533" y="385"/>
                  </a:lnTo>
                  <a:lnTo>
                    <a:pt x="542" y="366"/>
                  </a:lnTo>
                  <a:lnTo>
                    <a:pt x="555" y="354"/>
                  </a:lnTo>
                  <a:lnTo>
                    <a:pt x="577" y="344"/>
                  </a:lnTo>
                  <a:lnTo>
                    <a:pt x="601" y="341"/>
                  </a:lnTo>
                  <a:lnTo>
                    <a:pt x="631" y="344"/>
                  </a:lnTo>
                  <a:lnTo>
                    <a:pt x="653" y="350"/>
                  </a:lnTo>
                  <a:lnTo>
                    <a:pt x="673" y="357"/>
                  </a:lnTo>
                  <a:lnTo>
                    <a:pt x="689" y="366"/>
                  </a:lnTo>
                  <a:lnTo>
                    <a:pt x="712" y="265"/>
                  </a:lnTo>
                  <a:lnTo>
                    <a:pt x="684" y="254"/>
                  </a:lnTo>
                  <a:lnTo>
                    <a:pt x="651" y="245"/>
                  </a:lnTo>
                  <a:lnTo>
                    <a:pt x="612" y="241"/>
                  </a:lnTo>
                  <a:lnTo>
                    <a:pt x="612" y="147"/>
                  </a:lnTo>
                  <a:lnTo>
                    <a:pt x="526" y="147"/>
                  </a:lnTo>
                  <a:close/>
                  <a:moveTo>
                    <a:pt x="342" y="0"/>
                  </a:moveTo>
                  <a:lnTo>
                    <a:pt x="721" y="0"/>
                  </a:lnTo>
                  <a:lnTo>
                    <a:pt x="723" y="2"/>
                  </a:lnTo>
                  <a:lnTo>
                    <a:pt x="728" y="10"/>
                  </a:lnTo>
                  <a:lnTo>
                    <a:pt x="739" y="22"/>
                  </a:lnTo>
                  <a:lnTo>
                    <a:pt x="752" y="37"/>
                  </a:lnTo>
                  <a:lnTo>
                    <a:pt x="767" y="57"/>
                  </a:lnTo>
                  <a:lnTo>
                    <a:pt x="785" y="81"/>
                  </a:lnTo>
                  <a:lnTo>
                    <a:pt x="807" y="109"/>
                  </a:lnTo>
                  <a:lnTo>
                    <a:pt x="829" y="140"/>
                  </a:lnTo>
                  <a:lnTo>
                    <a:pt x="853" y="173"/>
                  </a:lnTo>
                  <a:lnTo>
                    <a:pt x="877" y="210"/>
                  </a:lnTo>
                  <a:lnTo>
                    <a:pt x="903" y="249"/>
                  </a:lnTo>
                  <a:lnTo>
                    <a:pt x="929" y="289"/>
                  </a:lnTo>
                  <a:lnTo>
                    <a:pt x="954" y="331"/>
                  </a:lnTo>
                  <a:lnTo>
                    <a:pt x="980" y="376"/>
                  </a:lnTo>
                  <a:lnTo>
                    <a:pt x="1006" y="422"/>
                  </a:lnTo>
                  <a:lnTo>
                    <a:pt x="1028" y="468"/>
                  </a:lnTo>
                  <a:lnTo>
                    <a:pt x="1050" y="515"/>
                  </a:lnTo>
                  <a:lnTo>
                    <a:pt x="1070" y="563"/>
                  </a:lnTo>
                  <a:lnTo>
                    <a:pt x="1089" y="611"/>
                  </a:lnTo>
                  <a:lnTo>
                    <a:pt x="1103" y="661"/>
                  </a:lnTo>
                  <a:lnTo>
                    <a:pt x="1116" y="709"/>
                  </a:lnTo>
                  <a:lnTo>
                    <a:pt x="1125" y="756"/>
                  </a:lnTo>
                  <a:lnTo>
                    <a:pt x="1131" y="802"/>
                  </a:lnTo>
                  <a:lnTo>
                    <a:pt x="1131" y="848"/>
                  </a:lnTo>
                  <a:lnTo>
                    <a:pt x="1129" y="893"/>
                  </a:lnTo>
                  <a:lnTo>
                    <a:pt x="1120" y="935"/>
                  </a:lnTo>
                  <a:lnTo>
                    <a:pt x="1107" y="975"/>
                  </a:lnTo>
                  <a:lnTo>
                    <a:pt x="1089" y="1014"/>
                  </a:lnTo>
                  <a:lnTo>
                    <a:pt x="1063" y="1051"/>
                  </a:lnTo>
                  <a:lnTo>
                    <a:pt x="1032" y="1084"/>
                  </a:lnTo>
                  <a:lnTo>
                    <a:pt x="995" y="1115"/>
                  </a:lnTo>
                  <a:lnTo>
                    <a:pt x="951" y="1143"/>
                  </a:lnTo>
                  <a:lnTo>
                    <a:pt x="897" y="1167"/>
                  </a:lnTo>
                  <a:lnTo>
                    <a:pt x="838" y="1187"/>
                  </a:lnTo>
                  <a:lnTo>
                    <a:pt x="770" y="1202"/>
                  </a:lnTo>
                  <a:lnTo>
                    <a:pt x="693" y="1215"/>
                  </a:lnTo>
                  <a:lnTo>
                    <a:pt x="609" y="1222"/>
                  </a:lnTo>
                  <a:lnTo>
                    <a:pt x="515" y="1224"/>
                  </a:lnTo>
                  <a:lnTo>
                    <a:pt x="432" y="1222"/>
                  </a:lnTo>
                  <a:lnTo>
                    <a:pt x="357" y="1213"/>
                  </a:lnTo>
                  <a:lnTo>
                    <a:pt x="290" y="1200"/>
                  </a:lnTo>
                  <a:lnTo>
                    <a:pt x="233" y="1182"/>
                  </a:lnTo>
                  <a:lnTo>
                    <a:pt x="182" y="1159"/>
                  </a:lnTo>
                  <a:lnTo>
                    <a:pt x="138" y="1134"/>
                  </a:lnTo>
                  <a:lnTo>
                    <a:pt x="101" y="1102"/>
                  </a:lnTo>
                  <a:lnTo>
                    <a:pt x="72" y="1069"/>
                  </a:lnTo>
                  <a:lnTo>
                    <a:pt x="46" y="1032"/>
                  </a:lnTo>
                  <a:lnTo>
                    <a:pt x="28" y="994"/>
                  </a:lnTo>
                  <a:lnTo>
                    <a:pt x="13" y="952"/>
                  </a:lnTo>
                  <a:lnTo>
                    <a:pt x="5" y="907"/>
                  </a:lnTo>
                  <a:lnTo>
                    <a:pt x="0" y="861"/>
                  </a:lnTo>
                  <a:lnTo>
                    <a:pt x="0" y="814"/>
                  </a:lnTo>
                  <a:lnTo>
                    <a:pt x="5" y="764"/>
                  </a:lnTo>
                  <a:lnTo>
                    <a:pt x="13" y="714"/>
                  </a:lnTo>
                  <a:lnTo>
                    <a:pt x="22" y="663"/>
                  </a:lnTo>
                  <a:lnTo>
                    <a:pt x="35" y="611"/>
                  </a:lnTo>
                  <a:lnTo>
                    <a:pt x="51" y="561"/>
                  </a:lnTo>
                  <a:lnTo>
                    <a:pt x="70" y="510"/>
                  </a:lnTo>
                  <a:lnTo>
                    <a:pt x="88" y="460"/>
                  </a:lnTo>
                  <a:lnTo>
                    <a:pt x="110" y="411"/>
                  </a:lnTo>
                  <a:lnTo>
                    <a:pt x="130" y="363"/>
                  </a:lnTo>
                  <a:lnTo>
                    <a:pt x="154" y="317"/>
                  </a:lnTo>
                  <a:lnTo>
                    <a:pt x="176" y="273"/>
                  </a:lnTo>
                  <a:lnTo>
                    <a:pt x="199" y="230"/>
                  </a:lnTo>
                  <a:lnTo>
                    <a:pt x="221" y="192"/>
                  </a:lnTo>
                  <a:lnTo>
                    <a:pt x="243" y="155"/>
                  </a:lnTo>
                  <a:lnTo>
                    <a:pt x="263" y="120"/>
                  </a:lnTo>
                  <a:lnTo>
                    <a:pt x="281" y="90"/>
                  </a:lnTo>
                  <a:lnTo>
                    <a:pt x="298" y="65"/>
                  </a:lnTo>
                  <a:lnTo>
                    <a:pt x="313" y="43"/>
                  </a:lnTo>
                  <a:lnTo>
                    <a:pt x="325" y="24"/>
                  </a:lnTo>
                  <a:lnTo>
                    <a:pt x="333" y="11"/>
                  </a:lnTo>
                  <a:lnTo>
                    <a:pt x="338" y="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47773" y="788996"/>
            <a:ext cx="10576488" cy="738664"/>
            <a:chOff x="592428" y="600007"/>
            <a:chExt cx="3940935" cy="738664"/>
          </a:xfrm>
        </p:grpSpPr>
        <p:sp>
          <p:nvSpPr>
            <p:cNvPr id="30" name="TextBox 2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580730" y="5691072"/>
            <a:ext cx="4432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80730" y="5357309"/>
            <a:ext cx="443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2387" y="5684031"/>
            <a:ext cx="4432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2387" y="5350268"/>
            <a:ext cx="443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838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0112" y="2020140"/>
            <a:ext cx="4936434" cy="4009545"/>
            <a:chOff x="1638300" y="785813"/>
            <a:chExt cx="2620963" cy="2128838"/>
          </a:xfrm>
        </p:grpSpPr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1871663" y="1039813"/>
              <a:ext cx="285750" cy="762000"/>
            </a:xfrm>
            <a:custGeom>
              <a:avLst/>
              <a:gdLst>
                <a:gd name="T0" fmla="*/ 89 w 180"/>
                <a:gd name="T1" fmla="*/ 0 h 480"/>
                <a:gd name="T2" fmla="*/ 180 w 180"/>
                <a:gd name="T3" fmla="*/ 0 h 480"/>
                <a:gd name="T4" fmla="*/ 180 w 180"/>
                <a:gd name="T5" fmla="*/ 324 h 480"/>
                <a:gd name="T6" fmla="*/ 179 w 180"/>
                <a:gd name="T7" fmla="*/ 364 h 480"/>
                <a:gd name="T8" fmla="*/ 171 w 180"/>
                <a:gd name="T9" fmla="*/ 397 h 480"/>
                <a:gd name="T10" fmla="*/ 162 w 180"/>
                <a:gd name="T11" fmla="*/ 425 h 480"/>
                <a:gd name="T12" fmla="*/ 147 w 180"/>
                <a:gd name="T13" fmla="*/ 445 h 480"/>
                <a:gd name="T14" fmla="*/ 131 w 180"/>
                <a:gd name="T15" fmla="*/ 460 h 480"/>
                <a:gd name="T16" fmla="*/ 112 w 180"/>
                <a:gd name="T17" fmla="*/ 471 h 480"/>
                <a:gd name="T18" fmla="*/ 92 w 180"/>
                <a:gd name="T19" fmla="*/ 477 h 480"/>
                <a:gd name="T20" fmla="*/ 70 w 180"/>
                <a:gd name="T21" fmla="*/ 480 h 480"/>
                <a:gd name="T22" fmla="*/ 48 w 180"/>
                <a:gd name="T23" fmla="*/ 480 h 480"/>
                <a:gd name="T24" fmla="*/ 21 w 180"/>
                <a:gd name="T25" fmla="*/ 478 h 480"/>
                <a:gd name="T26" fmla="*/ 0 w 180"/>
                <a:gd name="T27" fmla="*/ 473 h 480"/>
                <a:gd name="T28" fmla="*/ 8 w 180"/>
                <a:gd name="T29" fmla="*/ 396 h 480"/>
                <a:gd name="T30" fmla="*/ 22 w 180"/>
                <a:gd name="T31" fmla="*/ 399 h 480"/>
                <a:gd name="T32" fmla="*/ 39 w 180"/>
                <a:gd name="T33" fmla="*/ 399 h 480"/>
                <a:gd name="T34" fmla="*/ 52 w 180"/>
                <a:gd name="T35" fmla="*/ 397 h 480"/>
                <a:gd name="T36" fmla="*/ 63 w 180"/>
                <a:gd name="T37" fmla="*/ 394 h 480"/>
                <a:gd name="T38" fmla="*/ 74 w 180"/>
                <a:gd name="T39" fmla="*/ 386 h 480"/>
                <a:gd name="T40" fmla="*/ 81 w 180"/>
                <a:gd name="T41" fmla="*/ 373 h 480"/>
                <a:gd name="T42" fmla="*/ 87 w 180"/>
                <a:gd name="T43" fmla="*/ 353 h 480"/>
                <a:gd name="T44" fmla="*/ 89 w 180"/>
                <a:gd name="T45" fmla="*/ 327 h 480"/>
                <a:gd name="T46" fmla="*/ 89 w 180"/>
                <a:gd name="T4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0" h="480">
                  <a:moveTo>
                    <a:pt x="89" y="0"/>
                  </a:moveTo>
                  <a:lnTo>
                    <a:pt x="180" y="0"/>
                  </a:lnTo>
                  <a:lnTo>
                    <a:pt x="180" y="324"/>
                  </a:lnTo>
                  <a:lnTo>
                    <a:pt x="179" y="364"/>
                  </a:lnTo>
                  <a:lnTo>
                    <a:pt x="171" y="397"/>
                  </a:lnTo>
                  <a:lnTo>
                    <a:pt x="162" y="425"/>
                  </a:lnTo>
                  <a:lnTo>
                    <a:pt x="147" y="445"/>
                  </a:lnTo>
                  <a:lnTo>
                    <a:pt x="131" y="460"/>
                  </a:lnTo>
                  <a:lnTo>
                    <a:pt x="112" y="471"/>
                  </a:lnTo>
                  <a:lnTo>
                    <a:pt x="92" y="477"/>
                  </a:lnTo>
                  <a:lnTo>
                    <a:pt x="70" y="480"/>
                  </a:lnTo>
                  <a:lnTo>
                    <a:pt x="48" y="480"/>
                  </a:lnTo>
                  <a:lnTo>
                    <a:pt x="21" y="478"/>
                  </a:lnTo>
                  <a:lnTo>
                    <a:pt x="0" y="473"/>
                  </a:lnTo>
                  <a:lnTo>
                    <a:pt x="8" y="396"/>
                  </a:lnTo>
                  <a:lnTo>
                    <a:pt x="22" y="399"/>
                  </a:lnTo>
                  <a:lnTo>
                    <a:pt x="39" y="399"/>
                  </a:lnTo>
                  <a:lnTo>
                    <a:pt x="52" y="397"/>
                  </a:lnTo>
                  <a:lnTo>
                    <a:pt x="63" y="394"/>
                  </a:lnTo>
                  <a:lnTo>
                    <a:pt x="74" y="386"/>
                  </a:lnTo>
                  <a:lnTo>
                    <a:pt x="81" y="373"/>
                  </a:lnTo>
                  <a:lnTo>
                    <a:pt x="87" y="353"/>
                  </a:lnTo>
                  <a:lnTo>
                    <a:pt x="89" y="327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2243138" y="1028700"/>
              <a:ext cx="481013" cy="773113"/>
            </a:xfrm>
            <a:custGeom>
              <a:avLst/>
              <a:gdLst>
                <a:gd name="T0" fmla="*/ 136 w 303"/>
                <a:gd name="T1" fmla="*/ 86 h 487"/>
                <a:gd name="T2" fmla="*/ 110 w 303"/>
                <a:gd name="T3" fmla="*/ 125 h 487"/>
                <a:gd name="T4" fmla="*/ 97 w 303"/>
                <a:gd name="T5" fmla="*/ 196 h 487"/>
                <a:gd name="T6" fmla="*/ 97 w 303"/>
                <a:gd name="T7" fmla="*/ 294 h 487"/>
                <a:gd name="T8" fmla="*/ 110 w 303"/>
                <a:gd name="T9" fmla="*/ 366 h 487"/>
                <a:gd name="T10" fmla="*/ 136 w 303"/>
                <a:gd name="T11" fmla="*/ 403 h 487"/>
                <a:gd name="T12" fmla="*/ 169 w 303"/>
                <a:gd name="T13" fmla="*/ 403 h 487"/>
                <a:gd name="T14" fmla="*/ 191 w 303"/>
                <a:gd name="T15" fmla="*/ 371 h 487"/>
                <a:gd name="T16" fmla="*/ 204 w 303"/>
                <a:gd name="T17" fmla="*/ 316 h 487"/>
                <a:gd name="T18" fmla="*/ 208 w 303"/>
                <a:gd name="T19" fmla="*/ 241 h 487"/>
                <a:gd name="T20" fmla="*/ 204 w 303"/>
                <a:gd name="T21" fmla="*/ 173 h 487"/>
                <a:gd name="T22" fmla="*/ 191 w 303"/>
                <a:gd name="T23" fmla="*/ 117 h 487"/>
                <a:gd name="T24" fmla="*/ 169 w 303"/>
                <a:gd name="T25" fmla="*/ 86 h 487"/>
                <a:gd name="T26" fmla="*/ 156 w 303"/>
                <a:gd name="T27" fmla="*/ 0 h 487"/>
                <a:gd name="T28" fmla="*/ 215 w 303"/>
                <a:gd name="T29" fmla="*/ 14 h 487"/>
                <a:gd name="T30" fmla="*/ 257 w 303"/>
                <a:gd name="T31" fmla="*/ 51 h 487"/>
                <a:gd name="T32" fmla="*/ 285 w 303"/>
                <a:gd name="T33" fmla="*/ 106 h 487"/>
                <a:gd name="T34" fmla="*/ 300 w 303"/>
                <a:gd name="T35" fmla="*/ 169 h 487"/>
                <a:gd name="T36" fmla="*/ 303 w 303"/>
                <a:gd name="T37" fmla="*/ 235 h 487"/>
                <a:gd name="T38" fmla="*/ 294 w 303"/>
                <a:gd name="T39" fmla="*/ 340 h 487"/>
                <a:gd name="T40" fmla="*/ 268 w 303"/>
                <a:gd name="T41" fmla="*/ 414 h 487"/>
                <a:gd name="T42" fmla="*/ 230 w 303"/>
                <a:gd name="T43" fmla="*/ 461 h 487"/>
                <a:gd name="T44" fmla="*/ 178 w 303"/>
                <a:gd name="T45" fmla="*/ 485 h 487"/>
                <a:gd name="T46" fmla="*/ 116 w 303"/>
                <a:gd name="T47" fmla="*/ 484 h 487"/>
                <a:gd name="T48" fmla="*/ 62 w 303"/>
                <a:gd name="T49" fmla="*/ 452 h 487"/>
                <a:gd name="T50" fmla="*/ 27 w 303"/>
                <a:gd name="T51" fmla="*/ 399 h 487"/>
                <a:gd name="T52" fmla="*/ 5 w 303"/>
                <a:gd name="T53" fmla="*/ 325 h 487"/>
                <a:gd name="T54" fmla="*/ 0 w 303"/>
                <a:gd name="T55" fmla="*/ 242 h 487"/>
                <a:gd name="T56" fmla="*/ 7 w 303"/>
                <a:gd name="T57" fmla="*/ 160 h 487"/>
                <a:gd name="T58" fmla="*/ 31 w 303"/>
                <a:gd name="T59" fmla="*/ 88 h 487"/>
                <a:gd name="T60" fmla="*/ 70 w 303"/>
                <a:gd name="T61" fmla="*/ 35 h 487"/>
                <a:gd name="T62" fmla="*/ 123 w 303"/>
                <a:gd name="T63" fmla="*/ 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3" h="487">
                  <a:moveTo>
                    <a:pt x="152" y="81"/>
                  </a:moveTo>
                  <a:lnTo>
                    <a:pt x="136" y="86"/>
                  </a:lnTo>
                  <a:lnTo>
                    <a:pt x="121" y="101"/>
                  </a:lnTo>
                  <a:lnTo>
                    <a:pt x="110" y="125"/>
                  </a:lnTo>
                  <a:lnTo>
                    <a:pt x="103" y="156"/>
                  </a:lnTo>
                  <a:lnTo>
                    <a:pt x="97" y="196"/>
                  </a:lnTo>
                  <a:lnTo>
                    <a:pt x="95" y="244"/>
                  </a:lnTo>
                  <a:lnTo>
                    <a:pt x="97" y="294"/>
                  </a:lnTo>
                  <a:lnTo>
                    <a:pt x="103" y="334"/>
                  </a:lnTo>
                  <a:lnTo>
                    <a:pt x="110" y="366"/>
                  </a:lnTo>
                  <a:lnTo>
                    <a:pt x="121" y="388"/>
                  </a:lnTo>
                  <a:lnTo>
                    <a:pt x="136" y="403"/>
                  </a:lnTo>
                  <a:lnTo>
                    <a:pt x="152" y="406"/>
                  </a:lnTo>
                  <a:lnTo>
                    <a:pt x="169" y="403"/>
                  </a:lnTo>
                  <a:lnTo>
                    <a:pt x="180" y="392"/>
                  </a:lnTo>
                  <a:lnTo>
                    <a:pt x="191" y="371"/>
                  </a:lnTo>
                  <a:lnTo>
                    <a:pt x="198" y="346"/>
                  </a:lnTo>
                  <a:lnTo>
                    <a:pt x="204" y="316"/>
                  </a:lnTo>
                  <a:lnTo>
                    <a:pt x="206" y="279"/>
                  </a:lnTo>
                  <a:lnTo>
                    <a:pt x="208" y="241"/>
                  </a:lnTo>
                  <a:lnTo>
                    <a:pt x="206" y="204"/>
                  </a:lnTo>
                  <a:lnTo>
                    <a:pt x="204" y="173"/>
                  </a:lnTo>
                  <a:lnTo>
                    <a:pt x="198" y="143"/>
                  </a:lnTo>
                  <a:lnTo>
                    <a:pt x="191" y="117"/>
                  </a:lnTo>
                  <a:lnTo>
                    <a:pt x="182" y="97"/>
                  </a:lnTo>
                  <a:lnTo>
                    <a:pt x="169" y="86"/>
                  </a:lnTo>
                  <a:lnTo>
                    <a:pt x="152" y="81"/>
                  </a:lnTo>
                  <a:close/>
                  <a:moveTo>
                    <a:pt x="156" y="0"/>
                  </a:moveTo>
                  <a:lnTo>
                    <a:pt x="187" y="3"/>
                  </a:lnTo>
                  <a:lnTo>
                    <a:pt x="215" y="14"/>
                  </a:lnTo>
                  <a:lnTo>
                    <a:pt x="239" y="31"/>
                  </a:lnTo>
                  <a:lnTo>
                    <a:pt x="257" y="51"/>
                  </a:lnTo>
                  <a:lnTo>
                    <a:pt x="274" y="77"/>
                  </a:lnTo>
                  <a:lnTo>
                    <a:pt x="285" y="106"/>
                  </a:lnTo>
                  <a:lnTo>
                    <a:pt x="294" y="138"/>
                  </a:lnTo>
                  <a:lnTo>
                    <a:pt x="300" y="169"/>
                  </a:lnTo>
                  <a:lnTo>
                    <a:pt x="303" y="202"/>
                  </a:lnTo>
                  <a:lnTo>
                    <a:pt x="303" y="235"/>
                  </a:lnTo>
                  <a:lnTo>
                    <a:pt x="301" y="292"/>
                  </a:lnTo>
                  <a:lnTo>
                    <a:pt x="294" y="340"/>
                  </a:lnTo>
                  <a:lnTo>
                    <a:pt x="283" y="380"/>
                  </a:lnTo>
                  <a:lnTo>
                    <a:pt x="268" y="414"/>
                  </a:lnTo>
                  <a:lnTo>
                    <a:pt x="252" y="441"/>
                  </a:lnTo>
                  <a:lnTo>
                    <a:pt x="230" y="461"/>
                  </a:lnTo>
                  <a:lnTo>
                    <a:pt x="206" y="476"/>
                  </a:lnTo>
                  <a:lnTo>
                    <a:pt x="178" y="485"/>
                  </a:lnTo>
                  <a:lnTo>
                    <a:pt x="151" y="487"/>
                  </a:lnTo>
                  <a:lnTo>
                    <a:pt x="116" y="484"/>
                  </a:lnTo>
                  <a:lnTo>
                    <a:pt x="88" y="472"/>
                  </a:lnTo>
                  <a:lnTo>
                    <a:pt x="62" y="452"/>
                  </a:lnTo>
                  <a:lnTo>
                    <a:pt x="42" y="428"/>
                  </a:lnTo>
                  <a:lnTo>
                    <a:pt x="27" y="399"/>
                  </a:lnTo>
                  <a:lnTo>
                    <a:pt x="15" y="364"/>
                  </a:lnTo>
                  <a:lnTo>
                    <a:pt x="5" y="325"/>
                  </a:lnTo>
                  <a:lnTo>
                    <a:pt x="2" y="285"/>
                  </a:lnTo>
                  <a:lnTo>
                    <a:pt x="0" y="242"/>
                  </a:lnTo>
                  <a:lnTo>
                    <a:pt x="2" y="200"/>
                  </a:lnTo>
                  <a:lnTo>
                    <a:pt x="7" y="160"/>
                  </a:lnTo>
                  <a:lnTo>
                    <a:pt x="16" y="123"/>
                  </a:lnTo>
                  <a:lnTo>
                    <a:pt x="31" y="88"/>
                  </a:lnTo>
                  <a:lnTo>
                    <a:pt x="48" y="59"/>
                  </a:lnTo>
                  <a:lnTo>
                    <a:pt x="70" y="35"/>
                  </a:lnTo>
                  <a:lnTo>
                    <a:pt x="94" y="16"/>
                  </a:lnTo>
                  <a:lnTo>
                    <a:pt x="123" y="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2817813" y="1033463"/>
              <a:ext cx="441325" cy="765175"/>
            </a:xfrm>
            <a:custGeom>
              <a:avLst/>
              <a:gdLst>
                <a:gd name="T0" fmla="*/ 92 w 278"/>
                <a:gd name="T1" fmla="*/ 409 h 482"/>
                <a:gd name="T2" fmla="*/ 112 w 278"/>
                <a:gd name="T3" fmla="*/ 411 h 482"/>
                <a:gd name="T4" fmla="*/ 153 w 278"/>
                <a:gd name="T5" fmla="*/ 400 h 482"/>
                <a:gd name="T6" fmla="*/ 178 w 278"/>
                <a:gd name="T7" fmla="*/ 366 h 482"/>
                <a:gd name="T8" fmla="*/ 178 w 278"/>
                <a:gd name="T9" fmla="*/ 315 h 482"/>
                <a:gd name="T10" fmla="*/ 153 w 278"/>
                <a:gd name="T11" fmla="*/ 280 h 482"/>
                <a:gd name="T12" fmla="*/ 112 w 278"/>
                <a:gd name="T13" fmla="*/ 267 h 482"/>
                <a:gd name="T14" fmla="*/ 116 w 278"/>
                <a:gd name="T15" fmla="*/ 70 h 482"/>
                <a:gd name="T16" fmla="*/ 99 w 278"/>
                <a:gd name="T17" fmla="*/ 72 h 482"/>
                <a:gd name="T18" fmla="*/ 92 w 278"/>
                <a:gd name="T19" fmla="*/ 199 h 482"/>
                <a:gd name="T20" fmla="*/ 136 w 278"/>
                <a:gd name="T21" fmla="*/ 193 h 482"/>
                <a:gd name="T22" fmla="*/ 167 w 278"/>
                <a:gd name="T23" fmla="*/ 159 h 482"/>
                <a:gd name="T24" fmla="*/ 169 w 278"/>
                <a:gd name="T25" fmla="*/ 113 h 482"/>
                <a:gd name="T26" fmla="*/ 153 w 278"/>
                <a:gd name="T27" fmla="*/ 81 h 482"/>
                <a:gd name="T28" fmla="*/ 116 w 278"/>
                <a:gd name="T29" fmla="*/ 70 h 482"/>
                <a:gd name="T30" fmla="*/ 138 w 278"/>
                <a:gd name="T31" fmla="*/ 2 h 482"/>
                <a:gd name="T32" fmla="*/ 199 w 278"/>
                <a:gd name="T33" fmla="*/ 17 h 482"/>
                <a:gd name="T34" fmla="*/ 243 w 278"/>
                <a:gd name="T35" fmla="*/ 52 h 482"/>
                <a:gd name="T36" fmla="*/ 259 w 278"/>
                <a:gd name="T37" fmla="*/ 96 h 482"/>
                <a:gd name="T38" fmla="*/ 259 w 278"/>
                <a:gd name="T39" fmla="*/ 146 h 482"/>
                <a:gd name="T40" fmla="*/ 237 w 278"/>
                <a:gd name="T41" fmla="*/ 192 h 482"/>
                <a:gd name="T42" fmla="*/ 193 w 278"/>
                <a:gd name="T43" fmla="*/ 225 h 482"/>
                <a:gd name="T44" fmla="*/ 223 w 278"/>
                <a:gd name="T45" fmla="*/ 239 h 482"/>
                <a:gd name="T46" fmla="*/ 263 w 278"/>
                <a:gd name="T47" fmla="*/ 284 h 482"/>
                <a:gd name="T48" fmla="*/ 278 w 278"/>
                <a:gd name="T49" fmla="*/ 341 h 482"/>
                <a:gd name="T50" fmla="*/ 276 w 278"/>
                <a:gd name="T51" fmla="*/ 361 h 482"/>
                <a:gd name="T52" fmla="*/ 241 w 278"/>
                <a:gd name="T53" fmla="*/ 436 h 482"/>
                <a:gd name="T54" fmla="*/ 197 w 278"/>
                <a:gd name="T55" fmla="*/ 466 h 482"/>
                <a:gd name="T56" fmla="*/ 131 w 278"/>
                <a:gd name="T57" fmla="*/ 481 h 482"/>
                <a:gd name="T58" fmla="*/ 39 w 278"/>
                <a:gd name="T59" fmla="*/ 481 h 482"/>
                <a:gd name="T60" fmla="*/ 0 w 278"/>
                <a:gd name="T61" fmla="*/ 10 h 482"/>
                <a:gd name="T62" fmla="*/ 66 w 278"/>
                <a:gd name="T63" fmla="*/ 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482">
                  <a:moveTo>
                    <a:pt x="92" y="267"/>
                  </a:moveTo>
                  <a:lnTo>
                    <a:pt x="92" y="409"/>
                  </a:lnTo>
                  <a:lnTo>
                    <a:pt x="101" y="411"/>
                  </a:lnTo>
                  <a:lnTo>
                    <a:pt x="112" y="411"/>
                  </a:lnTo>
                  <a:lnTo>
                    <a:pt x="134" y="409"/>
                  </a:lnTo>
                  <a:lnTo>
                    <a:pt x="153" y="400"/>
                  </a:lnTo>
                  <a:lnTo>
                    <a:pt x="167" y="387"/>
                  </a:lnTo>
                  <a:lnTo>
                    <a:pt x="178" y="366"/>
                  </a:lnTo>
                  <a:lnTo>
                    <a:pt x="182" y="341"/>
                  </a:lnTo>
                  <a:lnTo>
                    <a:pt x="178" y="315"/>
                  </a:lnTo>
                  <a:lnTo>
                    <a:pt x="167" y="295"/>
                  </a:lnTo>
                  <a:lnTo>
                    <a:pt x="153" y="280"/>
                  </a:lnTo>
                  <a:lnTo>
                    <a:pt x="134" y="271"/>
                  </a:lnTo>
                  <a:lnTo>
                    <a:pt x="112" y="267"/>
                  </a:lnTo>
                  <a:lnTo>
                    <a:pt x="92" y="267"/>
                  </a:lnTo>
                  <a:close/>
                  <a:moveTo>
                    <a:pt x="116" y="70"/>
                  </a:moveTo>
                  <a:lnTo>
                    <a:pt x="107" y="70"/>
                  </a:lnTo>
                  <a:lnTo>
                    <a:pt x="99" y="72"/>
                  </a:lnTo>
                  <a:lnTo>
                    <a:pt x="92" y="74"/>
                  </a:lnTo>
                  <a:lnTo>
                    <a:pt x="92" y="199"/>
                  </a:lnTo>
                  <a:lnTo>
                    <a:pt x="112" y="199"/>
                  </a:lnTo>
                  <a:lnTo>
                    <a:pt x="136" y="193"/>
                  </a:lnTo>
                  <a:lnTo>
                    <a:pt x="154" y="179"/>
                  </a:lnTo>
                  <a:lnTo>
                    <a:pt x="167" y="159"/>
                  </a:lnTo>
                  <a:lnTo>
                    <a:pt x="171" y="131"/>
                  </a:lnTo>
                  <a:lnTo>
                    <a:pt x="169" y="113"/>
                  </a:lnTo>
                  <a:lnTo>
                    <a:pt x="164" y="94"/>
                  </a:lnTo>
                  <a:lnTo>
                    <a:pt x="153" y="81"/>
                  </a:lnTo>
                  <a:lnTo>
                    <a:pt x="136" y="74"/>
                  </a:lnTo>
                  <a:lnTo>
                    <a:pt x="116" y="70"/>
                  </a:lnTo>
                  <a:close/>
                  <a:moveTo>
                    <a:pt x="105" y="0"/>
                  </a:moveTo>
                  <a:lnTo>
                    <a:pt x="138" y="2"/>
                  </a:lnTo>
                  <a:lnTo>
                    <a:pt x="169" y="8"/>
                  </a:lnTo>
                  <a:lnTo>
                    <a:pt x="199" y="17"/>
                  </a:lnTo>
                  <a:lnTo>
                    <a:pt x="226" y="35"/>
                  </a:lnTo>
                  <a:lnTo>
                    <a:pt x="243" y="52"/>
                  </a:lnTo>
                  <a:lnTo>
                    <a:pt x="254" y="74"/>
                  </a:lnTo>
                  <a:lnTo>
                    <a:pt x="259" y="96"/>
                  </a:lnTo>
                  <a:lnTo>
                    <a:pt x="261" y="122"/>
                  </a:lnTo>
                  <a:lnTo>
                    <a:pt x="259" y="146"/>
                  </a:lnTo>
                  <a:lnTo>
                    <a:pt x="252" y="170"/>
                  </a:lnTo>
                  <a:lnTo>
                    <a:pt x="237" y="192"/>
                  </a:lnTo>
                  <a:lnTo>
                    <a:pt x="219" y="210"/>
                  </a:lnTo>
                  <a:lnTo>
                    <a:pt x="193" y="225"/>
                  </a:lnTo>
                  <a:lnTo>
                    <a:pt x="193" y="228"/>
                  </a:lnTo>
                  <a:lnTo>
                    <a:pt x="223" y="239"/>
                  </a:lnTo>
                  <a:lnTo>
                    <a:pt x="246" y="260"/>
                  </a:lnTo>
                  <a:lnTo>
                    <a:pt x="263" y="284"/>
                  </a:lnTo>
                  <a:lnTo>
                    <a:pt x="274" y="311"/>
                  </a:lnTo>
                  <a:lnTo>
                    <a:pt x="278" y="341"/>
                  </a:lnTo>
                  <a:lnTo>
                    <a:pt x="278" y="352"/>
                  </a:lnTo>
                  <a:lnTo>
                    <a:pt x="276" y="361"/>
                  </a:lnTo>
                  <a:lnTo>
                    <a:pt x="256" y="398"/>
                  </a:lnTo>
                  <a:lnTo>
                    <a:pt x="241" y="436"/>
                  </a:lnTo>
                  <a:lnTo>
                    <a:pt x="221" y="453"/>
                  </a:lnTo>
                  <a:lnTo>
                    <a:pt x="197" y="466"/>
                  </a:lnTo>
                  <a:lnTo>
                    <a:pt x="166" y="475"/>
                  </a:lnTo>
                  <a:lnTo>
                    <a:pt x="131" y="481"/>
                  </a:lnTo>
                  <a:lnTo>
                    <a:pt x="86" y="482"/>
                  </a:lnTo>
                  <a:lnTo>
                    <a:pt x="39" y="481"/>
                  </a:lnTo>
                  <a:lnTo>
                    <a:pt x="0" y="477"/>
                  </a:lnTo>
                  <a:lnTo>
                    <a:pt x="0" y="10"/>
                  </a:lnTo>
                  <a:lnTo>
                    <a:pt x="31" y="6"/>
                  </a:lnTo>
                  <a:lnTo>
                    <a:pt x="6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1906588" y="2097088"/>
              <a:ext cx="1457325" cy="114300"/>
            </a:xfrm>
            <a:custGeom>
              <a:avLst/>
              <a:gdLst>
                <a:gd name="T0" fmla="*/ 0 w 918"/>
                <a:gd name="T1" fmla="*/ 0 h 72"/>
                <a:gd name="T2" fmla="*/ 848 w 918"/>
                <a:gd name="T3" fmla="*/ 0 h 72"/>
                <a:gd name="T4" fmla="*/ 857 w 918"/>
                <a:gd name="T5" fmla="*/ 11 h 72"/>
                <a:gd name="T6" fmla="*/ 865 w 918"/>
                <a:gd name="T7" fmla="*/ 22 h 72"/>
                <a:gd name="T8" fmla="*/ 890 w 918"/>
                <a:gd name="T9" fmla="*/ 50 h 72"/>
                <a:gd name="T10" fmla="*/ 918 w 918"/>
                <a:gd name="T11" fmla="*/ 72 h 72"/>
                <a:gd name="T12" fmla="*/ 0 w 918"/>
                <a:gd name="T13" fmla="*/ 72 h 72"/>
                <a:gd name="T14" fmla="*/ 0 w 918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8" h="72">
                  <a:moveTo>
                    <a:pt x="0" y="0"/>
                  </a:moveTo>
                  <a:lnTo>
                    <a:pt x="848" y="0"/>
                  </a:lnTo>
                  <a:lnTo>
                    <a:pt x="857" y="11"/>
                  </a:lnTo>
                  <a:lnTo>
                    <a:pt x="865" y="22"/>
                  </a:lnTo>
                  <a:lnTo>
                    <a:pt x="890" y="50"/>
                  </a:lnTo>
                  <a:lnTo>
                    <a:pt x="918" y="72"/>
                  </a:lnTo>
                  <a:lnTo>
                    <a:pt x="0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1906588" y="1898650"/>
              <a:ext cx="1301750" cy="114300"/>
            </a:xfrm>
            <a:custGeom>
              <a:avLst/>
              <a:gdLst>
                <a:gd name="T0" fmla="*/ 0 w 820"/>
                <a:gd name="T1" fmla="*/ 0 h 72"/>
                <a:gd name="T2" fmla="*/ 804 w 820"/>
                <a:gd name="T3" fmla="*/ 0 h 72"/>
                <a:gd name="T4" fmla="*/ 809 w 820"/>
                <a:gd name="T5" fmla="*/ 37 h 72"/>
                <a:gd name="T6" fmla="*/ 820 w 820"/>
                <a:gd name="T7" fmla="*/ 72 h 72"/>
                <a:gd name="T8" fmla="*/ 0 w 820"/>
                <a:gd name="T9" fmla="*/ 72 h 72"/>
                <a:gd name="T10" fmla="*/ 0 w 820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0" h="72">
                  <a:moveTo>
                    <a:pt x="0" y="0"/>
                  </a:moveTo>
                  <a:lnTo>
                    <a:pt x="804" y="0"/>
                  </a:lnTo>
                  <a:lnTo>
                    <a:pt x="809" y="37"/>
                  </a:lnTo>
                  <a:lnTo>
                    <a:pt x="820" y="72"/>
                  </a:lnTo>
                  <a:lnTo>
                    <a:pt x="0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1638300" y="785813"/>
              <a:ext cx="2620963" cy="2128838"/>
            </a:xfrm>
            <a:custGeom>
              <a:avLst/>
              <a:gdLst>
                <a:gd name="T0" fmla="*/ 1195 w 1651"/>
                <a:gd name="T1" fmla="*/ 484 h 1341"/>
                <a:gd name="T2" fmla="*/ 1126 w 1651"/>
                <a:gd name="T3" fmla="*/ 519 h 1341"/>
                <a:gd name="T4" fmla="*/ 1076 w 1651"/>
                <a:gd name="T5" fmla="*/ 579 h 1341"/>
                <a:gd name="T6" fmla="*/ 1054 w 1651"/>
                <a:gd name="T7" fmla="*/ 653 h 1341"/>
                <a:gd name="T8" fmla="*/ 1059 w 1651"/>
                <a:gd name="T9" fmla="*/ 729 h 1341"/>
                <a:gd name="T10" fmla="*/ 1096 w 1651"/>
                <a:gd name="T11" fmla="*/ 798 h 1341"/>
                <a:gd name="T12" fmla="*/ 1157 w 1651"/>
                <a:gd name="T13" fmla="*/ 848 h 1341"/>
                <a:gd name="T14" fmla="*/ 1230 w 1651"/>
                <a:gd name="T15" fmla="*/ 870 h 1341"/>
                <a:gd name="T16" fmla="*/ 1306 w 1651"/>
                <a:gd name="T17" fmla="*/ 863 h 1341"/>
                <a:gd name="T18" fmla="*/ 1376 w 1651"/>
                <a:gd name="T19" fmla="*/ 826 h 1341"/>
                <a:gd name="T20" fmla="*/ 1425 w 1651"/>
                <a:gd name="T21" fmla="*/ 765 h 1341"/>
                <a:gd name="T22" fmla="*/ 1447 w 1651"/>
                <a:gd name="T23" fmla="*/ 694 h 1341"/>
                <a:gd name="T24" fmla="*/ 1440 w 1651"/>
                <a:gd name="T25" fmla="*/ 618 h 1341"/>
                <a:gd name="T26" fmla="*/ 1403 w 1651"/>
                <a:gd name="T27" fmla="*/ 548 h 1341"/>
                <a:gd name="T28" fmla="*/ 1342 w 1651"/>
                <a:gd name="T29" fmla="*/ 499 h 1341"/>
                <a:gd name="T30" fmla="*/ 1271 w 1651"/>
                <a:gd name="T31" fmla="*/ 476 h 1341"/>
                <a:gd name="T32" fmla="*/ 122 w 1651"/>
                <a:gd name="T33" fmla="*/ 90 h 1341"/>
                <a:gd name="T34" fmla="*/ 94 w 1651"/>
                <a:gd name="T35" fmla="*/ 107 h 1341"/>
                <a:gd name="T36" fmla="*/ 88 w 1651"/>
                <a:gd name="T37" fmla="*/ 942 h 1341"/>
                <a:gd name="T38" fmla="*/ 105 w 1651"/>
                <a:gd name="T39" fmla="*/ 970 h 1341"/>
                <a:gd name="T40" fmla="*/ 1431 w 1651"/>
                <a:gd name="T41" fmla="*/ 973 h 1341"/>
                <a:gd name="T42" fmla="*/ 1335 w 1651"/>
                <a:gd name="T43" fmla="*/ 938 h 1341"/>
                <a:gd name="T44" fmla="*/ 1232 w 1651"/>
                <a:gd name="T45" fmla="*/ 951 h 1341"/>
                <a:gd name="T46" fmla="*/ 1133 w 1651"/>
                <a:gd name="T47" fmla="*/ 925 h 1341"/>
                <a:gd name="T48" fmla="*/ 1059 w 1651"/>
                <a:gd name="T49" fmla="*/ 876 h 1341"/>
                <a:gd name="T50" fmla="*/ 1026 w 1651"/>
                <a:gd name="T51" fmla="*/ 837 h 1341"/>
                <a:gd name="T52" fmla="*/ 1002 w 1651"/>
                <a:gd name="T53" fmla="*/ 800 h 1341"/>
                <a:gd name="T54" fmla="*/ 978 w 1651"/>
                <a:gd name="T55" fmla="*/ 738 h 1341"/>
                <a:gd name="T56" fmla="*/ 973 w 1651"/>
                <a:gd name="T57" fmla="*/ 646 h 1341"/>
                <a:gd name="T58" fmla="*/ 999 w 1651"/>
                <a:gd name="T59" fmla="*/ 554 h 1341"/>
                <a:gd name="T60" fmla="*/ 1045 w 1651"/>
                <a:gd name="T61" fmla="*/ 486 h 1341"/>
                <a:gd name="T62" fmla="*/ 1116 w 1651"/>
                <a:gd name="T63" fmla="*/ 429 h 1341"/>
                <a:gd name="T64" fmla="*/ 1206 w 1651"/>
                <a:gd name="T65" fmla="*/ 397 h 1341"/>
                <a:gd name="T66" fmla="*/ 1302 w 1651"/>
                <a:gd name="T67" fmla="*/ 399 h 1341"/>
                <a:gd name="T68" fmla="*/ 1390 w 1651"/>
                <a:gd name="T69" fmla="*/ 432 h 1341"/>
                <a:gd name="T70" fmla="*/ 1466 w 1651"/>
                <a:gd name="T71" fmla="*/ 497 h 1341"/>
                <a:gd name="T72" fmla="*/ 1513 w 1651"/>
                <a:gd name="T73" fmla="*/ 583 h 1341"/>
                <a:gd name="T74" fmla="*/ 1528 w 1651"/>
                <a:gd name="T75" fmla="*/ 679 h 1341"/>
                <a:gd name="T76" fmla="*/ 1510 w 1651"/>
                <a:gd name="T77" fmla="*/ 771 h 1341"/>
                <a:gd name="T78" fmla="*/ 1462 w 1651"/>
                <a:gd name="T79" fmla="*/ 854 h 1341"/>
                <a:gd name="T80" fmla="*/ 1530 w 1651"/>
                <a:gd name="T81" fmla="*/ 123 h 1341"/>
                <a:gd name="T82" fmla="*/ 1513 w 1651"/>
                <a:gd name="T83" fmla="*/ 96 h 1341"/>
                <a:gd name="T84" fmla="*/ 122 w 1651"/>
                <a:gd name="T85" fmla="*/ 90 h 1341"/>
                <a:gd name="T86" fmla="*/ 1558 w 1651"/>
                <a:gd name="T87" fmla="*/ 0 h 1341"/>
                <a:gd name="T88" fmla="*/ 1602 w 1651"/>
                <a:gd name="T89" fmla="*/ 18 h 1341"/>
                <a:gd name="T90" fmla="*/ 1618 w 1651"/>
                <a:gd name="T91" fmla="*/ 61 h 1341"/>
                <a:gd name="T92" fmla="*/ 1616 w 1651"/>
                <a:gd name="T93" fmla="*/ 1021 h 1341"/>
                <a:gd name="T94" fmla="*/ 1646 w 1651"/>
                <a:gd name="T95" fmla="*/ 1082 h 1341"/>
                <a:gd name="T96" fmla="*/ 1651 w 1651"/>
                <a:gd name="T97" fmla="*/ 1108 h 1341"/>
                <a:gd name="T98" fmla="*/ 1607 w 1651"/>
                <a:gd name="T99" fmla="*/ 1148 h 1341"/>
                <a:gd name="T100" fmla="*/ 1582 w 1651"/>
                <a:gd name="T101" fmla="*/ 1154 h 1341"/>
                <a:gd name="T102" fmla="*/ 1504 w 1651"/>
                <a:gd name="T103" fmla="*/ 1063 h 1341"/>
                <a:gd name="T104" fmla="*/ 971 w 1651"/>
                <a:gd name="T105" fmla="*/ 1211 h 1341"/>
                <a:gd name="T106" fmla="*/ 1137 w 1651"/>
                <a:gd name="T107" fmla="*/ 1341 h 1341"/>
                <a:gd name="T108" fmla="*/ 484 w 1651"/>
                <a:gd name="T109" fmla="*/ 1211 h 1341"/>
                <a:gd name="T110" fmla="*/ 647 w 1651"/>
                <a:gd name="T111" fmla="*/ 1063 h 1341"/>
                <a:gd name="T112" fmla="*/ 37 w 1651"/>
                <a:gd name="T113" fmla="*/ 1060 h 1341"/>
                <a:gd name="T114" fmla="*/ 6 w 1651"/>
                <a:gd name="T115" fmla="*/ 1027 h 1341"/>
                <a:gd name="T116" fmla="*/ 0 w 1651"/>
                <a:gd name="T117" fmla="*/ 61 h 1341"/>
                <a:gd name="T118" fmla="*/ 19 w 1651"/>
                <a:gd name="T119" fmla="*/ 18 h 1341"/>
                <a:gd name="T120" fmla="*/ 61 w 1651"/>
                <a:gd name="T121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51" h="1341">
                  <a:moveTo>
                    <a:pt x="1232" y="476"/>
                  </a:moveTo>
                  <a:lnTo>
                    <a:pt x="1195" y="484"/>
                  </a:lnTo>
                  <a:lnTo>
                    <a:pt x="1159" y="497"/>
                  </a:lnTo>
                  <a:lnTo>
                    <a:pt x="1126" y="519"/>
                  </a:lnTo>
                  <a:lnTo>
                    <a:pt x="1096" y="548"/>
                  </a:lnTo>
                  <a:lnTo>
                    <a:pt x="1076" y="579"/>
                  </a:lnTo>
                  <a:lnTo>
                    <a:pt x="1061" y="616"/>
                  </a:lnTo>
                  <a:lnTo>
                    <a:pt x="1054" y="653"/>
                  </a:lnTo>
                  <a:lnTo>
                    <a:pt x="1052" y="692"/>
                  </a:lnTo>
                  <a:lnTo>
                    <a:pt x="1059" y="729"/>
                  </a:lnTo>
                  <a:lnTo>
                    <a:pt x="1074" y="765"/>
                  </a:lnTo>
                  <a:lnTo>
                    <a:pt x="1096" y="798"/>
                  </a:lnTo>
                  <a:lnTo>
                    <a:pt x="1126" y="826"/>
                  </a:lnTo>
                  <a:lnTo>
                    <a:pt x="1157" y="848"/>
                  </a:lnTo>
                  <a:lnTo>
                    <a:pt x="1192" y="863"/>
                  </a:lnTo>
                  <a:lnTo>
                    <a:pt x="1230" y="870"/>
                  </a:lnTo>
                  <a:lnTo>
                    <a:pt x="1267" y="870"/>
                  </a:lnTo>
                  <a:lnTo>
                    <a:pt x="1306" y="863"/>
                  </a:lnTo>
                  <a:lnTo>
                    <a:pt x="1341" y="848"/>
                  </a:lnTo>
                  <a:lnTo>
                    <a:pt x="1376" y="826"/>
                  </a:lnTo>
                  <a:lnTo>
                    <a:pt x="1403" y="798"/>
                  </a:lnTo>
                  <a:lnTo>
                    <a:pt x="1425" y="765"/>
                  </a:lnTo>
                  <a:lnTo>
                    <a:pt x="1440" y="730"/>
                  </a:lnTo>
                  <a:lnTo>
                    <a:pt x="1447" y="694"/>
                  </a:lnTo>
                  <a:lnTo>
                    <a:pt x="1447" y="655"/>
                  </a:lnTo>
                  <a:lnTo>
                    <a:pt x="1440" y="618"/>
                  </a:lnTo>
                  <a:lnTo>
                    <a:pt x="1425" y="581"/>
                  </a:lnTo>
                  <a:lnTo>
                    <a:pt x="1403" y="548"/>
                  </a:lnTo>
                  <a:lnTo>
                    <a:pt x="1376" y="519"/>
                  </a:lnTo>
                  <a:lnTo>
                    <a:pt x="1342" y="499"/>
                  </a:lnTo>
                  <a:lnTo>
                    <a:pt x="1308" y="484"/>
                  </a:lnTo>
                  <a:lnTo>
                    <a:pt x="1271" y="476"/>
                  </a:lnTo>
                  <a:lnTo>
                    <a:pt x="1232" y="476"/>
                  </a:lnTo>
                  <a:close/>
                  <a:moveTo>
                    <a:pt x="122" y="90"/>
                  </a:moveTo>
                  <a:lnTo>
                    <a:pt x="105" y="96"/>
                  </a:lnTo>
                  <a:lnTo>
                    <a:pt x="94" y="107"/>
                  </a:lnTo>
                  <a:lnTo>
                    <a:pt x="88" y="123"/>
                  </a:lnTo>
                  <a:lnTo>
                    <a:pt x="88" y="942"/>
                  </a:lnTo>
                  <a:lnTo>
                    <a:pt x="94" y="958"/>
                  </a:lnTo>
                  <a:lnTo>
                    <a:pt x="105" y="970"/>
                  </a:lnTo>
                  <a:lnTo>
                    <a:pt x="122" y="973"/>
                  </a:lnTo>
                  <a:lnTo>
                    <a:pt x="1431" y="973"/>
                  </a:lnTo>
                  <a:lnTo>
                    <a:pt x="1385" y="916"/>
                  </a:lnTo>
                  <a:lnTo>
                    <a:pt x="1335" y="938"/>
                  </a:lnTo>
                  <a:lnTo>
                    <a:pt x="1284" y="949"/>
                  </a:lnTo>
                  <a:lnTo>
                    <a:pt x="1232" y="951"/>
                  </a:lnTo>
                  <a:lnTo>
                    <a:pt x="1181" y="942"/>
                  </a:lnTo>
                  <a:lnTo>
                    <a:pt x="1133" y="925"/>
                  </a:lnTo>
                  <a:lnTo>
                    <a:pt x="1087" y="898"/>
                  </a:lnTo>
                  <a:lnTo>
                    <a:pt x="1059" y="876"/>
                  </a:lnTo>
                  <a:lnTo>
                    <a:pt x="1034" y="848"/>
                  </a:lnTo>
                  <a:lnTo>
                    <a:pt x="1026" y="837"/>
                  </a:lnTo>
                  <a:lnTo>
                    <a:pt x="1017" y="826"/>
                  </a:lnTo>
                  <a:lnTo>
                    <a:pt x="1002" y="800"/>
                  </a:lnTo>
                  <a:lnTo>
                    <a:pt x="989" y="773"/>
                  </a:lnTo>
                  <a:lnTo>
                    <a:pt x="978" y="738"/>
                  </a:lnTo>
                  <a:lnTo>
                    <a:pt x="973" y="701"/>
                  </a:lnTo>
                  <a:lnTo>
                    <a:pt x="973" y="646"/>
                  </a:lnTo>
                  <a:lnTo>
                    <a:pt x="984" y="592"/>
                  </a:lnTo>
                  <a:lnTo>
                    <a:pt x="999" y="554"/>
                  </a:lnTo>
                  <a:lnTo>
                    <a:pt x="1019" y="517"/>
                  </a:lnTo>
                  <a:lnTo>
                    <a:pt x="1045" y="486"/>
                  </a:lnTo>
                  <a:lnTo>
                    <a:pt x="1074" y="458"/>
                  </a:lnTo>
                  <a:lnTo>
                    <a:pt x="1116" y="429"/>
                  </a:lnTo>
                  <a:lnTo>
                    <a:pt x="1160" y="410"/>
                  </a:lnTo>
                  <a:lnTo>
                    <a:pt x="1206" y="397"/>
                  </a:lnTo>
                  <a:lnTo>
                    <a:pt x="1254" y="395"/>
                  </a:lnTo>
                  <a:lnTo>
                    <a:pt x="1302" y="399"/>
                  </a:lnTo>
                  <a:lnTo>
                    <a:pt x="1348" y="412"/>
                  </a:lnTo>
                  <a:lnTo>
                    <a:pt x="1390" y="432"/>
                  </a:lnTo>
                  <a:lnTo>
                    <a:pt x="1431" y="462"/>
                  </a:lnTo>
                  <a:lnTo>
                    <a:pt x="1466" y="497"/>
                  </a:lnTo>
                  <a:lnTo>
                    <a:pt x="1493" y="539"/>
                  </a:lnTo>
                  <a:lnTo>
                    <a:pt x="1513" y="583"/>
                  </a:lnTo>
                  <a:lnTo>
                    <a:pt x="1525" y="631"/>
                  </a:lnTo>
                  <a:lnTo>
                    <a:pt x="1528" y="679"/>
                  </a:lnTo>
                  <a:lnTo>
                    <a:pt x="1523" y="725"/>
                  </a:lnTo>
                  <a:lnTo>
                    <a:pt x="1510" y="771"/>
                  </a:lnTo>
                  <a:lnTo>
                    <a:pt x="1490" y="815"/>
                  </a:lnTo>
                  <a:lnTo>
                    <a:pt x="1462" y="854"/>
                  </a:lnTo>
                  <a:lnTo>
                    <a:pt x="1530" y="940"/>
                  </a:lnTo>
                  <a:lnTo>
                    <a:pt x="1530" y="123"/>
                  </a:lnTo>
                  <a:lnTo>
                    <a:pt x="1526" y="107"/>
                  </a:lnTo>
                  <a:lnTo>
                    <a:pt x="1513" y="96"/>
                  </a:lnTo>
                  <a:lnTo>
                    <a:pt x="1497" y="90"/>
                  </a:lnTo>
                  <a:lnTo>
                    <a:pt x="122" y="90"/>
                  </a:lnTo>
                  <a:close/>
                  <a:moveTo>
                    <a:pt x="61" y="0"/>
                  </a:moveTo>
                  <a:lnTo>
                    <a:pt x="1558" y="0"/>
                  </a:lnTo>
                  <a:lnTo>
                    <a:pt x="1582" y="5"/>
                  </a:lnTo>
                  <a:lnTo>
                    <a:pt x="1602" y="18"/>
                  </a:lnTo>
                  <a:lnTo>
                    <a:pt x="1615" y="37"/>
                  </a:lnTo>
                  <a:lnTo>
                    <a:pt x="1618" y="61"/>
                  </a:lnTo>
                  <a:lnTo>
                    <a:pt x="1618" y="1003"/>
                  </a:lnTo>
                  <a:lnTo>
                    <a:pt x="1616" y="1021"/>
                  </a:lnTo>
                  <a:lnTo>
                    <a:pt x="1609" y="1036"/>
                  </a:lnTo>
                  <a:lnTo>
                    <a:pt x="1646" y="1082"/>
                  </a:lnTo>
                  <a:lnTo>
                    <a:pt x="1651" y="1095"/>
                  </a:lnTo>
                  <a:lnTo>
                    <a:pt x="1651" y="1108"/>
                  </a:lnTo>
                  <a:lnTo>
                    <a:pt x="1642" y="1119"/>
                  </a:lnTo>
                  <a:lnTo>
                    <a:pt x="1607" y="1148"/>
                  </a:lnTo>
                  <a:lnTo>
                    <a:pt x="1594" y="1154"/>
                  </a:lnTo>
                  <a:lnTo>
                    <a:pt x="1582" y="1154"/>
                  </a:lnTo>
                  <a:lnTo>
                    <a:pt x="1570" y="1144"/>
                  </a:lnTo>
                  <a:lnTo>
                    <a:pt x="1504" y="1063"/>
                  </a:lnTo>
                  <a:lnTo>
                    <a:pt x="971" y="1063"/>
                  </a:lnTo>
                  <a:lnTo>
                    <a:pt x="971" y="1211"/>
                  </a:lnTo>
                  <a:lnTo>
                    <a:pt x="1137" y="1211"/>
                  </a:lnTo>
                  <a:lnTo>
                    <a:pt x="1137" y="1341"/>
                  </a:lnTo>
                  <a:lnTo>
                    <a:pt x="484" y="1341"/>
                  </a:lnTo>
                  <a:lnTo>
                    <a:pt x="484" y="1211"/>
                  </a:lnTo>
                  <a:lnTo>
                    <a:pt x="647" y="1211"/>
                  </a:lnTo>
                  <a:lnTo>
                    <a:pt x="647" y="1063"/>
                  </a:lnTo>
                  <a:lnTo>
                    <a:pt x="61" y="1063"/>
                  </a:lnTo>
                  <a:lnTo>
                    <a:pt x="37" y="1060"/>
                  </a:lnTo>
                  <a:lnTo>
                    <a:pt x="19" y="1047"/>
                  </a:lnTo>
                  <a:lnTo>
                    <a:pt x="6" y="1027"/>
                  </a:lnTo>
                  <a:lnTo>
                    <a:pt x="0" y="1003"/>
                  </a:lnTo>
                  <a:lnTo>
                    <a:pt x="0" y="61"/>
                  </a:lnTo>
                  <a:lnTo>
                    <a:pt x="6" y="37"/>
                  </a:lnTo>
                  <a:lnTo>
                    <a:pt x="19" y="18"/>
                  </a:lnTo>
                  <a:lnTo>
                    <a:pt x="37" y="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30300"/>
            </a:solidFill>
            <a:ln w="0">
              <a:solidFill>
                <a:srgbClr val="030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7081398" y="2508899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81399" y="2175136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56072" y="217513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3" y="2388496"/>
            <a:ext cx="304800" cy="3048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081398" y="3496956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81399" y="316319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156072" y="31631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81398" y="4485532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81399" y="4151769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156072" y="415176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1398" y="5471125"/>
            <a:ext cx="492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Lorem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ipsum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dolor sit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amet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consectetur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adipiscing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elit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.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Nunc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bibendum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eleifend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tortor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, non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porta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justo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gravida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1200" b="0" i="0" dirty="0" err="1" smtClean="0">
                <a:solidFill>
                  <a:schemeClr val="tx2">
                    <a:lumMod val="50000"/>
                  </a:schemeClr>
                </a:solidFill>
                <a:effectLst/>
              </a:rPr>
              <a:t>posuere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1399" y="5137362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Your text here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156072" y="513736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3" y="3376553"/>
            <a:ext cx="304800" cy="304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32" y="4365129"/>
            <a:ext cx="304800" cy="304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32" y="5368194"/>
            <a:ext cx="304800" cy="30480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07756" y="757822"/>
            <a:ext cx="10576488" cy="738664"/>
            <a:chOff x="592428" y="600007"/>
            <a:chExt cx="3940935" cy="738664"/>
          </a:xfrm>
        </p:grpSpPr>
        <p:sp>
          <p:nvSpPr>
            <p:cNvPr id="60" name="TextBox 59"/>
            <p:cNvSpPr txBox="1"/>
            <p:nvPr/>
          </p:nvSpPr>
          <p:spPr>
            <a:xfrm>
              <a:off x="592428" y="600007"/>
              <a:ext cx="394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</a:rPr>
                <a:t>infographics</a:t>
              </a:r>
              <a:endParaRPr lang="en-US" sz="3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2428" y="1030894"/>
              <a:ext cx="3940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Professional Presentation</a:t>
              </a:r>
              <a:endParaRPr lang="en-US" sz="14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07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8CC"/>
      </a:accent1>
      <a:accent2>
        <a:srgbClr val="0088CC"/>
      </a:accent2>
      <a:accent3>
        <a:srgbClr val="0088CC"/>
      </a:accent3>
      <a:accent4>
        <a:srgbClr val="0088CC"/>
      </a:accent4>
      <a:accent5>
        <a:srgbClr val="0088CC"/>
      </a:accent5>
      <a:accent6>
        <a:srgbClr val="0088C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17465</Words>
  <Application>Microsoft Office PowerPoint</Application>
  <PresentationFormat>Widescreen</PresentationFormat>
  <Paragraphs>1671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6" baseType="lpstr">
      <vt:lpstr>宋体</vt:lpstr>
      <vt:lpstr>Arial</vt:lpstr>
      <vt:lpstr>Bebas Neue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21</cp:revision>
  <dcterms:created xsi:type="dcterms:W3CDTF">2018-01-15T18:53:35Z</dcterms:created>
  <dcterms:modified xsi:type="dcterms:W3CDTF">2018-01-15T23:26:31Z</dcterms:modified>
</cp:coreProperties>
</file>